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2"/>
  </p:notesMasterIdLst>
  <p:sldIdLst>
    <p:sldId id="256" r:id="rId6"/>
    <p:sldId id="398" r:id="rId7"/>
    <p:sldId id="405" r:id="rId8"/>
    <p:sldId id="406" r:id="rId9"/>
    <p:sldId id="400" r:id="rId10"/>
    <p:sldId id="402" r:id="rId11"/>
    <p:sldId id="403" r:id="rId12"/>
    <p:sldId id="411" r:id="rId13"/>
    <p:sldId id="401" r:id="rId14"/>
    <p:sldId id="412" r:id="rId15"/>
    <p:sldId id="419" r:id="rId16"/>
    <p:sldId id="413" r:id="rId17"/>
    <p:sldId id="420" r:id="rId18"/>
    <p:sldId id="387" r:id="rId19"/>
    <p:sldId id="395" r:id="rId20"/>
    <p:sldId id="329" r:id="rId21"/>
    <p:sldId id="396" r:id="rId22"/>
    <p:sldId id="388" r:id="rId23"/>
    <p:sldId id="423" r:id="rId24"/>
    <p:sldId id="399" r:id="rId25"/>
    <p:sldId id="391" r:id="rId26"/>
    <p:sldId id="425" r:id="rId27"/>
    <p:sldId id="392" r:id="rId28"/>
    <p:sldId id="393" r:id="rId29"/>
    <p:sldId id="409" r:id="rId30"/>
    <p:sldId id="410" r:id="rId31"/>
    <p:sldId id="422" r:id="rId32"/>
    <p:sldId id="390" r:id="rId33"/>
    <p:sldId id="424" r:id="rId34"/>
    <p:sldId id="397" r:id="rId35"/>
    <p:sldId id="407" r:id="rId36"/>
    <p:sldId id="408" r:id="rId37"/>
    <p:sldId id="394" r:id="rId38"/>
    <p:sldId id="389" r:id="rId39"/>
    <p:sldId id="343" r:id="rId40"/>
    <p:sldId id="416" r:id="rId41"/>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7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FE4E7-E4DA-4DCF-1AB2-2DE1741E0B06}" v="11" dt="2023-02-01T17:48:20.779"/>
    <p1510:client id="{DE92D65A-DF9B-45CC-ADE1-E99E6D1B45F5}" v="46" dt="2023-02-01T15:13:20.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74"/>
  </p:normalViewPr>
  <p:slideViewPr>
    <p:cSldViewPr snapToGrid="0" snapToObjects="1">
      <p:cViewPr>
        <p:scale>
          <a:sx n="138" d="100"/>
          <a:sy n="138" d="100"/>
        </p:scale>
        <p:origin x="138" y="858"/>
      </p:cViewPr>
      <p:guideLst/>
    </p:cSldViewPr>
  </p:slideViewPr>
  <p:notesTextViewPr>
    <p:cViewPr>
      <p:scale>
        <a:sx n="1" d="1"/>
        <a:sy n="1" d="1"/>
      </p:scale>
      <p:origin x="0" y="0"/>
    </p:cViewPr>
  </p:notesTextViewPr>
  <p:sorterViewPr>
    <p:cViewPr>
      <p:scale>
        <a:sx n="100" d="100"/>
        <a:sy n="100" d="100"/>
      </p:scale>
      <p:origin x="0" y="-13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Corrigan" userId="S::scorrigan@into.ie::5671e671-9501-474c-8f63-3b44a45b8b5d" providerId="AD" clId="Web-{A02FE4E7-E4DA-4DCF-1AB2-2DE1741E0B06}"/>
    <pc:docChg chg="modSld">
      <pc:chgData name="Sandra Corrigan" userId="S::scorrigan@into.ie::5671e671-9501-474c-8f63-3b44a45b8b5d" providerId="AD" clId="Web-{A02FE4E7-E4DA-4DCF-1AB2-2DE1741E0B06}" dt="2023-02-01T17:48:20.779" v="7" actId="20577"/>
      <pc:docMkLst>
        <pc:docMk/>
      </pc:docMkLst>
      <pc:sldChg chg="modSp">
        <pc:chgData name="Sandra Corrigan" userId="S::scorrigan@into.ie::5671e671-9501-474c-8f63-3b44a45b8b5d" providerId="AD" clId="Web-{A02FE4E7-E4DA-4DCF-1AB2-2DE1741E0B06}" dt="2023-02-01T17:48:20.779" v="7" actId="20577"/>
        <pc:sldMkLst>
          <pc:docMk/>
          <pc:sldMk cId="1111465476" sldId="394"/>
        </pc:sldMkLst>
        <pc:spChg chg="mod">
          <ac:chgData name="Sandra Corrigan" userId="S::scorrigan@into.ie::5671e671-9501-474c-8f63-3b44a45b8b5d" providerId="AD" clId="Web-{A02FE4E7-E4DA-4DCF-1AB2-2DE1741E0B06}" dt="2023-02-01T17:48:20.779" v="7" actId="20577"/>
          <ac:spMkLst>
            <pc:docMk/>
            <pc:sldMk cId="1111465476" sldId="394"/>
            <ac:spMk id="3" creationId="{93AA5D4D-CD26-A0D3-95D8-CC157B635705}"/>
          </ac:spMkLst>
        </pc:spChg>
      </pc:sldChg>
      <pc:sldChg chg="modSp">
        <pc:chgData name="Sandra Corrigan" userId="S::scorrigan@into.ie::5671e671-9501-474c-8f63-3b44a45b8b5d" providerId="AD" clId="Web-{A02FE4E7-E4DA-4DCF-1AB2-2DE1741E0B06}" dt="2023-02-01T17:37:03.266" v="1" actId="20577"/>
        <pc:sldMkLst>
          <pc:docMk/>
          <pc:sldMk cId="900055975" sldId="400"/>
        </pc:sldMkLst>
        <pc:spChg chg="mod">
          <ac:chgData name="Sandra Corrigan" userId="S::scorrigan@into.ie::5671e671-9501-474c-8f63-3b44a45b8b5d" providerId="AD" clId="Web-{A02FE4E7-E4DA-4DCF-1AB2-2DE1741E0B06}" dt="2023-02-01T17:37:03.266" v="1" actId="20577"/>
          <ac:spMkLst>
            <pc:docMk/>
            <pc:sldMk cId="900055975" sldId="400"/>
            <ac:spMk id="3" creationId="{77B527CB-B7EE-2E5D-B2A5-797C241FF671}"/>
          </ac:spMkLst>
        </pc:spChg>
      </pc:sldChg>
      <pc:sldChg chg="modSp">
        <pc:chgData name="Sandra Corrigan" userId="S::scorrigan@into.ie::5671e671-9501-474c-8f63-3b44a45b8b5d" providerId="AD" clId="Web-{A02FE4E7-E4DA-4DCF-1AB2-2DE1741E0B06}" dt="2023-02-01T17:37:40.972" v="3" actId="20577"/>
        <pc:sldMkLst>
          <pc:docMk/>
          <pc:sldMk cId="2473924576" sldId="403"/>
        </pc:sldMkLst>
        <pc:spChg chg="mod">
          <ac:chgData name="Sandra Corrigan" userId="S::scorrigan@into.ie::5671e671-9501-474c-8f63-3b44a45b8b5d" providerId="AD" clId="Web-{A02FE4E7-E4DA-4DCF-1AB2-2DE1741E0B06}" dt="2023-02-01T17:37:40.972" v="3" actId="20577"/>
          <ac:spMkLst>
            <pc:docMk/>
            <pc:sldMk cId="2473924576" sldId="403"/>
            <ac:spMk id="3" creationId="{77B527CB-B7EE-2E5D-B2A5-797C241FF671}"/>
          </ac:spMkLst>
        </pc:spChg>
      </pc:sldChg>
      <pc:sldChg chg="modSp">
        <pc:chgData name="Sandra Corrigan" userId="S::scorrigan@into.ie::5671e671-9501-474c-8f63-3b44a45b8b5d" providerId="AD" clId="Web-{A02FE4E7-E4DA-4DCF-1AB2-2DE1741E0B06}" dt="2023-02-01T17:37:54.785" v="4" actId="20577"/>
        <pc:sldMkLst>
          <pc:docMk/>
          <pc:sldMk cId="3038391069" sldId="405"/>
        </pc:sldMkLst>
        <pc:spChg chg="mod">
          <ac:chgData name="Sandra Corrigan" userId="S::scorrigan@into.ie::5671e671-9501-474c-8f63-3b44a45b8b5d" providerId="AD" clId="Web-{A02FE4E7-E4DA-4DCF-1AB2-2DE1741E0B06}" dt="2023-02-01T17:37:54.785" v="4" actId="20577"/>
          <ac:spMkLst>
            <pc:docMk/>
            <pc:sldMk cId="3038391069" sldId="405"/>
            <ac:spMk id="6" creationId="{B2B354B7-B8FF-FF91-79C6-4EBDF8500E12}"/>
          </ac:spMkLst>
        </pc:spChg>
      </pc:sldChg>
    </pc:docChg>
  </pc:docChgLst>
  <pc:docChgLst>
    <pc:chgData name="Ashling Lynch" userId="4eeb5ebd-7cbd-4ac1-b285-4b18550203fd" providerId="ADAL" clId="{DE92D65A-DF9B-45CC-ADE1-E99E6D1B45F5}"/>
    <pc:docChg chg="undo redo custSel addSld delSld modSld sldOrd modNotesMaster">
      <pc:chgData name="Ashling Lynch" userId="4eeb5ebd-7cbd-4ac1-b285-4b18550203fd" providerId="ADAL" clId="{DE92D65A-DF9B-45CC-ADE1-E99E6D1B45F5}" dt="2023-02-01T17:25:13.286" v="9646" actId="20577"/>
      <pc:docMkLst>
        <pc:docMk/>
      </pc:docMkLst>
      <pc:sldChg chg="modSp add mod">
        <pc:chgData name="Ashling Lynch" userId="4eeb5ebd-7cbd-4ac1-b285-4b18550203fd" providerId="ADAL" clId="{DE92D65A-DF9B-45CC-ADE1-E99E6D1B45F5}" dt="2023-01-19T16:33:46.337" v="6485" actId="20577"/>
        <pc:sldMkLst>
          <pc:docMk/>
          <pc:sldMk cId="2411898058" sldId="329"/>
        </pc:sldMkLst>
        <pc:spChg chg="mod">
          <ac:chgData name="Ashling Lynch" userId="4eeb5ebd-7cbd-4ac1-b285-4b18550203fd" providerId="ADAL" clId="{DE92D65A-DF9B-45CC-ADE1-E99E6D1B45F5}" dt="2023-01-18T15:22:03.930" v="3598" actId="20577"/>
          <ac:spMkLst>
            <pc:docMk/>
            <pc:sldMk cId="2411898058" sldId="329"/>
            <ac:spMk id="2" creationId="{91FB10C1-2027-4C03-85E5-2C2203AD86E2}"/>
          </ac:spMkLst>
        </pc:spChg>
        <pc:spChg chg="mod">
          <ac:chgData name="Ashling Lynch" userId="4eeb5ebd-7cbd-4ac1-b285-4b18550203fd" providerId="ADAL" clId="{DE92D65A-DF9B-45CC-ADE1-E99E6D1B45F5}" dt="2023-01-19T16:33:46.337" v="6485" actId="20577"/>
          <ac:spMkLst>
            <pc:docMk/>
            <pc:sldMk cId="2411898058" sldId="329"/>
            <ac:spMk id="3" creationId="{6C8ED4AC-D375-46C2-B5C6-951FE349709B}"/>
          </ac:spMkLst>
        </pc:spChg>
      </pc:sldChg>
      <pc:sldChg chg="modSp add mod">
        <pc:chgData name="Ashling Lynch" userId="4eeb5ebd-7cbd-4ac1-b285-4b18550203fd" providerId="ADAL" clId="{DE92D65A-DF9B-45CC-ADE1-E99E6D1B45F5}" dt="2023-01-18T15:08:14.664" v="2832" actId="1076"/>
        <pc:sldMkLst>
          <pc:docMk/>
          <pc:sldMk cId="1534229251" sldId="343"/>
        </pc:sldMkLst>
        <pc:spChg chg="mod">
          <ac:chgData name="Ashling Lynch" userId="4eeb5ebd-7cbd-4ac1-b285-4b18550203fd" providerId="ADAL" clId="{DE92D65A-DF9B-45CC-ADE1-E99E6D1B45F5}" dt="2023-01-18T15:08:14.664" v="2832" actId="1076"/>
          <ac:spMkLst>
            <pc:docMk/>
            <pc:sldMk cId="1534229251" sldId="343"/>
            <ac:spMk id="8" creationId="{832EE0F0-E66B-4AB2-B1AC-9DB74AD371FC}"/>
          </ac:spMkLst>
        </pc:spChg>
        <pc:picChg chg="mod">
          <ac:chgData name="Ashling Lynch" userId="4eeb5ebd-7cbd-4ac1-b285-4b18550203fd" providerId="ADAL" clId="{DE92D65A-DF9B-45CC-ADE1-E99E6D1B45F5}" dt="2023-01-18T14:52:30.340" v="2678" actId="1035"/>
          <ac:picMkLst>
            <pc:docMk/>
            <pc:sldMk cId="1534229251" sldId="343"/>
            <ac:picMk id="11" creationId="{FC764955-9708-49CC-B90E-9967F2CAA5B1}"/>
          </ac:picMkLst>
        </pc:picChg>
      </pc:sldChg>
      <pc:sldChg chg="modSp mod">
        <pc:chgData name="Ashling Lynch" userId="4eeb5ebd-7cbd-4ac1-b285-4b18550203fd" providerId="ADAL" clId="{DE92D65A-DF9B-45CC-ADE1-E99E6D1B45F5}" dt="2023-02-01T11:17:19.733" v="9457" actId="20577"/>
        <pc:sldMkLst>
          <pc:docMk/>
          <pc:sldMk cId="450621734" sldId="387"/>
        </pc:sldMkLst>
        <pc:spChg chg="mod">
          <ac:chgData name="Ashling Lynch" userId="4eeb5ebd-7cbd-4ac1-b285-4b18550203fd" providerId="ADAL" clId="{DE92D65A-DF9B-45CC-ADE1-E99E6D1B45F5}" dt="2023-02-01T11:17:19.733" v="9457" actId="20577"/>
          <ac:spMkLst>
            <pc:docMk/>
            <pc:sldMk cId="450621734" sldId="387"/>
            <ac:spMk id="3" creationId="{B71F595D-00D6-4BB6-9759-9865995C391A}"/>
          </ac:spMkLst>
        </pc:spChg>
      </pc:sldChg>
      <pc:sldChg chg="modSp mod ord">
        <pc:chgData name="Ashling Lynch" userId="4eeb5ebd-7cbd-4ac1-b285-4b18550203fd" providerId="ADAL" clId="{DE92D65A-DF9B-45CC-ADE1-E99E6D1B45F5}" dt="2023-01-19T16:52:50.079" v="7145" actId="20577"/>
        <pc:sldMkLst>
          <pc:docMk/>
          <pc:sldMk cId="1353235002" sldId="388"/>
        </pc:sldMkLst>
        <pc:spChg chg="mod">
          <ac:chgData name="Ashling Lynch" userId="4eeb5ebd-7cbd-4ac1-b285-4b18550203fd" providerId="ADAL" clId="{DE92D65A-DF9B-45CC-ADE1-E99E6D1B45F5}" dt="2023-01-19T16:52:50.079" v="7145" actId="20577"/>
          <ac:spMkLst>
            <pc:docMk/>
            <pc:sldMk cId="1353235002" sldId="388"/>
            <ac:spMk id="2" creationId="{48A8E662-FB0C-42B4-38E4-BC364B34A938}"/>
          </ac:spMkLst>
        </pc:spChg>
        <pc:spChg chg="mod">
          <ac:chgData name="Ashling Lynch" userId="4eeb5ebd-7cbd-4ac1-b285-4b18550203fd" providerId="ADAL" clId="{DE92D65A-DF9B-45CC-ADE1-E99E6D1B45F5}" dt="2023-01-19T16:52:40.494" v="7142" actId="255"/>
          <ac:spMkLst>
            <pc:docMk/>
            <pc:sldMk cId="1353235002" sldId="388"/>
            <ac:spMk id="3" creationId="{2DF9B185-5195-C065-4A28-5A2F552A99DE}"/>
          </ac:spMkLst>
        </pc:spChg>
      </pc:sldChg>
      <pc:sldChg chg="addSp delSp modSp mod">
        <pc:chgData name="Ashling Lynch" userId="4eeb5ebd-7cbd-4ac1-b285-4b18550203fd" providerId="ADAL" clId="{DE92D65A-DF9B-45CC-ADE1-E99E6D1B45F5}" dt="2023-01-23T09:41:28.114" v="7744" actId="20577"/>
        <pc:sldMkLst>
          <pc:docMk/>
          <pc:sldMk cId="1527585257" sldId="389"/>
        </pc:sldMkLst>
        <pc:spChg chg="mod">
          <ac:chgData name="Ashling Lynch" userId="4eeb5ebd-7cbd-4ac1-b285-4b18550203fd" providerId="ADAL" clId="{DE92D65A-DF9B-45CC-ADE1-E99E6D1B45F5}" dt="2023-01-19T16:40:37.170" v="6635" actId="20577"/>
          <ac:spMkLst>
            <pc:docMk/>
            <pc:sldMk cId="1527585257" sldId="389"/>
            <ac:spMk id="2" creationId="{E3FF9F83-24B6-9BFE-8D40-BC0550388D1C}"/>
          </ac:spMkLst>
        </pc:spChg>
        <pc:spChg chg="mod">
          <ac:chgData name="Ashling Lynch" userId="4eeb5ebd-7cbd-4ac1-b285-4b18550203fd" providerId="ADAL" clId="{DE92D65A-DF9B-45CC-ADE1-E99E6D1B45F5}" dt="2023-01-23T09:41:28.114" v="7744" actId="20577"/>
          <ac:spMkLst>
            <pc:docMk/>
            <pc:sldMk cId="1527585257" sldId="389"/>
            <ac:spMk id="3" creationId="{999A06C9-EBA1-4AB2-2215-F922012446D5}"/>
          </ac:spMkLst>
        </pc:spChg>
        <pc:picChg chg="add del mod">
          <ac:chgData name="Ashling Lynch" userId="4eeb5ebd-7cbd-4ac1-b285-4b18550203fd" providerId="ADAL" clId="{DE92D65A-DF9B-45CC-ADE1-E99E6D1B45F5}" dt="2023-01-18T15:17:03.776" v="3516" actId="478"/>
          <ac:picMkLst>
            <pc:docMk/>
            <pc:sldMk cId="1527585257" sldId="389"/>
            <ac:picMk id="5" creationId="{AD32F57A-67C9-1FE0-070F-B4EF4FB9A62D}"/>
          </ac:picMkLst>
        </pc:picChg>
      </pc:sldChg>
      <pc:sldChg chg="modSp mod ord">
        <pc:chgData name="Ashling Lynch" userId="4eeb5ebd-7cbd-4ac1-b285-4b18550203fd" providerId="ADAL" clId="{DE92D65A-DF9B-45CC-ADE1-E99E6D1B45F5}" dt="2023-02-01T15:14:29.583" v="9557" actId="6549"/>
        <pc:sldMkLst>
          <pc:docMk/>
          <pc:sldMk cId="4086376173" sldId="390"/>
        </pc:sldMkLst>
        <pc:spChg chg="mod">
          <ac:chgData name="Ashling Lynch" userId="4eeb5ebd-7cbd-4ac1-b285-4b18550203fd" providerId="ADAL" clId="{DE92D65A-DF9B-45CC-ADE1-E99E6D1B45F5}" dt="2023-02-01T15:14:29.583" v="9557" actId="6549"/>
          <ac:spMkLst>
            <pc:docMk/>
            <pc:sldMk cId="4086376173" sldId="390"/>
            <ac:spMk id="3" creationId="{A7E97B9C-ED7D-FBF2-7743-C775F68BC563}"/>
          </ac:spMkLst>
        </pc:spChg>
      </pc:sldChg>
      <pc:sldChg chg="modSp mod ord">
        <pc:chgData name="Ashling Lynch" userId="4eeb5ebd-7cbd-4ac1-b285-4b18550203fd" providerId="ADAL" clId="{DE92D65A-DF9B-45CC-ADE1-E99E6D1B45F5}" dt="2023-01-19T16:36:06.701" v="6583" actId="20577"/>
        <pc:sldMkLst>
          <pc:docMk/>
          <pc:sldMk cId="3572789592" sldId="391"/>
        </pc:sldMkLst>
        <pc:spChg chg="mod">
          <ac:chgData name="Ashling Lynch" userId="4eeb5ebd-7cbd-4ac1-b285-4b18550203fd" providerId="ADAL" clId="{DE92D65A-DF9B-45CC-ADE1-E99E6D1B45F5}" dt="2023-01-19T16:36:06.701" v="6583" actId="20577"/>
          <ac:spMkLst>
            <pc:docMk/>
            <pc:sldMk cId="3572789592" sldId="391"/>
            <ac:spMk id="3" creationId="{1CF873A8-ADBE-0515-075E-D4FD2AB84635}"/>
          </ac:spMkLst>
        </pc:spChg>
      </pc:sldChg>
      <pc:sldChg chg="modSp mod">
        <pc:chgData name="Ashling Lynch" userId="4eeb5ebd-7cbd-4ac1-b285-4b18550203fd" providerId="ADAL" clId="{DE92D65A-DF9B-45CC-ADE1-E99E6D1B45F5}" dt="2023-01-30T14:40:04.130" v="9166" actId="20577"/>
        <pc:sldMkLst>
          <pc:docMk/>
          <pc:sldMk cId="1433186470" sldId="392"/>
        </pc:sldMkLst>
        <pc:spChg chg="mod">
          <ac:chgData name="Ashling Lynch" userId="4eeb5ebd-7cbd-4ac1-b285-4b18550203fd" providerId="ADAL" clId="{DE92D65A-DF9B-45CC-ADE1-E99E6D1B45F5}" dt="2023-01-30T14:40:04.130" v="9166" actId="20577"/>
          <ac:spMkLst>
            <pc:docMk/>
            <pc:sldMk cId="1433186470" sldId="392"/>
            <ac:spMk id="3" creationId="{13326E83-5623-E76D-6658-88F90920DC7E}"/>
          </ac:spMkLst>
        </pc:spChg>
      </pc:sldChg>
      <pc:sldChg chg="modSp mod">
        <pc:chgData name="Ashling Lynch" userId="4eeb5ebd-7cbd-4ac1-b285-4b18550203fd" providerId="ADAL" clId="{DE92D65A-DF9B-45CC-ADE1-E99E6D1B45F5}" dt="2023-01-26T12:45:47.654" v="8532" actId="20577"/>
        <pc:sldMkLst>
          <pc:docMk/>
          <pc:sldMk cId="3451569260" sldId="393"/>
        </pc:sldMkLst>
        <pc:spChg chg="mod">
          <ac:chgData name="Ashling Lynch" userId="4eeb5ebd-7cbd-4ac1-b285-4b18550203fd" providerId="ADAL" clId="{DE92D65A-DF9B-45CC-ADE1-E99E6D1B45F5}" dt="2023-01-26T12:45:47.654" v="8532" actId="20577"/>
          <ac:spMkLst>
            <pc:docMk/>
            <pc:sldMk cId="3451569260" sldId="393"/>
            <ac:spMk id="2" creationId="{B803122D-AA8D-905A-6B6A-7872681411EA}"/>
          </ac:spMkLst>
        </pc:spChg>
      </pc:sldChg>
      <pc:sldChg chg="modSp mod ord">
        <pc:chgData name="Ashling Lynch" userId="4eeb5ebd-7cbd-4ac1-b285-4b18550203fd" providerId="ADAL" clId="{DE92D65A-DF9B-45CC-ADE1-E99E6D1B45F5}" dt="2023-01-18T15:17:18.858" v="3518"/>
        <pc:sldMkLst>
          <pc:docMk/>
          <pc:sldMk cId="1111465476" sldId="394"/>
        </pc:sldMkLst>
        <pc:spChg chg="mod">
          <ac:chgData name="Ashling Lynch" userId="4eeb5ebd-7cbd-4ac1-b285-4b18550203fd" providerId="ADAL" clId="{DE92D65A-DF9B-45CC-ADE1-E99E6D1B45F5}" dt="2023-01-18T14:50:06.044" v="2601" actId="20577"/>
          <ac:spMkLst>
            <pc:docMk/>
            <pc:sldMk cId="1111465476" sldId="394"/>
            <ac:spMk id="3" creationId="{93AA5D4D-CD26-A0D3-95D8-CC157B635705}"/>
          </ac:spMkLst>
        </pc:spChg>
      </pc:sldChg>
      <pc:sldChg chg="modSp mod">
        <pc:chgData name="Ashling Lynch" userId="4eeb5ebd-7cbd-4ac1-b285-4b18550203fd" providerId="ADAL" clId="{DE92D65A-DF9B-45CC-ADE1-E99E6D1B45F5}" dt="2023-02-01T11:17:45.263" v="9504" actId="20577"/>
        <pc:sldMkLst>
          <pc:docMk/>
          <pc:sldMk cId="4281392470" sldId="395"/>
        </pc:sldMkLst>
        <pc:spChg chg="mod">
          <ac:chgData name="Ashling Lynch" userId="4eeb5ebd-7cbd-4ac1-b285-4b18550203fd" providerId="ADAL" clId="{DE92D65A-DF9B-45CC-ADE1-E99E6D1B45F5}" dt="2023-02-01T11:17:45.263" v="9504" actId="20577"/>
          <ac:spMkLst>
            <pc:docMk/>
            <pc:sldMk cId="4281392470" sldId="395"/>
            <ac:spMk id="3" creationId="{9DC3589F-8E8D-0591-14E9-5FBF0B310C1F}"/>
          </ac:spMkLst>
        </pc:spChg>
      </pc:sldChg>
      <pc:sldChg chg="modSp mod">
        <pc:chgData name="Ashling Lynch" userId="4eeb5ebd-7cbd-4ac1-b285-4b18550203fd" providerId="ADAL" clId="{DE92D65A-DF9B-45CC-ADE1-E99E6D1B45F5}" dt="2023-01-19T12:22:18.488" v="3838" actId="20577"/>
        <pc:sldMkLst>
          <pc:docMk/>
          <pc:sldMk cId="347940131" sldId="396"/>
        </pc:sldMkLst>
        <pc:spChg chg="mod">
          <ac:chgData name="Ashling Lynch" userId="4eeb5ebd-7cbd-4ac1-b285-4b18550203fd" providerId="ADAL" clId="{DE92D65A-DF9B-45CC-ADE1-E99E6D1B45F5}" dt="2023-01-19T12:22:18.488" v="3838" actId="20577"/>
          <ac:spMkLst>
            <pc:docMk/>
            <pc:sldMk cId="347940131" sldId="396"/>
            <ac:spMk id="3" creationId="{6832ADF2-E240-6836-76FC-A51637538839}"/>
          </ac:spMkLst>
        </pc:spChg>
      </pc:sldChg>
      <pc:sldChg chg="modSp mod ord">
        <pc:chgData name="Ashling Lynch" userId="4eeb5ebd-7cbd-4ac1-b285-4b18550203fd" providerId="ADAL" clId="{DE92D65A-DF9B-45CC-ADE1-E99E6D1B45F5}" dt="2023-01-26T11:08:25.561" v="8496" actId="20577"/>
        <pc:sldMkLst>
          <pc:docMk/>
          <pc:sldMk cId="30118963" sldId="397"/>
        </pc:sldMkLst>
        <pc:spChg chg="mod">
          <ac:chgData name="Ashling Lynch" userId="4eeb5ebd-7cbd-4ac1-b285-4b18550203fd" providerId="ADAL" clId="{DE92D65A-DF9B-45CC-ADE1-E99E6D1B45F5}" dt="2023-01-26T11:08:25.561" v="8496" actId="20577"/>
          <ac:spMkLst>
            <pc:docMk/>
            <pc:sldMk cId="30118963" sldId="397"/>
            <ac:spMk id="3" creationId="{010E3A42-53F5-D7E4-E45E-1C7A97030463}"/>
          </ac:spMkLst>
        </pc:spChg>
      </pc:sldChg>
      <pc:sldChg chg="modSp mod">
        <pc:chgData name="Ashling Lynch" userId="4eeb5ebd-7cbd-4ac1-b285-4b18550203fd" providerId="ADAL" clId="{DE92D65A-DF9B-45CC-ADE1-E99E6D1B45F5}" dt="2023-01-18T13:03:42.452" v="2511" actId="20577"/>
        <pc:sldMkLst>
          <pc:docMk/>
          <pc:sldMk cId="3707239904" sldId="398"/>
        </pc:sldMkLst>
        <pc:spChg chg="mod">
          <ac:chgData name="Ashling Lynch" userId="4eeb5ebd-7cbd-4ac1-b285-4b18550203fd" providerId="ADAL" clId="{DE92D65A-DF9B-45CC-ADE1-E99E6D1B45F5}" dt="2023-01-18T13:03:42.452" v="2511" actId="20577"/>
          <ac:spMkLst>
            <pc:docMk/>
            <pc:sldMk cId="3707239904" sldId="398"/>
            <ac:spMk id="3" creationId="{4A0B6508-3AC4-DFCF-0464-592165AE6D8E}"/>
          </ac:spMkLst>
        </pc:spChg>
      </pc:sldChg>
      <pc:sldChg chg="addSp delSp modSp mod">
        <pc:chgData name="Ashling Lynch" userId="4eeb5ebd-7cbd-4ac1-b285-4b18550203fd" providerId="ADAL" clId="{DE92D65A-DF9B-45CC-ADE1-E99E6D1B45F5}" dt="2023-02-01T11:17:58.040" v="9508" actId="20577"/>
        <pc:sldMkLst>
          <pc:docMk/>
          <pc:sldMk cId="1166393893" sldId="399"/>
        </pc:sldMkLst>
        <pc:spChg chg="mod">
          <ac:chgData name="Ashling Lynch" userId="4eeb5ebd-7cbd-4ac1-b285-4b18550203fd" providerId="ADAL" clId="{DE92D65A-DF9B-45CC-ADE1-E99E6D1B45F5}" dt="2023-02-01T11:17:58.040" v="9508" actId="20577"/>
          <ac:spMkLst>
            <pc:docMk/>
            <pc:sldMk cId="1166393893" sldId="399"/>
            <ac:spMk id="2" creationId="{FA3C0095-EE07-041F-60E7-C85CE44DBC5B}"/>
          </ac:spMkLst>
        </pc:spChg>
        <pc:spChg chg="del mod">
          <ac:chgData name="Ashling Lynch" userId="4eeb5ebd-7cbd-4ac1-b285-4b18550203fd" providerId="ADAL" clId="{DE92D65A-DF9B-45CC-ADE1-E99E6D1B45F5}" dt="2023-02-01T11:10:04.702" v="9228" actId="21"/>
          <ac:spMkLst>
            <pc:docMk/>
            <pc:sldMk cId="1166393893" sldId="399"/>
            <ac:spMk id="3" creationId="{CD0B7B45-C8F2-641B-2C94-CCAE216D1A87}"/>
          </ac:spMkLst>
        </pc:spChg>
        <pc:spChg chg="add mod">
          <ac:chgData name="Ashling Lynch" userId="4eeb5ebd-7cbd-4ac1-b285-4b18550203fd" providerId="ADAL" clId="{DE92D65A-DF9B-45CC-ADE1-E99E6D1B45F5}" dt="2023-02-01T11:10:48.230" v="9398" actId="20577"/>
          <ac:spMkLst>
            <pc:docMk/>
            <pc:sldMk cId="1166393893" sldId="399"/>
            <ac:spMk id="4" creationId="{6B096AE6-EB78-85E2-86BB-1A86F52D3C32}"/>
          </ac:spMkLst>
        </pc:spChg>
        <pc:picChg chg="add mod">
          <ac:chgData name="Ashling Lynch" userId="4eeb5ebd-7cbd-4ac1-b285-4b18550203fd" providerId="ADAL" clId="{DE92D65A-DF9B-45CC-ADE1-E99E6D1B45F5}" dt="2023-02-01T11:03:08.903" v="9221"/>
          <ac:picMkLst>
            <pc:docMk/>
            <pc:sldMk cId="1166393893" sldId="399"/>
            <ac:picMk id="5" creationId="{4CC655A5-3A02-381C-FF07-290832734ABB}"/>
          </ac:picMkLst>
        </pc:picChg>
      </pc:sldChg>
      <pc:sldChg chg="modSp mod">
        <pc:chgData name="Ashling Lynch" userId="4eeb5ebd-7cbd-4ac1-b285-4b18550203fd" providerId="ADAL" clId="{DE92D65A-DF9B-45CC-ADE1-E99E6D1B45F5}" dt="2023-01-19T17:01:10.896" v="7678" actId="20577"/>
        <pc:sldMkLst>
          <pc:docMk/>
          <pc:sldMk cId="900055975" sldId="400"/>
        </pc:sldMkLst>
        <pc:spChg chg="mod">
          <ac:chgData name="Ashling Lynch" userId="4eeb5ebd-7cbd-4ac1-b285-4b18550203fd" providerId="ADAL" clId="{DE92D65A-DF9B-45CC-ADE1-E99E6D1B45F5}" dt="2023-01-19T17:01:10.896" v="7678" actId="20577"/>
          <ac:spMkLst>
            <pc:docMk/>
            <pc:sldMk cId="900055975" sldId="400"/>
            <ac:spMk id="2" creationId="{48171FF6-1062-9D3A-F8D2-01D3D49DAA2D}"/>
          </ac:spMkLst>
        </pc:spChg>
        <pc:spChg chg="mod">
          <ac:chgData name="Ashling Lynch" userId="4eeb5ebd-7cbd-4ac1-b285-4b18550203fd" providerId="ADAL" clId="{DE92D65A-DF9B-45CC-ADE1-E99E6D1B45F5}" dt="2023-01-18T15:17:50.759" v="3527" actId="20577"/>
          <ac:spMkLst>
            <pc:docMk/>
            <pc:sldMk cId="900055975" sldId="400"/>
            <ac:spMk id="3" creationId="{77B527CB-B7EE-2E5D-B2A5-797C241FF671}"/>
          </ac:spMkLst>
        </pc:spChg>
      </pc:sldChg>
      <pc:sldChg chg="modSp mod ord">
        <pc:chgData name="Ashling Lynch" userId="4eeb5ebd-7cbd-4ac1-b285-4b18550203fd" providerId="ADAL" clId="{DE92D65A-DF9B-45CC-ADE1-E99E6D1B45F5}" dt="2023-01-19T16:07:48.999" v="5331" actId="14100"/>
        <pc:sldMkLst>
          <pc:docMk/>
          <pc:sldMk cId="3578540159" sldId="401"/>
        </pc:sldMkLst>
        <pc:spChg chg="mod">
          <ac:chgData name="Ashling Lynch" userId="4eeb5ebd-7cbd-4ac1-b285-4b18550203fd" providerId="ADAL" clId="{DE92D65A-DF9B-45CC-ADE1-E99E6D1B45F5}" dt="2023-01-19T16:07:48.999" v="5331" actId="14100"/>
          <ac:spMkLst>
            <pc:docMk/>
            <pc:sldMk cId="3578540159" sldId="401"/>
            <ac:spMk id="2" creationId="{481117F2-79A5-0DA2-30BD-3B2043B2BF2F}"/>
          </ac:spMkLst>
        </pc:spChg>
        <pc:spChg chg="mod">
          <ac:chgData name="Ashling Lynch" userId="4eeb5ebd-7cbd-4ac1-b285-4b18550203fd" providerId="ADAL" clId="{DE92D65A-DF9B-45CC-ADE1-E99E6D1B45F5}" dt="2023-01-19T15:34:26.539" v="3975" actId="20577"/>
          <ac:spMkLst>
            <pc:docMk/>
            <pc:sldMk cId="3578540159" sldId="401"/>
            <ac:spMk id="3" creationId="{88E6B831-21A7-0B59-F1E2-0117F71553AC}"/>
          </ac:spMkLst>
        </pc:spChg>
      </pc:sldChg>
      <pc:sldChg chg="modSp mod">
        <pc:chgData name="Ashling Lynch" userId="4eeb5ebd-7cbd-4ac1-b285-4b18550203fd" providerId="ADAL" clId="{DE92D65A-DF9B-45CC-ADE1-E99E6D1B45F5}" dt="2023-01-19T17:01:13.887" v="7679" actId="20577"/>
        <pc:sldMkLst>
          <pc:docMk/>
          <pc:sldMk cId="426760977" sldId="402"/>
        </pc:sldMkLst>
        <pc:spChg chg="mod">
          <ac:chgData name="Ashling Lynch" userId="4eeb5ebd-7cbd-4ac1-b285-4b18550203fd" providerId="ADAL" clId="{DE92D65A-DF9B-45CC-ADE1-E99E6D1B45F5}" dt="2023-01-19T17:01:13.887" v="7679" actId="20577"/>
          <ac:spMkLst>
            <pc:docMk/>
            <pc:sldMk cId="426760977" sldId="402"/>
            <ac:spMk id="2" creationId="{48171FF6-1062-9D3A-F8D2-01D3D49DAA2D}"/>
          </ac:spMkLst>
        </pc:spChg>
        <pc:spChg chg="mod">
          <ac:chgData name="Ashling Lynch" userId="4eeb5ebd-7cbd-4ac1-b285-4b18550203fd" providerId="ADAL" clId="{DE92D65A-DF9B-45CC-ADE1-E99E6D1B45F5}" dt="2023-01-18T15:18:25.077" v="3565" actId="20577"/>
          <ac:spMkLst>
            <pc:docMk/>
            <pc:sldMk cId="426760977" sldId="402"/>
            <ac:spMk id="3" creationId="{77B527CB-B7EE-2E5D-B2A5-797C241FF671}"/>
          </ac:spMkLst>
        </pc:spChg>
      </pc:sldChg>
      <pc:sldChg chg="modSp mod">
        <pc:chgData name="Ashling Lynch" userId="4eeb5ebd-7cbd-4ac1-b285-4b18550203fd" providerId="ADAL" clId="{DE92D65A-DF9B-45CC-ADE1-E99E6D1B45F5}" dt="2023-01-19T17:01:16.593" v="7680" actId="20577"/>
        <pc:sldMkLst>
          <pc:docMk/>
          <pc:sldMk cId="2473924576" sldId="403"/>
        </pc:sldMkLst>
        <pc:spChg chg="mod">
          <ac:chgData name="Ashling Lynch" userId="4eeb5ebd-7cbd-4ac1-b285-4b18550203fd" providerId="ADAL" clId="{DE92D65A-DF9B-45CC-ADE1-E99E6D1B45F5}" dt="2023-01-19T17:01:16.593" v="7680" actId="20577"/>
          <ac:spMkLst>
            <pc:docMk/>
            <pc:sldMk cId="2473924576" sldId="403"/>
            <ac:spMk id="2" creationId="{48171FF6-1062-9D3A-F8D2-01D3D49DAA2D}"/>
          </ac:spMkLst>
        </pc:spChg>
      </pc:sldChg>
      <pc:sldChg chg="del">
        <pc:chgData name="Ashling Lynch" userId="4eeb5ebd-7cbd-4ac1-b285-4b18550203fd" providerId="ADAL" clId="{DE92D65A-DF9B-45CC-ADE1-E99E6D1B45F5}" dt="2023-01-19T16:09:15.589" v="5358" actId="2696"/>
        <pc:sldMkLst>
          <pc:docMk/>
          <pc:sldMk cId="1623201862" sldId="404"/>
        </pc:sldMkLst>
      </pc:sldChg>
      <pc:sldChg chg="modSp mod">
        <pc:chgData name="Ashling Lynch" userId="4eeb5ebd-7cbd-4ac1-b285-4b18550203fd" providerId="ADAL" clId="{DE92D65A-DF9B-45CC-ADE1-E99E6D1B45F5}" dt="2023-01-19T16:30:47.766" v="6396" actId="14100"/>
        <pc:sldMkLst>
          <pc:docMk/>
          <pc:sldMk cId="3038391069" sldId="405"/>
        </pc:sldMkLst>
        <pc:graphicFrameChg chg="mod modGraphic">
          <ac:chgData name="Ashling Lynch" userId="4eeb5ebd-7cbd-4ac1-b285-4b18550203fd" providerId="ADAL" clId="{DE92D65A-DF9B-45CC-ADE1-E99E6D1B45F5}" dt="2023-01-19T16:30:47.766" v="6396" actId="14100"/>
          <ac:graphicFrameMkLst>
            <pc:docMk/>
            <pc:sldMk cId="3038391069" sldId="405"/>
            <ac:graphicFrameMk id="4" creationId="{5CFF5DC9-1F5B-EEC3-6A5A-978948F98E2B}"/>
          </ac:graphicFrameMkLst>
        </pc:graphicFrameChg>
      </pc:sldChg>
      <pc:sldChg chg="modSp mod">
        <pc:chgData name="Ashling Lynch" userId="4eeb5ebd-7cbd-4ac1-b285-4b18550203fd" providerId="ADAL" clId="{DE92D65A-DF9B-45CC-ADE1-E99E6D1B45F5}" dt="2023-01-19T15:31:05.158" v="3852" actId="20577"/>
        <pc:sldMkLst>
          <pc:docMk/>
          <pc:sldMk cId="1982775552" sldId="406"/>
        </pc:sldMkLst>
        <pc:spChg chg="mod">
          <ac:chgData name="Ashling Lynch" userId="4eeb5ebd-7cbd-4ac1-b285-4b18550203fd" providerId="ADAL" clId="{DE92D65A-DF9B-45CC-ADE1-E99E6D1B45F5}" dt="2023-01-19T15:31:05.158" v="3852" actId="20577"/>
          <ac:spMkLst>
            <pc:docMk/>
            <pc:sldMk cId="1982775552" sldId="406"/>
            <ac:spMk id="2" creationId="{6F2B547A-90B7-FBD3-948D-1D7759B64708}"/>
          </ac:spMkLst>
        </pc:spChg>
      </pc:sldChg>
      <pc:sldChg chg="modSp mod ord">
        <pc:chgData name="Ashling Lynch" userId="4eeb5ebd-7cbd-4ac1-b285-4b18550203fd" providerId="ADAL" clId="{DE92D65A-DF9B-45CC-ADE1-E99E6D1B45F5}" dt="2023-01-19T16:56:28.205" v="7221" actId="20577"/>
        <pc:sldMkLst>
          <pc:docMk/>
          <pc:sldMk cId="2718481922" sldId="407"/>
        </pc:sldMkLst>
        <pc:spChg chg="mod">
          <ac:chgData name="Ashling Lynch" userId="4eeb5ebd-7cbd-4ac1-b285-4b18550203fd" providerId="ADAL" clId="{DE92D65A-DF9B-45CC-ADE1-E99E6D1B45F5}" dt="2023-01-19T16:56:01.314" v="7219" actId="20577"/>
          <ac:spMkLst>
            <pc:docMk/>
            <pc:sldMk cId="2718481922" sldId="407"/>
            <ac:spMk id="2" creationId="{4419131A-4C97-5C35-5F9F-BCC2CA2A583F}"/>
          </ac:spMkLst>
        </pc:spChg>
        <pc:spChg chg="mod">
          <ac:chgData name="Ashling Lynch" userId="4eeb5ebd-7cbd-4ac1-b285-4b18550203fd" providerId="ADAL" clId="{DE92D65A-DF9B-45CC-ADE1-E99E6D1B45F5}" dt="2023-01-19T16:56:28.205" v="7221" actId="20577"/>
          <ac:spMkLst>
            <pc:docMk/>
            <pc:sldMk cId="2718481922" sldId="407"/>
            <ac:spMk id="3" creationId="{6175C766-09CC-FB8E-E332-F8E78BD31BF2}"/>
          </ac:spMkLst>
        </pc:spChg>
      </pc:sldChg>
      <pc:sldChg chg="modSp mod ord">
        <pc:chgData name="Ashling Lynch" userId="4eeb5ebd-7cbd-4ac1-b285-4b18550203fd" providerId="ADAL" clId="{DE92D65A-DF9B-45CC-ADE1-E99E6D1B45F5}" dt="2023-01-19T16:56:40.020" v="7223" actId="20577"/>
        <pc:sldMkLst>
          <pc:docMk/>
          <pc:sldMk cId="1099547303" sldId="408"/>
        </pc:sldMkLst>
        <pc:spChg chg="mod">
          <ac:chgData name="Ashling Lynch" userId="4eeb5ebd-7cbd-4ac1-b285-4b18550203fd" providerId="ADAL" clId="{DE92D65A-DF9B-45CC-ADE1-E99E6D1B45F5}" dt="2023-01-19T16:56:13.977" v="7220"/>
          <ac:spMkLst>
            <pc:docMk/>
            <pc:sldMk cId="1099547303" sldId="408"/>
            <ac:spMk id="2" creationId="{390AF1DC-F1D1-7320-180F-4E8F2B99AE36}"/>
          </ac:spMkLst>
        </pc:spChg>
        <pc:spChg chg="mod">
          <ac:chgData name="Ashling Lynch" userId="4eeb5ebd-7cbd-4ac1-b285-4b18550203fd" providerId="ADAL" clId="{DE92D65A-DF9B-45CC-ADE1-E99E6D1B45F5}" dt="2023-01-19T16:56:40.020" v="7223" actId="20577"/>
          <ac:spMkLst>
            <pc:docMk/>
            <pc:sldMk cId="1099547303" sldId="408"/>
            <ac:spMk id="3" creationId="{CA456CC8-4D49-61E8-00B0-51F4E38DE5B6}"/>
          </ac:spMkLst>
        </pc:spChg>
      </pc:sldChg>
      <pc:sldChg chg="modSp new mod ord">
        <pc:chgData name="Ashling Lynch" userId="4eeb5ebd-7cbd-4ac1-b285-4b18550203fd" providerId="ADAL" clId="{DE92D65A-DF9B-45CC-ADE1-E99E6D1B45F5}" dt="2023-01-19T16:54:15.865" v="7197" actId="27636"/>
        <pc:sldMkLst>
          <pc:docMk/>
          <pc:sldMk cId="384550090" sldId="409"/>
        </pc:sldMkLst>
        <pc:spChg chg="mod">
          <ac:chgData name="Ashling Lynch" userId="4eeb5ebd-7cbd-4ac1-b285-4b18550203fd" providerId="ADAL" clId="{DE92D65A-DF9B-45CC-ADE1-E99E6D1B45F5}" dt="2023-01-19T16:28:59.984" v="6372" actId="20577"/>
          <ac:spMkLst>
            <pc:docMk/>
            <pc:sldMk cId="384550090" sldId="409"/>
            <ac:spMk id="2" creationId="{3F0BE567-3861-0147-BD3E-A343B91B8646}"/>
          </ac:spMkLst>
        </pc:spChg>
        <pc:spChg chg="mod">
          <ac:chgData name="Ashling Lynch" userId="4eeb5ebd-7cbd-4ac1-b285-4b18550203fd" providerId="ADAL" clId="{DE92D65A-DF9B-45CC-ADE1-E99E6D1B45F5}" dt="2023-01-19T16:54:15.865" v="7197" actId="27636"/>
          <ac:spMkLst>
            <pc:docMk/>
            <pc:sldMk cId="384550090" sldId="409"/>
            <ac:spMk id="3" creationId="{CB017ED9-89EA-181A-33A7-5810D1843D3C}"/>
          </ac:spMkLst>
        </pc:spChg>
      </pc:sldChg>
      <pc:sldChg chg="modSp new mod ord">
        <pc:chgData name="Ashling Lynch" userId="4eeb5ebd-7cbd-4ac1-b285-4b18550203fd" providerId="ADAL" clId="{DE92D65A-DF9B-45CC-ADE1-E99E6D1B45F5}" dt="2023-01-19T16:08:46.665" v="5357"/>
        <pc:sldMkLst>
          <pc:docMk/>
          <pc:sldMk cId="2838610998" sldId="410"/>
        </pc:sldMkLst>
        <pc:spChg chg="mod">
          <ac:chgData name="Ashling Lynch" userId="4eeb5ebd-7cbd-4ac1-b285-4b18550203fd" providerId="ADAL" clId="{DE92D65A-DF9B-45CC-ADE1-E99E6D1B45F5}" dt="2023-01-17T11:23:49.139" v="483"/>
          <ac:spMkLst>
            <pc:docMk/>
            <pc:sldMk cId="2838610998" sldId="410"/>
            <ac:spMk id="2" creationId="{3DB6AEE6-7F27-B2D9-3473-135C77BA89A2}"/>
          </ac:spMkLst>
        </pc:spChg>
        <pc:spChg chg="mod">
          <ac:chgData name="Ashling Lynch" userId="4eeb5ebd-7cbd-4ac1-b285-4b18550203fd" providerId="ADAL" clId="{DE92D65A-DF9B-45CC-ADE1-E99E6D1B45F5}" dt="2023-01-17T11:36:20.438" v="1005" actId="20577"/>
          <ac:spMkLst>
            <pc:docMk/>
            <pc:sldMk cId="2838610998" sldId="410"/>
            <ac:spMk id="3" creationId="{F0089F51-EA3C-0EA2-57C0-21325CB22D9F}"/>
          </ac:spMkLst>
        </pc:spChg>
      </pc:sldChg>
      <pc:sldChg chg="modSp add mod ord modAnim">
        <pc:chgData name="Ashling Lynch" userId="4eeb5ebd-7cbd-4ac1-b285-4b18550203fd" providerId="ADAL" clId="{DE92D65A-DF9B-45CC-ADE1-E99E6D1B45F5}" dt="2023-01-26T12:52:33.076" v="8535"/>
        <pc:sldMkLst>
          <pc:docMk/>
          <pc:sldMk cId="1382034602" sldId="411"/>
        </pc:sldMkLst>
        <pc:spChg chg="mod">
          <ac:chgData name="Ashling Lynch" userId="4eeb5ebd-7cbd-4ac1-b285-4b18550203fd" providerId="ADAL" clId="{DE92D65A-DF9B-45CC-ADE1-E99E6D1B45F5}" dt="2023-01-17T11:53:44.179" v="1227" actId="20577"/>
          <ac:spMkLst>
            <pc:docMk/>
            <pc:sldMk cId="1382034602" sldId="411"/>
            <ac:spMk id="2" creationId="{481117F2-79A5-0DA2-30BD-3B2043B2BF2F}"/>
          </ac:spMkLst>
        </pc:spChg>
        <pc:spChg chg="mod">
          <ac:chgData name="Ashling Lynch" userId="4eeb5ebd-7cbd-4ac1-b285-4b18550203fd" providerId="ADAL" clId="{DE92D65A-DF9B-45CC-ADE1-E99E6D1B45F5}" dt="2023-01-23T09:52:41.772" v="8490" actId="20578"/>
          <ac:spMkLst>
            <pc:docMk/>
            <pc:sldMk cId="1382034602" sldId="411"/>
            <ac:spMk id="3" creationId="{88E6B831-21A7-0B59-F1E2-0117F71553AC}"/>
          </ac:spMkLst>
        </pc:spChg>
      </pc:sldChg>
      <pc:sldChg chg="modSp new mod">
        <pc:chgData name="Ashling Lynch" userId="4eeb5ebd-7cbd-4ac1-b285-4b18550203fd" providerId="ADAL" clId="{DE92D65A-DF9B-45CC-ADE1-E99E6D1B45F5}" dt="2023-01-19T16:31:42.673" v="6419" actId="20577"/>
        <pc:sldMkLst>
          <pc:docMk/>
          <pc:sldMk cId="1079425836" sldId="412"/>
        </pc:sldMkLst>
        <pc:spChg chg="mod">
          <ac:chgData name="Ashling Lynch" userId="4eeb5ebd-7cbd-4ac1-b285-4b18550203fd" providerId="ADAL" clId="{DE92D65A-DF9B-45CC-ADE1-E99E6D1B45F5}" dt="2023-01-19T16:31:42.673" v="6419" actId="20577"/>
          <ac:spMkLst>
            <pc:docMk/>
            <pc:sldMk cId="1079425836" sldId="412"/>
            <ac:spMk id="3" creationId="{1FC4B71B-4A37-0CED-B49A-9CFB9D8A25AE}"/>
          </ac:spMkLst>
        </pc:spChg>
      </pc:sldChg>
      <pc:sldChg chg="modSp new mod ord">
        <pc:chgData name="Ashling Lynch" userId="4eeb5ebd-7cbd-4ac1-b285-4b18550203fd" providerId="ADAL" clId="{DE92D65A-DF9B-45CC-ADE1-E99E6D1B45F5}" dt="2023-01-19T16:06:57.223" v="5303"/>
        <pc:sldMkLst>
          <pc:docMk/>
          <pc:sldMk cId="300007180" sldId="413"/>
        </pc:sldMkLst>
        <pc:spChg chg="mod">
          <ac:chgData name="Ashling Lynch" userId="4eeb5ebd-7cbd-4ac1-b285-4b18550203fd" providerId="ADAL" clId="{DE92D65A-DF9B-45CC-ADE1-E99E6D1B45F5}" dt="2023-01-19T15:52:28.561" v="5246" actId="255"/>
          <ac:spMkLst>
            <pc:docMk/>
            <pc:sldMk cId="300007180" sldId="413"/>
            <ac:spMk id="2" creationId="{09DABE23-6153-357C-760B-948EAB23FCC0}"/>
          </ac:spMkLst>
        </pc:spChg>
        <pc:spChg chg="mod">
          <ac:chgData name="Ashling Lynch" userId="4eeb5ebd-7cbd-4ac1-b285-4b18550203fd" providerId="ADAL" clId="{DE92D65A-DF9B-45CC-ADE1-E99E6D1B45F5}" dt="2023-01-19T15:43:32.803" v="3976" actId="20577"/>
          <ac:spMkLst>
            <pc:docMk/>
            <pc:sldMk cId="300007180" sldId="413"/>
            <ac:spMk id="3" creationId="{1ED89E08-4C55-45B2-6119-213BA3567138}"/>
          </ac:spMkLst>
        </pc:spChg>
      </pc:sldChg>
      <pc:sldChg chg="modSp new del mod ord">
        <pc:chgData name="Ashling Lynch" userId="4eeb5ebd-7cbd-4ac1-b285-4b18550203fd" providerId="ADAL" clId="{DE92D65A-DF9B-45CC-ADE1-E99E6D1B45F5}" dt="2023-02-01T15:13:02.449" v="9515" actId="2696"/>
        <pc:sldMkLst>
          <pc:docMk/>
          <pc:sldMk cId="937595624" sldId="414"/>
        </pc:sldMkLst>
        <pc:spChg chg="mod">
          <ac:chgData name="Ashling Lynch" userId="4eeb5ebd-7cbd-4ac1-b285-4b18550203fd" providerId="ADAL" clId="{DE92D65A-DF9B-45CC-ADE1-E99E6D1B45F5}" dt="2023-02-01T15:12:43.921" v="9514" actId="20577"/>
          <ac:spMkLst>
            <pc:docMk/>
            <pc:sldMk cId="937595624" sldId="414"/>
            <ac:spMk id="2" creationId="{71697B8D-9DC1-2646-7BB6-D5E7E8F25081}"/>
          </ac:spMkLst>
        </pc:spChg>
        <pc:spChg chg="mod">
          <ac:chgData name="Ashling Lynch" userId="4eeb5ebd-7cbd-4ac1-b285-4b18550203fd" providerId="ADAL" clId="{DE92D65A-DF9B-45CC-ADE1-E99E6D1B45F5}" dt="2023-01-19T16:50:33.817" v="7101" actId="20577"/>
          <ac:spMkLst>
            <pc:docMk/>
            <pc:sldMk cId="937595624" sldId="414"/>
            <ac:spMk id="3" creationId="{20E80EC5-71FF-5A04-4BD3-7A6E67D78570}"/>
          </ac:spMkLst>
        </pc:spChg>
      </pc:sldChg>
      <pc:sldChg chg="addSp delSp modSp new del mod">
        <pc:chgData name="Ashling Lynch" userId="4eeb5ebd-7cbd-4ac1-b285-4b18550203fd" providerId="ADAL" clId="{DE92D65A-DF9B-45CC-ADE1-E99E6D1B45F5}" dt="2023-01-18T15:06:51.299" v="2773" actId="2696"/>
        <pc:sldMkLst>
          <pc:docMk/>
          <pc:sldMk cId="8283980" sldId="415"/>
        </pc:sldMkLst>
        <pc:spChg chg="add del">
          <ac:chgData name="Ashling Lynch" userId="4eeb5ebd-7cbd-4ac1-b285-4b18550203fd" providerId="ADAL" clId="{DE92D65A-DF9B-45CC-ADE1-E99E6D1B45F5}" dt="2023-01-18T14:53:00.378" v="2682" actId="22"/>
          <ac:spMkLst>
            <pc:docMk/>
            <pc:sldMk cId="8283980" sldId="415"/>
            <ac:spMk id="3" creationId="{1E635CDE-F7E0-65E1-6E99-7FDA81AEB2FD}"/>
          </ac:spMkLst>
        </pc:spChg>
        <pc:spChg chg="add mod">
          <ac:chgData name="Ashling Lynch" userId="4eeb5ebd-7cbd-4ac1-b285-4b18550203fd" providerId="ADAL" clId="{DE92D65A-DF9B-45CC-ADE1-E99E6D1B45F5}" dt="2023-01-18T15:05:20.417" v="2757" actId="1076"/>
          <ac:spMkLst>
            <pc:docMk/>
            <pc:sldMk cId="8283980" sldId="415"/>
            <ac:spMk id="4" creationId="{43F10FD7-1C7F-F293-A300-11CBAC12F939}"/>
          </ac:spMkLst>
        </pc:spChg>
      </pc:sldChg>
      <pc:sldChg chg="modSp new del mod">
        <pc:chgData name="Ashling Lynch" userId="4eeb5ebd-7cbd-4ac1-b285-4b18550203fd" providerId="ADAL" clId="{DE92D65A-DF9B-45CC-ADE1-E99E6D1B45F5}" dt="2023-01-18T14:52:20.979" v="2646" actId="47"/>
        <pc:sldMkLst>
          <pc:docMk/>
          <pc:sldMk cId="3893983437" sldId="415"/>
        </pc:sldMkLst>
        <pc:spChg chg="mod">
          <ac:chgData name="Ashling Lynch" userId="4eeb5ebd-7cbd-4ac1-b285-4b18550203fd" providerId="ADAL" clId="{DE92D65A-DF9B-45CC-ADE1-E99E6D1B45F5}" dt="2023-01-18T14:52:10.212" v="2644" actId="5793"/>
          <ac:spMkLst>
            <pc:docMk/>
            <pc:sldMk cId="3893983437" sldId="415"/>
            <ac:spMk id="3" creationId="{70022AD0-50F5-9EC8-8BEC-381D9C788DC9}"/>
          </ac:spMkLst>
        </pc:spChg>
      </pc:sldChg>
      <pc:sldChg chg="addSp delSp modSp new mod modClrScheme chgLayout">
        <pc:chgData name="Ashling Lynch" userId="4eeb5ebd-7cbd-4ac1-b285-4b18550203fd" providerId="ADAL" clId="{DE92D65A-DF9B-45CC-ADE1-E99E6D1B45F5}" dt="2023-01-18T15:08:04.759" v="2831" actId="6549"/>
        <pc:sldMkLst>
          <pc:docMk/>
          <pc:sldMk cId="938710461" sldId="416"/>
        </pc:sldMkLst>
        <pc:spChg chg="add mod">
          <ac:chgData name="Ashling Lynch" userId="4eeb5ebd-7cbd-4ac1-b285-4b18550203fd" providerId="ADAL" clId="{DE92D65A-DF9B-45CC-ADE1-E99E6D1B45F5}" dt="2023-01-18T15:08:04.759" v="2831" actId="6549"/>
          <ac:spMkLst>
            <pc:docMk/>
            <pc:sldMk cId="938710461" sldId="416"/>
            <ac:spMk id="2" creationId="{37AF4AA1-32F0-009A-E27C-44C32AE97552}"/>
          </ac:spMkLst>
        </pc:spChg>
        <pc:spChg chg="add del mod">
          <ac:chgData name="Ashling Lynch" userId="4eeb5ebd-7cbd-4ac1-b285-4b18550203fd" providerId="ADAL" clId="{DE92D65A-DF9B-45CC-ADE1-E99E6D1B45F5}" dt="2023-01-18T15:06:33.314" v="2769" actId="21"/>
          <ac:spMkLst>
            <pc:docMk/>
            <pc:sldMk cId="938710461" sldId="416"/>
            <ac:spMk id="3" creationId="{E714A33B-8FD5-1B5C-EEC9-D6FFF833E6CE}"/>
          </ac:spMkLst>
        </pc:spChg>
      </pc:sldChg>
      <pc:sldChg chg="new del">
        <pc:chgData name="Ashling Lynch" userId="4eeb5ebd-7cbd-4ac1-b285-4b18550203fd" providerId="ADAL" clId="{DE92D65A-DF9B-45CC-ADE1-E99E6D1B45F5}" dt="2023-01-23T17:16:29.868" v="8491" actId="2696"/>
        <pc:sldMkLst>
          <pc:docMk/>
          <pc:sldMk cId="2114701615" sldId="417"/>
        </pc:sldMkLst>
      </pc:sldChg>
      <pc:sldChg chg="modSp new del mod">
        <pc:chgData name="Ashling Lynch" userId="4eeb5ebd-7cbd-4ac1-b285-4b18550203fd" providerId="ADAL" clId="{DE92D65A-DF9B-45CC-ADE1-E99E6D1B45F5}" dt="2023-01-19T15:44:38.984" v="4010" actId="47"/>
        <pc:sldMkLst>
          <pc:docMk/>
          <pc:sldMk cId="4144328038" sldId="418"/>
        </pc:sldMkLst>
        <pc:spChg chg="mod">
          <ac:chgData name="Ashling Lynch" userId="4eeb5ebd-7cbd-4ac1-b285-4b18550203fd" providerId="ADAL" clId="{DE92D65A-DF9B-45CC-ADE1-E99E6D1B45F5}" dt="2023-01-19T15:44:30.274" v="4007"/>
          <ac:spMkLst>
            <pc:docMk/>
            <pc:sldMk cId="4144328038" sldId="418"/>
            <ac:spMk id="2" creationId="{D8F5B037-F0A5-D1AE-A049-EA4840F9A111}"/>
          </ac:spMkLst>
        </pc:spChg>
        <pc:spChg chg="mod">
          <ac:chgData name="Ashling Lynch" userId="4eeb5ebd-7cbd-4ac1-b285-4b18550203fd" providerId="ADAL" clId="{DE92D65A-DF9B-45CC-ADE1-E99E6D1B45F5}" dt="2023-01-19T15:44:30.859" v="4008"/>
          <ac:spMkLst>
            <pc:docMk/>
            <pc:sldMk cId="4144328038" sldId="418"/>
            <ac:spMk id="3" creationId="{405DC64E-E140-BFAF-E8F0-4BB03CFB6511}"/>
          </ac:spMkLst>
        </pc:spChg>
      </pc:sldChg>
      <pc:sldChg chg="modSp add mod">
        <pc:chgData name="Ashling Lynch" userId="4eeb5ebd-7cbd-4ac1-b285-4b18550203fd" providerId="ADAL" clId="{DE92D65A-DF9B-45CC-ADE1-E99E6D1B45F5}" dt="2023-01-26T12:58:27.260" v="9164" actId="20577"/>
        <pc:sldMkLst>
          <pc:docMk/>
          <pc:sldMk cId="1294321466" sldId="419"/>
        </pc:sldMkLst>
        <pc:spChg chg="mod">
          <ac:chgData name="Ashling Lynch" userId="4eeb5ebd-7cbd-4ac1-b285-4b18550203fd" providerId="ADAL" clId="{DE92D65A-DF9B-45CC-ADE1-E99E6D1B45F5}" dt="2023-01-19T16:05:32.125" v="5270" actId="20577"/>
          <ac:spMkLst>
            <pc:docMk/>
            <pc:sldMk cId="1294321466" sldId="419"/>
            <ac:spMk id="2" creationId="{09DABE23-6153-357C-760B-948EAB23FCC0}"/>
          </ac:spMkLst>
        </pc:spChg>
        <pc:spChg chg="mod">
          <ac:chgData name="Ashling Lynch" userId="4eeb5ebd-7cbd-4ac1-b285-4b18550203fd" providerId="ADAL" clId="{DE92D65A-DF9B-45CC-ADE1-E99E6D1B45F5}" dt="2023-01-26T12:58:27.260" v="9164" actId="20577"/>
          <ac:spMkLst>
            <pc:docMk/>
            <pc:sldMk cId="1294321466" sldId="419"/>
            <ac:spMk id="3" creationId="{1ED89E08-4C55-45B2-6119-213BA3567138}"/>
          </ac:spMkLst>
        </pc:spChg>
      </pc:sldChg>
      <pc:sldChg chg="add del">
        <pc:chgData name="Ashling Lynch" userId="4eeb5ebd-7cbd-4ac1-b285-4b18550203fd" providerId="ADAL" clId="{DE92D65A-DF9B-45CC-ADE1-E99E6D1B45F5}" dt="2023-01-19T15:44:52.265" v="4012"/>
        <pc:sldMkLst>
          <pc:docMk/>
          <pc:sldMk cId="3306609097" sldId="420"/>
        </pc:sldMkLst>
      </pc:sldChg>
      <pc:sldChg chg="modSp new mod">
        <pc:chgData name="Ashling Lynch" userId="4eeb5ebd-7cbd-4ac1-b285-4b18550203fd" providerId="ADAL" clId="{DE92D65A-DF9B-45CC-ADE1-E99E6D1B45F5}" dt="2023-01-19T16:32:08.129" v="6422" actId="14100"/>
        <pc:sldMkLst>
          <pc:docMk/>
          <pc:sldMk cId="3963878080" sldId="420"/>
        </pc:sldMkLst>
        <pc:spChg chg="mod">
          <ac:chgData name="Ashling Lynch" userId="4eeb5ebd-7cbd-4ac1-b285-4b18550203fd" providerId="ADAL" clId="{DE92D65A-DF9B-45CC-ADE1-E99E6D1B45F5}" dt="2023-01-19T16:07:09.349" v="5309" actId="20577"/>
          <ac:spMkLst>
            <pc:docMk/>
            <pc:sldMk cId="3963878080" sldId="420"/>
            <ac:spMk id="2" creationId="{8FE493E8-5C1C-67F7-689C-26905147B35F}"/>
          </ac:spMkLst>
        </pc:spChg>
        <pc:spChg chg="mod">
          <ac:chgData name="Ashling Lynch" userId="4eeb5ebd-7cbd-4ac1-b285-4b18550203fd" providerId="ADAL" clId="{DE92D65A-DF9B-45CC-ADE1-E99E6D1B45F5}" dt="2023-01-19T16:32:08.129" v="6422" actId="14100"/>
          <ac:spMkLst>
            <pc:docMk/>
            <pc:sldMk cId="3963878080" sldId="420"/>
            <ac:spMk id="3" creationId="{0B04DAAC-710B-C8C4-07D2-EC25CA704E03}"/>
          </ac:spMkLst>
        </pc:spChg>
      </pc:sldChg>
      <pc:sldChg chg="add del">
        <pc:chgData name="Ashling Lynch" userId="4eeb5ebd-7cbd-4ac1-b285-4b18550203fd" providerId="ADAL" clId="{DE92D65A-DF9B-45CC-ADE1-E99E6D1B45F5}" dt="2023-01-19T16:23:01.438" v="5862" actId="2890"/>
        <pc:sldMkLst>
          <pc:docMk/>
          <pc:sldMk cId="1897178139" sldId="421"/>
        </pc:sldMkLst>
      </pc:sldChg>
      <pc:sldChg chg="new del">
        <pc:chgData name="Ashling Lynch" userId="4eeb5ebd-7cbd-4ac1-b285-4b18550203fd" providerId="ADAL" clId="{DE92D65A-DF9B-45CC-ADE1-E99E6D1B45F5}" dt="2023-01-19T16:36:37.353" v="6584" actId="2696"/>
        <pc:sldMkLst>
          <pc:docMk/>
          <pc:sldMk cId="3552186695" sldId="421"/>
        </pc:sldMkLst>
      </pc:sldChg>
      <pc:sldChg chg="modSp add mod">
        <pc:chgData name="Ashling Lynch" userId="4eeb5ebd-7cbd-4ac1-b285-4b18550203fd" providerId="ADAL" clId="{DE92D65A-DF9B-45CC-ADE1-E99E6D1B45F5}" dt="2023-01-19T16:51:13.260" v="7125" actId="20577"/>
        <pc:sldMkLst>
          <pc:docMk/>
          <pc:sldMk cId="911495473" sldId="422"/>
        </pc:sldMkLst>
        <pc:spChg chg="mod">
          <ac:chgData name="Ashling Lynch" userId="4eeb5ebd-7cbd-4ac1-b285-4b18550203fd" providerId="ADAL" clId="{DE92D65A-DF9B-45CC-ADE1-E99E6D1B45F5}" dt="2023-01-19T16:40:27.962" v="6630" actId="5793"/>
          <ac:spMkLst>
            <pc:docMk/>
            <pc:sldMk cId="911495473" sldId="422"/>
            <ac:spMk id="2" creationId="{E3FF9F83-24B6-9BFE-8D40-BC0550388D1C}"/>
          </ac:spMkLst>
        </pc:spChg>
        <pc:spChg chg="mod">
          <ac:chgData name="Ashling Lynch" userId="4eeb5ebd-7cbd-4ac1-b285-4b18550203fd" providerId="ADAL" clId="{DE92D65A-DF9B-45CC-ADE1-E99E6D1B45F5}" dt="2023-01-19T16:51:13.260" v="7125" actId="20577"/>
          <ac:spMkLst>
            <pc:docMk/>
            <pc:sldMk cId="911495473" sldId="422"/>
            <ac:spMk id="3" creationId="{999A06C9-EBA1-4AB2-2215-F922012446D5}"/>
          </ac:spMkLst>
        </pc:spChg>
      </pc:sldChg>
      <pc:sldChg chg="modSp new mod">
        <pc:chgData name="Ashling Lynch" userId="4eeb5ebd-7cbd-4ac1-b285-4b18550203fd" providerId="ADAL" clId="{DE92D65A-DF9B-45CC-ADE1-E99E6D1B45F5}" dt="2023-02-01T17:25:13.286" v="9646" actId="20577"/>
        <pc:sldMkLst>
          <pc:docMk/>
          <pc:sldMk cId="3646278005" sldId="423"/>
        </pc:sldMkLst>
        <pc:spChg chg="mod">
          <ac:chgData name="Ashling Lynch" userId="4eeb5ebd-7cbd-4ac1-b285-4b18550203fd" providerId="ADAL" clId="{DE92D65A-DF9B-45CC-ADE1-E99E6D1B45F5}" dt="2023-01-19T16:52:56.310" v="7146"/>
          <ac:spMkLst>
            <pc:docMk/>
            <pc:sldMk cId="3646278005" sldId="423"/>
            <ac:spMk id="2" creationId="{95EF7297-13AB-7556-5BBB-F800B0E855FB}"/>
          </ac:spMkLst>
        </pc:spChg>
        <pc:spChg chg="mod">
          <ac:chgData name="Ashling Lynch" userId="4eeb5ebd-7cbd-4ac1-b285-4b18550203fd" providerId="ADAL" clId="{DE92D65A-DF9B-45CC-ADE1-E99E6D1B45F5}" dt="2023-02-01T17:25:13.286" v="9646" actId="20577"/>
          <ac:spMkLst>
            <pc:docMk/>
            <pc:sldMk cId="3646278005" sldId="423"/>
            <ac:spMk id="3" creationId="{B7706600-F689-B7AD-BB98-F193E1FEB837}"/>
          </ac:spMkLst>
        </pc:spChg>
      </pc:sldChg>
      <pc:sldChg chg="modSp new mod">
        <pc:chgData name="Ashling Lynch" userId="4eeb5ebd-7cbd-4ac1-b285-4b18550203fd" providerId="ADAL" clId="{DE92D65A-DF9B-45CC-ADE1-E99E6D1B45F5}" dt="2023-01-20T15:11:40.374" v="7743" actId="20577"/>
        <pc:sldMkLst>
          <pc:docMk/>
          <pc:sldMk cId="538559546" sldId="424"/>
        </pc:sldMkLst>
        <pc:spChg chg="mod">
          <ac:chgData name="Ashling Lynch" userId="4eeb5ebd-7cbd-4ac1-b285-4b18550203fd" providerId="ADAL" clId="{DE92D65A-DF9B-45CC-ADE1-E99E6D1B45F5}" dt="2023-01-19T16:58:41.578" v="7279" actId="5793"/>
          <ac:spMkLst>
            <pc:docMk/>
            <pc:sldMk cId="538559546" sldId="424"/>
            <ac:spMk id="2" creationId="{3918958F-032E-9EE3-DE84-4BDED58592B4}"/>
          </ac:spMkLst>
        </pc:spChg>
        <pc:spChg chg="mod">
          <ac:chgData name="Ashling Lynch" userId="4eeb5ebd-7cbd-4ac1-b285-4b18550203fd" providerId="ADAL" clId="{DE92D65A-DF9B-45CC-ADE1-E99E6D1B45F5}" dt="2023-01-20T15:11:40.374" v="7743" actId="20577"/>
          <ac:spMkLst>
            <pc:docMk/>
            <pc:sldMk cId="538559546" sldId="424"/>
            <ac:spMk id="3" creationId="{9E720890-B80A-39F2-231C-23620F0DAF42}"/>
          </ac:spMkLst>
        </pc:spChg>
      </pc:sldChg>
      <pc:sldChg chg="addSp delSp modSp new mod modAnim">
        <pc:chgData name="Ashling Lynch" userId="4eeb5ebd-7cbd-4ac1-b285-4b18550203fd" providerId="ADAL" clId="{DE92D65A-DF9B-45CC-ADE1-E99E6D1B45F5}" dt="2023-01-26T12:43:56.650" v="8527"/>
        <pc:sldMkLst>
          <pc:docMk/>
          <pc:sldMk cId="4143197512" sldId="425"/>
        </pc:sldMkLst>
        <pc:spChg chg="add mod">
          <ac:chgData name="Ashling Lynch" userId="4eeb5ebd-7cbd-4ac1-b285-4b18550203fd" providerId="ADAL" clId="{DE92D65A-DF9B-45CC-ADE1-E99E6D1B45F5}" dt="2023-01-26T12:42:43.540" v="8509" actId="13822"/>
          <ac:spMkLst>
            <pc:docMk/>
            <pc:sldMk cId="4143197512" sldId="425"/>
            <ac:spMk id="8" creationId="{433D8707-95A4-B2C8-AD5C-A9C37268A52C}"/>
          </ac:spMkLst>
        </pc:spChg>
        <pc:picChg chg="add del">
          <ac:chgData name="Ashling Lynch" userId="4eeb5ebd-7cbd-4ac1-b285-4b18550203fd" providerId="ADAL" clId="{DE92D65A-DF9B-45CC-ADE1-E99E6D1B45F5}" dt="2023-01-26T12:40:53.417" v="8499" actId="22"/>
          <ac:picMkLst>
            <pc:docMk/>
            <pc:sldMk cId="4143197512" sldId="425"/>
            <ac:picMk id="5" creationId="{9BF70840-F31B-B659-DC2E-725D7AA4DC2C}"/>
          </ac:picMkLst>
        </pc:picChg>
        <pc:picChg chg="add mod">
          <ac:chgData name="Ashling Lynch" userId="4eeb5ebd-7cbd-4ac1-b285-4b18550203fd" providerId="ADAL" clId="{DE92D65A-DF9B-45CC-ADE1-E99E6D1B45F5}" dt="2023-01-26T12:41:41.199" v="8504" actId="1076"/>
          <ac:picMkLst>
            <pc:docMk/>
            <pc:sldMk cId="4143197512" sldId="425"/>
            <ac:picMk id="7" creationId="{A3998762-28B5-7417-4879-F08467AF4A1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rishnationalteachers.sharepoint.com/sites/INTO-COEL-SharedFolders/Shared%20Documents/General/Conditions%20of%20Employment%20and%20Leadership/CEC-%20Meetings,%20Reports%20and%20Memos/CEC%20Report/CEC%20Report%202022-2023/Queryline%20stats%20and%20imag"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E82-4CE3-ABB6-AAA9F3C4B5DB}"/>
              </c:ext>
            </c:extLst>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E82-4CE3-ABB6-AAA9F3C4B5DB}"/>
              </c:ext>
            </c:extLst>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E82-4CE3-ABB6-AAA9F3C4B5DB}"/>
              </c:ext>
            </c:extLst>
          </c:dPt>
          <c:dPt>
            <c:idx val="3"/>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9E82-4CE3-ABB6-AAA9F3C4B5DB}"/>
              </c:ext>
            </c:extLst>
          </c:dPt>
          <c:dPt>
            <c:idx val="4"/>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9E82-4CE3-ABB6-AAA9F3C4B5DB}"/>
              </c:ext>
            </c:extLst>
          </c:dPt>
          <c:dPt>
            <c:idx val="5"/>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9E82-4CE3-ABB6-AAA9F3C4B5DB}"/>
              </c:ext>
            </c:extLst>
          </c:dPt>
          <c:dPt>
            <c:idx val="6"/>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9E82-4CE3-ABB6-AAA9F3C4B5DB}"/>
              </c:ext>
            </c:extLst>
          </c:dPt>
          <c:dPt>
            <c:idx val="7"/>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9E82-4CE3-ABB6-AAA9F3C4B5DB}"/>
              </c:ext>
            </c:extLst>
          </c:dPt>
          <c:dPt>
            <c:idx val="8"/>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9E82-4CE3-ABB6-AAA9F3C4B5DB}"/>
              </c:ext>
            </c:extLst>
          </c:dPt>
          <c:dPt>
            <c:idx val="9"/>
            <c:bubble3D val="0"/>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9E82-4CE3-ABB6-AAA9F3C4B5DB}"/>
              </c:ext>
            </c:extLst>
          </c:dPt>
          <c:dPt>
            <c:idx val="10"/>
            <c:bubble3D val="0"/>
            <c:spPr>
              <a:gradFill rotWithShape="1">
                <a:gsLst>
                  <a:gs pos="0">
                    <a:schemeClr val="accent3">
                      <a:lumMod val="80000"/>
                      <a:satMod val="103000"/>
                      <a:lumMod val="102000"/>
                      <a:tint val="94000"/>
                    </a:schemeClr>
                  </a:gs>
                  <a:gs pos="50000">
                    <a:schemeClr val="accent3">
                      <a:lumMod val="80000"/>
                      <a:satMod val="110000"/>
                      <a:lumMod val="100000"/>
                      <a:shade val="100000"/>
                    </a:schemeClr>
                  </a:gs>
                  <a:gs pos="100000">
                    <a:schemeClr val="accent3">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9E82-4CE3-ABB6-AAA9F3C4B5DB}"/>
              </c:ext>
            </c:extLst>
          </c:dPt>
          <c:dPt>
            <c:idx val="11"/>
            <c:bubble3D val="0"/>
            <c:spPr>
              <a:gradFill rotWithShape="1">
                <a:gsLst>
                  <a:gs pos="0">
                    <a:schemeClr val="accent5">
                      <a:lumMod val="80000"/>
                      <a:satMod val="103000"/>
                      <a:lumMod val="102000"/>
                      <a:tint val="94000"/>
                    </a:schemeClr>
                  </a:gs>
                  <a:gs pos="50000">
                    <a:schemeClr val="accent5">
                      <a:lumMod val="80000"/>
                      <a:satMod val="110000"/>
                      <a:lumMod val="100000"/>
                      <a:shade val="100000"/>
                    </a:schemeClr>
                  </a:gs>
                  <a:gs pos="100000">
                    <a:schemeClr val="accent5">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7-9E82-4CE3-ABB6-AAA9F3C4B5DB}"/>
              </c:ext>
            </c:extLst>
          </c:dPt>
          <c:dPt>
            <c:idx val="12"/>
            <c:bubble3D val="0"/>
            <c:spPr>
              <a:gradFill rotWithShape="1">
                <a:gsLst>
                  <a:gs pos="0">
                    <a:schemeClr val="accent1">
                      <a:lumMod val="60000"/>
                      <a:lumOff val="40000"/>
                      <a:satMod val="103000"/>
                      <a:lumMod val="102000"/>
                      <a:tint val="94000"/>
                    </a:schemeClr>
                  </a:gs>
                  <a:gs pos="50000">
                    <a:schemeClr val="accent1">
                      <a:lumMod val="60000"/>
                      <a:lumOff val="40000"/>
                      <a:satMod val="110000"/>
                      <a:lumMod val="100000"/>
                      <a:shade val="100000"/>
                    </a:schemeClr>
                  </a:gs>
                  <a:gs pos="100000">
                    <a:schemeClr val="accent1">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9-9E82-4CE3-ABB6-AAA9F3C4B5DB}"/>
              </c:ext>
            </c:extLst>
          </c:dPt>
          <c:dPt>
            <c:idx val="13"/>
            <c:bubble3D val="0"/>
            <c:spPr>
              <a:gradFill rotWithShape="1">
                <a:gsLst>
                  <a:gs pos="0">
                    <a:schemeClr val="accent3">
                      <a:lumMod val="60000"/>
                      <a:lumOff val="40000"/>
                      <a:satMod val="103000"/>
                      <a:lumMod val="102000"/>
                      <a:tint val="94000"/>
                    </a:schemeClr>
                  </a:gs>
                  <a:gs pos="50000">
                    <a:schemeClr val="accent3">
                      <a:lumMod val="60000"/>
                      <a:lumOff val="40000"/>
                      <a:satMod val="110000"/>
                      <a:lumMod val="100000"/>
                      <a:shade val="100000"/>
                    </a:schemeClr>
                  </a:gs>
                  <a:gs pos="100000">
                    <a:schemeClr val="accent3">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B-9E82-4CE3-ABB6-AAA9F3C4B5DB}"/>
              </c:ext>
            </c:extLst>
          </c:dPt>
          <c:dPt>
            <c:idx val="14"/>
            <c:bubble3D val="0"/>
            <c:spPr>
              <a:gradFill rotWithShape="1">
                <a:gsLst>
                  <a:gs pos="0">
                    <a:schemeClr val="accent5">
                      <a:lumMod val="60000"/>
                      <a:lumOff val="40000"/>
                      <a:satMod val="103000"/>
                      <a:lumMod val="102000"/>
                      <a:tint val="94000"/>
                    </a:schemeClr>
                  </a:gs>
                  <a:gs pos="50000">
                    <a:schemeClr val="accent5">
                      <a:lumMod val="60000"/>
                      <a:lumOff val="40000"/>
                      <a:satMod val="110000"/>
                      <a:lumMod val="100000"/>
                      <a:shade val="100000"/>
                    </a:schemeClr>
                  </a:gs>
                  <a:gs pos="100000">
                    <a:schemeClr val="accent5">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D-9E82-4CE3-ABB6-AAA9F3C4B5DB}"/>
              </c:ext>
            </c:extLst>
          </c:dPt>
          <c:dLbls>
            <c:dLbl>
              <c:idx val="9"/>
              <c:layout>
                <c:manualLayout>
                  <c:x val="-2.601626016260164E-2"/>
                  <c:y val="4.43520411251681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9E82-4CE3-ABB6-AAA9F3C4B5DB}"/>
                </c:ext>
              </c:extLst>
            </c:dLbl>
            <c:dLbl>
              <c:idx val="10"/>
              <c:layout>
                <c:manualLayout>
                  <c:x val="-3.0894308943089459E-2"/>
                  <c:y val="2.77200257032300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9E82-4CE3-ABB6-AAA9F3C4B5DB}"/>
                </c:ext>
              </c:extLst>
            </c:dLbl>
            <c:dLbl>
              <c:idx val="11"/>
              <c:layout>
                <c:manualLayout>
                  <c:x val="-0.15857565947303232"/>
                  <c:y val="-9.132369591093729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9E82-4CE3-ABB6-AAA9F3C4B5DB}"/>
                </c:ext>
              </c:extLst>
            </c:dLbl>
            <c:dLbl>
              <c:idx val="12"/>
              <c:layout>
                <c:manualLayout>
                  <c:x val="-5.5284552845528454E-2"/>
                  <c:y val="-2.95680274167788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9E82-4CE3-ABB6-AAA9F3C4B5DB}"/>
                </c:ext>
              </c:extLst>
            </c:dLbl>
            <c:dLbl>
              <c:idx val="14"/>
              <c:layout>
                <c:manualLayout>
                  <c:x val="7.816081211278296E-2"/>
                  <c:y val="-7.279786459597184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9E82-4CE3-ABB6-AAA9F3C4B5D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'[20230110_Queryline_Data.xlsx]Summary report'!$D$3:$D$17</c:f>
              <c:strCache>
                <c:ptCount val="15"/>
                <c:pt idx="0">
                  <c:v>Maternity Leave</c:v>
                </c:pt>
                <c:pt idx="1">
                  <c:v>Sick Leave</c:v>
                </c:pt>
                <c:pt idx="2">
                  <c:v>Brief Absences incl. Family Illness</c:v>
                </c:pt>
                <c:pt idx="3">
                  <c:v>Salary, allowances, payroll</c:v>
                </c:pt>
                <c:pt idx="4">
                  <c:v>Staffing and Panel</c:v>
                </c:pt>
                <c:pt idx="5">
                  <c:v>Parental Leave</c:v>
                </c:pt>
                <c:pt idx="6">
                  <c:v>Pensions and retirement</c:v>
                </c:pt>
                <c:pt idx="7">
                  <c:v>COVID 19 Leave and Entitlements (COEL)</c:v>
                </c:pt>
                <c:pt idx="8">
                  <c:v>Job Share Teachers</c:v>
                </c:pt>
                <c:pt idx="9">
                  <c:v>Career Breaks</c:v>
                </c:pt>
                <c:pt idx="10">
                  <c:v>Posts of Responsibility</c:v>
                </c:pt>
                <c:pt idx="11">
                  <c:v>All other subjects</c:v>
                </c:pt>
                <c:pt idx="12">
                  <c:v>Other School Related Matters</c:v>
                </c:pt>
                <c:pt idx="13">
                  <c:v>Resignation</c:v>
                </c:pt>
                <c:pt idx="14">
                  <c:v>Carer's Leave</c:v>
                </c:pt>
              </c:strCache>
            </c:strRef>
          </c:cat>
          <c:val>
            <c:numRef>
              <c:f>'[20230110_Queryline_Data.xlsx]Summary report'!$E$3:$E$17</c:f>
              <c:numCache>
                <c:formatCode>#,##0</c:formatCode>
                <c:ptCount val="15"/>
                <c:pt idx="0">
                  <c:v>2503</c:v>
                </c:pt>
                <c:pt idx="1">
                  <c:v>2311</c:v>
                </c:pt>
                <c:pt idx="2">
                  <c:v>2299</c:v>
                </c:pt>
                <c:pt idx="3">
                  <c:v>2183</c:v>
                </c:pt>
                <c:pt idx="4">
                  <c:v>1834</c:v>
                </c:pt>
                <c:pt idx="5">
                  <c:v>1679</c:v>
                </c:pt>
                <c:pt idx="6">
                  <c:v>1373</c:v>
                </c:pt>
                <c:pt idx="7">
                  <c:v>1106</c:v>
                </c:pt>
                <c:pt idx="8">
                  <c:v>970</c:v>
                </c:pt>
                <c:pt idx="9">
                  <c:v>806</c:v>
                </c:pt>
                <c:pt idx="10">
                  <c:v>705</c:v>
                </c:pt>
                <c:pt idx="11">
                  <c:v>533</c:v>
                </c:pt>
                <c:pt idx="12">
                  <c:v>350</c:v>
                </c:pt>
                <c:pt idx="13">
                  <c:v>341</c:v>
                </c:pt>
                <c:pt idx="14">
                  <c:v>194</c:v>
                </c:pt>
              </c:numCache>
            </c:numRef>
          </c:val>
          <c:extLst>
            <c:ext xmlns:c16="http://schemas.microsoft.com/office/drawing/2014/chart" uri="{C3380CC4-5D6E-409C-BE32-E72D297353CC}">
              <c16:uniqueId val="{0000001E-9E82-4CE3-ABB6-AAA9F3C4B5DB}"/>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8056"/>
          </a:xfrm>
          <a:prstGeom prst="rect">
            <a:avLst/>
          </a:prstGeom>
        </p:spPr>
        <p:txBody>
          <a:bodyPr vert="horz" lIns="95901" tIns="47951" rIns="95901" bIns="47951" rtlCol="0"/>
          <a:lstStyle>
            <a:lvl1pPr algn="l">
              <a:defRPr sz="13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5901" tIns="47951" rIns="95901" bIns="47951" rtlCol="0"/>
          <a:lstStyle>
            <a:lvl1pPr algn="r">
              <a:defRPr sz="1300"/>
            </a:lvl1pPr>
          </a:lstStyle>
          <a:p>
            <a:fld id="{9C476B80-7088-467E-9C0F-BA85B8E51FCB}" type="datetimeFigureOut">
              <a:rPr lang="en-GB" smtClean="0"/>
              <a:t>04/02/2023</a:t>
            </a:fld>
            <a:endParaRPr lang="en-GB"/>
          </a:p>
        </p:txBody>
      </p:sp>
      <p:sp>
        <p:nvSpPr>
          <p:cNvPr id="4" name="Slide Image Placeholder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5901" tIns="47951" rIns="95901" bIns="47951"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5901" tIns="47951" rIns="95901" bIns="479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71800" cy="498055"/>
          </a:xfrm>
          <a:prstGeom prst="rect">
            <a:avLst/>
          </a:prstGeom>
        </p:spPr>
        <p:txBody>
          <a:bodyPr vert="horz" lIns="95901" tIns="47951" rIns="95901" bIns="47951" rtlCol="0" anchor="b"/>
          <a:lstStyle>
            <a:lvl1pPr algn="l">
              <a:defRPr sz="13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5901" tIns="47951" rIns="95901" bIns="47951" rtlCol="0" anchor="b"/>
          <a:lstStyle>
            <a:lvl1pPr algn="r">
              <a:defRPr sz="1300"/>
            </a:lvl1pPr>
          </a:lstStyle>
          <a:p>
            <a:fld id="{ABED7CB3-9B07-416C-8E6D-F982296EF1DF}" type="slidenum">
              <a:rPr lang="en-GB" smtClean="0"/>
              <a:t>‹#›</a:t>
            </a:fld>
            <a:endParaRPr lang="en-GB"/>
          </a:p>
        </p:txBody>
      </p:sp>
    </p:spTree>
    <p:extLst>
      <p:ext uri="{BB962C8B-B14F-4D97-AF65-F5344CB8AC3E}">
        <p14:creationId xmlns:p14="http://schemas.microsoft.com/office/powerpoint/2010/main" val="139417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ED7CB3-9B07-416C-8E6D-F982296EF1DF}" type="slidenum">
              <a:rPr lang="en-GB" smtClean="0"/>
              <a:t>1</a:t>
            </a:fld>
            <a:endParaRPr lang="en-GB" dirty="0"/>
          </a:p>
        </p:txBody>
      </p:sp>
    </p:spTree>
    <p:extLst>
      <p:ext uri="{BB962C8B-B14F-4D97-AF65-F5344CB8AC3E}">
        <p14:creationId xmlns:p14="http://schemas.microsoft.com/office/powerpoint/2010/main" val="412098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D7CB3-9B07-416C-8E6D-F982296EF1DF}" type="slidenum">
              <a:rPr lang="en-GB" smtClean="0"/>
              <a:t>14</a:t>
            </a:fld>
            <a:endParaRPr lang="en-GB"/>
          </a:p>
        </p:txBody>
      </p:sp>
    </p:spTree>
    <p:extLst>
      <p:ext uri="{BB962C8B-B14F-4D97-AF65-F5344CB8AC3E}">
        <p14:creationId xmlns:p14="http://schemas.microsoft.com/office/powerpoint/2010/main" val="233821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D7CB3-9B07-416C-8E6D-F982296EF1DF}" type="slidenum">
              <a:rPr lang="en-GB" smtClean="0"/>
              <a:t>16</a:t>
            </a:fld>
            <a:endParaRPr lang="en-GB"/>
          </a:p>
        </p:txBody>
      </p:sp>
    </p:spTree>
    <p:extLst>
      <p:ext uri="{BB962C8B-B14F-4D97-AF65-F5344CB8AC3E}">
        <p14:creationId xmlns:p14="http://schemas.microsoft.com/office/powerpoint/2010/main" val="394286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A1BD-5E72-884F-A6BB-C331D2F0F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1B38F-553F-1949-939B-7C7F7370C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32E05-8B7D-104F-B710-D197DABF2EB0}"/>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5" name="Footer Placeholder 4">
            <a:extLst>
              <a:ext uri="{FF2B5EF4-FFF2-40B4-BE49-F238E27FC236}">
                <a16:creationId xmlns:a16="http://schemas.microsoft.com/office/drawing/2014/main" id="{430A25D2-B61E-B34F-800A-5601C6C0D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ADDCD-8883-D04C-9810-6E8656F2353F}"/>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131825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A785-0F6B-8C4D-A477-0BF00A1336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7BC78-0A70-514B-967B-FACF774B1F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282DA-C236-6F43-963F-73C062981918}"/>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5" name="Footer Placeholder 4">
            <a:extLst>
              <a:ext uri="{FF2B5EF4-FFF2-40B4-BE49-F238E27FC236}">
                <a16:creationId xmlns:a16="http://schemas.microsoft.com/office/drawing/2014/main" id="{B2F9EBC6-C412-5546-BCFC-C0BCDEFFE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BEB30-A737-764E-AC60-CA2754B0A1F5}"/>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243498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624ADE-3985-7B47-8827-5C630AE35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7D4DC-6472-A649-94B5-46420BE5A4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05A8D-5082-B144-9BE2-B561FA41C564}"/>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5" name="Footer Placeholder 4">
            <a:extLst>
              <a:ext uri="{FF2B5EF4-FFF2-40B4-BE49-F238E27FC236}">
                <a16:creationId xmlns:a16="http://schemas.microsoft.com/office/drawing/2014/main" id="{940E6106-19E4-1B4B-9294-962B5218A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56B36-F069-9C4D-9429-1F993571CC66}"/>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239778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39EF-2546-CF4C-A839-B42A01357A7E}"/>
              </a:ext>
            </a:extLst>
          </p:cNvPr>
          <p:cNvSpPr>
            <a:spLocks noGrp="1"/>
          </p:cNvSpPr>
          <p:nvPr>
            <p:ph type="ctrTitle"/>
          </p:nvPr>
        </p:nvSpPr>
        <p:spPr>
          <a:xfrm>
            <a:off x="1524000" y="1596162"/>
            <a:ext cx="9144000" cy="1909762"/>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F69C5DE-B814-F048-A020-16C5A90A3905}"/>
              </a:ext>
            </a:extLst>
          </p:cNvPr>
          <p:cNvSpPr>
            <a:spLocks noGrp="1"/>
          </p:cNvSpPr>
          <p:nvPr>
            <p:ph type="subTitle" idx="1"/>
          </p:nvPr>
        </p:nvSpPr>
        <p:spPr>
          <a:xfrm>
            <a:off x="1524000" y="3856383"/>
            <a:ext cx="9144000" cy="109661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AD08FCE-DE1A-F149-A182-7260A6129A38}"/>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5" name="Footer Placeholder 4">
            <a:extLst>
              <a:ext uri="{FF2B5EF4-FFF2-40B4-BE49-F238E27FC236}">
                <a16:creationId xmlns:a16="http://schemas.microsoft.com/office/drawing/2014/main" id="{43BB4298-BC8D-4445-9F3C-E08CA1770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AAF1E4-FBEC-684D-B72B-1CF6C6A31FE4}"/>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294691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5C00-8713-1A4A-B540-ACB189AAF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BFCC9-7FAC-EA41-BD63-66CCBA6ED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7BB1F-6AB2-EC4B-976E-8534920FD571}"/>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5" name="Footer Placeholder 4">
            <a:extLst>
              <a:ext uri="{FF2B5EF4-FFF2-40B4-BE49-F238E27FC236}">
                <a16:creationId xmlns:a16="http://schemas.microsoft.com/office/drawing/2014/main" id="{279FF4C2-27A6-FA4D-863E-51CEB003E0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5FCFE5-053F-A647-B6CB-A9301624C546}"/>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533654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342F-29C3-C847-BD79-3EA6945CB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3F86D0-EE57-9348-8E87-B8BB059BE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F6247-0AB9-3A48-A7F0-CF6ECE60B3E0}"/>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5" name="Footer Placeholder 4">
            <a:extLst>
              <a:ext uri="{FF2B5EF4-FFF2-40B4-BE49-F238E27FC236}">
                <a16:creationId xmlns:a16="http://schemas.microsoft.com/office/drawing/2014/main" id="{E12F13E3-95DC-7546-B0FC-C7F2B5C499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9CDAFA-E998-5B4B-B151-2EDB986406B5}"/>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3316532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EA04-423F-AA4D-B172-1CA75BF0E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9215B-186C-B847-B971-21B857703D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0CB683-3688-F243-BD79-0FFF6E240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2A7B8-C405-3546-9BB6-48AE39944D03}"/>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6" name="Footer Placeholder 5">
            <a:extLst>
              <a:ext uri="{FF2B5EF4-FFF2-40B4-BE49-F238E27FC236}">
                <a16:creationId xmlns:a16="http://schemas.microsoft.com/office/drawing/2014/main" id="{03E0F7B1-B798-7147-BE8D-00D7B5B51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4617FA-8025-E24A-8352-C9247E9D12AC}"/>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211071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4BC3-6C05-2E4D-A667-3B2218251E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8A0077-243D-1043-BB9A-D36BCA525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C719F5-CFE9-5B40-8EB0-AF68395C31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2CE209-E783-ED46-890F-19F54375C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EF5DA-D0B1-3F43-BD26-F52AF14DD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964D01-D4D2-194C-A2BC-150A402EF019}"/>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8" name="Footer Placeholder 7">
            <a:extLst>
              <a:ext uri="{FF2B5EF4-FFF2-40B4-BE49-F238E27FC236}">
                <a16:creationId xmlns:a16="http://schemas.microsoft.com/office/drawing/2014/main" id="{246C58DB-011E-BA47-9999-C9723907A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68C3FA-FE91-4C4F-9400-590E4FD03645}"/>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256143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CBD3-844F-8341-A2F5-D827D08BEA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4F344-19C9-984C-AE4A-4C3C64DDBCE7}"/>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4" name="Footer Placeholder 3">
            <a:extLst>
              <a:ext uri="{FF2B5EF4-FFF2-40B4-BE49-F238E27FC236}">
                <a16:creationId xmlns:a16="http://schemas.microsoft.com/office/drawing/2014/main" id="{03880D6A-DA0B-EF4B-9EDF-8D6D7EC956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4020389-ABDB-2A4C-B09E-A1CEF1E877CE}"/>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3324905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8F12F-2DDF-2F4B-88FF-9E620C36A904}"/>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3" name="Footer Placeholder 2">
            <a:extLst>
              <a:ext uri="{FF2B5EF4-FFF2-40B4-BE49-F238E27FC236}">
                <a16:creationId xmlns:a16="http://schemas.microsoft.com/office/drawing/2014/main" id="{7EC0DC6F-03D9-EC4B-AF1D-9FE54C0DBC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C1CFDD9-147F-1947-A189-23BF47303ADF}"/>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2250991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4FC7-6626-6A45-AA82-08E602CCF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012180-5C17-0C46-81FA-DD0605E2E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9AC23-2463-694C-BA3A-76318C7AF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8F7D9-AD18-6845-A06C-3D49C762586E}"/>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6" name="Footer Placeholder 5">
            <a:extLst>
              <a:ext uri="{FF2B5EF4-FFF2-40B4-BE49-F238E27FC236}">
                <a16:creationId xmlns:a16="http://schemas.microsoft.com/office/drawing/2014/main" id="{149E3026-009B-7D4C-8526-3F72DCBD37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99B014-B2E0-4B4E-91E6-6EF040F8AD0E}"/>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283838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F2D9-B5EE-2240-A5C8-A608FBD2F37D}"/>
              </a:ext>
            </a:extLst>
          </p:cNvPr>
          <p:cNvSpPr>
            <a:spLocks noGrp="1"/>
          </p:cNvSpPr>
          <p:nvPr>
            <p:ph type="title"/>
          </p:nvPr>
        </p:nvSpPr>
        <p:spPr>
          <a:xfrm>
            <a:off x="2054086" y="365125"/>
            <a:ext cx="9299713" cy="1325563"/>
          </a:xfrm>
        </p:spPr>
        <p:txBody>
          <a:bodyPr/>
          <a:lstStyle>
            <a:lvl1pPr>
              <a:defRPr b="1">
                <a:solidFill>
                  <a:srgbClr val="1D176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5BEA0B-3A8C-EE4B-B62C-DD252019DF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85A24-8FE4-4B47-AC79-70CEB3BE0072}"/>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5" name="Footer Placeholder 4">
            <a:extLst>
              <a:ext uri="{FF2B5EF4-FFF2-40B4-BE49-F238E27FC236}">
                <a16:creationId xmlns:a16="http://schemas.microsoft.com/office/drawing/2014/main" id="{A3BAC425-38C8-EE43-A419-34D0F3EF2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738D1-73B1-FC41-B2CB-808C1F4BD191}"/>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1252391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5FEC-FDF4-054F-8295-35F521CDB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FA47A5-65DF-C847-98A9-700DF0016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512795-46A5-3C4E-BF03-62F52C626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AD65E-AAB5-0248-9143-A8C7ADE55B13}"/>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6" name="Footer Placeholder 5">
            <a:extLst>
              <a:ext uri="{FF2B5EF4-FFF2-40B4-BE49-F238E27FC236}">
                <a16:creationId xmlns:a16="http://schemas.microsoft.com/office/drawing/2014/main" id="{DC2E5AAF-0DFD-2F47-A4E2-E2D05BB029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F47262-7941-384A-B3D0-1FA7D84EA346}"/>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3967700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D813-FDFB-6645-BC8B-A0B24874E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0D027-F004-0C4A-BDF3-328EECB90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65E95-6647-1040-B23B-EDDAE05F0FEE}"/>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5" name="Footer Placeholder 4">
            <a:extLst>
              <a:ext uri="{FF2B5EF4-FFF2-40B4-BE49-F238E27FC236}">
                <a16:creationId xmlns:a16="http://schemas.microsoft.com/office/drawing/2014/main" id="{DA85C2C4-39CF-5345-9006-C0894BC28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19CEC3-DAD8-314E-AD35-C562638FAD0B}"/>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1081813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1C3F0-6030-9B45-8D27-F06CF8C847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F1349-3525-FA47-A5DD-DCDE6953F0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99804-C849-F04A-AC35-B19C90709D8E}"/>
              </a:ext>
            </a:extLst>
          </p:cNvPr>
          <p:cNvSpPr>
            <a:spLocks noGrp="1"/>
          </p:cNvSpPr>
          <p:nvPr>
            <p:ph type="dt" sz="half" idx="10"/>
          </p:nvPr>
        </p:nvSpPr>
        <p:spPr>
          <a:xfrm>
            <a:off x="838200" y="6356350"/>
            <a:ext cx="2743200" cy="365125"/>
          </a:xfrm>
          <a:prstGeom prst="rect">
            <a:avLst/>
          </a:prstGeom>
        </p:spPr>
        <p:txBody>
          <a:bodyPr/>
          <a:lstStyle/>
          <a:p>
            <a:fld id="{25401084-82D2-0C4C-B83B-5ED63DBCD1BC}" type="datetimeFigureOut">
              <a:rPr lang="en-US" smtClean="0"/>
              <a:t>2/4/2023</a:t>
            </a:fld>
            <a:endParaRPr lang="en-US"/>
          </a:p>
        </p:txBody>
      </p:sp>
      <p:sp>
        <p:nvSpPr>
          <p:cNvPr id="5" name="Footer Placeholder 4">
            <a:extLst>
              <a:ext uri="{FF2B5EF4-FFF2-40B4-BE49-F238E27FC236}">
                <a16:creationId xmlns:a16="http://schemas.microsoft.com/office/drawing/2014/main" id="{6BFD796A-BD24-7E4C-B960-4581A36CE8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9ECEF8-0153-304C-9314-F63403FC52E9}"/>
              </a:ext>
            </a:extLst>
          </p:cNvPr>
          <p:cNvSpPr>
            <a:spLocks noGrp="1"/>
          </p:cNvSpPr>
          <p:nvPr>
            <p:ph type="sldNum" sz="quarter" idx="12"/>
          </p:nvPr>
        </p:nvSpPr>
        <p:spPr>
          <a:xfrm>
            <a:off x="8610600" y="6356350"/>
            <a:ext cx="2743200" cy="365125"/>
          </a:xfrm>
          <a:prstGeom prst="rect">
            <a:avLst/>
          </a:prstGeom>
        </p:spPr>
        <p:txBody>
          <a:bodyPr/>
          <a:lstStyle/>
          <a:p>
            <a:fld id="{A4043354-EE0E-6440-AE47-B64C10927708}" type="slidenum">
              <a:rPr lang="en-US" smtClean="0"/>
              <a:t>‹#›</a:t>
            </a:fld>
            <a:endParaRPr lang="en-US"/>
          </a:p>
        </p:txBody>
      </p:sp>
    </p:spTree>
    <p:extLst>
      <p:ext uri="{BB962C8B-B14F-4D97-AF65-F5344CB8AC3E}">
        <p14:creationId xmlns:p14="http://schemas.microsoft.com/office/powerpoint/2010/main" val="102932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8AE8-BBA0-8141-9BC5-6F5F2D43A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7D15EF-6F74-7B48-BBAC-5F8D6ED7F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4A4A7-80B2-AA49-A84B-20BC95BE57BB}"/>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5" name="Footer Placeholder 4">
            <a:extLst>
              <a:ext uri="{FF2B5EF4-FFF2-40B4-BE49-F238E27FC236}">
                <a16:creationId xmlns:a16="http://schemas.microsoft.com/office/drawing/2014/main" id="{1713D3A0-4734-CB4B-910B-6E69DDF74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8F5CF-2ABD-EB46-9BA3-757A5850223C}"/>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233420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A00D36-A0E1-7244-9CEE-90C3EB27AECF}"/>
              </a:ext>
            </a:extLst>
          </p:cNvPr>
          <p:cNvSpPr>
            <a:spLocks noGrp="1"/>
          </p:cNvSpPr>
          <p:nvPr>
            <p:ph sz="half" idx="1" hasCustomPrompt="1"/>
          </p:nvPr>
        </p:nvSpPr>
        <p:spPr>
          <a:xfrm>
            <a:off x="838200" y="1825625"/>
            <a:ext cx="5181600" cy="4351338"/>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418B7D-DFD1-9344-8909-76AF78C045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B8E9BD-F78D-5143-BDC5-3376418B31EE}"/>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6" name="Footer Placeholder 5">
            <a:extLst>
              <a:ext uri="{FF2B5EF4-FFF2-40B4-BE49-F238E27FC236}">
                <a16:creationId xmlns:a16="http://schemas.microsoft.com/office/drawing/2014/main" id="{39181B9E-ECC8-FC4B-B610-281BC379B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DEF8F-475C-4A48-A68B-73E1C2AFD62E}"/>
              </a:ext>
            </a:extLst>
          </p:cNvPr>
          <p:cNvSpPr>
            <a:spLocks noGrp="1"/>
          </p:cNvSpPr>
          <p:nvPr>
            <p:ph type="sldNum" sz="quarter" idx="12"/>
          </p:nvPr>
        </p:nvSpPr>
        <p:spPr/>
        <p:txBody>
          <a:bodyPr/>
          <a:lstStyle/>
          <a:p>
            <a:fld id="{E1922EEF-9E64-7F44-8C33-477FF11C2233}" type="slidenum">
              <a:rPr lang="en-US" smtClean="0"/>
              <a:t>‹#›</a:t>
            </a:fld>
            <a:endParaRPr lang="en-US"/>
          </a:p>
        </p:txBody>
      </p:sp>
      <p:sp>
        <p:nvSpPr>
          <p:cNvPr id="9" name="Title 1">
            <a:extLst>
              <a:ext uri="{FF2B5EF4-FFF2-40B4-BE49-F238E27FC236}">
                <a16:creationId xmlns:a16="http://schemas.microsoft.com/office/drawing/2014/main" id="{3DFB4AB2-69AB-9B44-99D1-15AC13B8FE20}"/>
              </a:ext>
            </a:extLst>
          </p:cNvPr>
          <p:cNvSpPr>
            <a:spLocks noGrp="1"/>
          </p:cNvSpPr>
          <p:nvPr>
            <p:ph type="title"/>
          </p:nvPr>
        </p:nvSpPr>
        <p:spPr>
          <a:xfrm>
            <a:off x="2054086" y="365125"/>
            <a:ext cx="9299713" cy="1325563"/>
          </a:xfrm>
        </p:spPr>
        <p:txBody>
          <a:bodyPr/>
          <a:lstStyle>
            <a:lvl1pPr>
              <a:defRPr b="1">
                <a:solidFill>
                  <a:srgbClr val="1D1762"/>
                </a:solidFill>
              </a:defRPr>
            </a:lvl1pPr>
          </a:lstStyle>
          <a:p>
            <a:r>
              <a:rPr lang="en-US"/>
              <a:t>Click to edit Master title style</a:t>
            </a:r>
            <a:endParaRPr lang="en-US" dirty="0"/>
          </a:p>
        </p:txBody>
      </p:sp>
    </p:spTree>
    <p:extLst>
      <p:ext uri="{BB962C8B-B14F-4D97-AF65-F5344CB8AC3E}">
        <p14:creationId xmlns:p14="http://schemas.microsoft.com/office/powerpoint/2010/main" val="311777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9D78-DF58-CE46-AF53-9361B1F8B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9DD25-6AEC-AC4A-A21D-850A3934B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AFD895-8B26-4C49-B4DD-7F579F666C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86327-7063-C24D-8D66-C4CA57E01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F054C-A9B2-0842-B78F-29E689E55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14C9F3-6588-5C47-8D27-E8AD217179CC}"/>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8" name="Footer Placeholder 7">
            <a:extLst>
              <a:ext uri="{FF2B5EF4-FFF2-40B4-BE49-F238E27FC236}">
                <a16:creationId xmlns:a16="http://schemas.microsoft.com/office/drawing/2014/main" id="{03EA49AF-3FEB-3E40-BCF0-B86FD5D72B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10E741-EB86-DB4F-8E13-809E4D9DB31F}"/>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137901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474D-AD56-E144-86D1-42A12448AC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7FF8D9-EA99-0740-81D8-5DB051B35904}"/>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4" name="Footer Placeholder 3">
            <a:extLst>
              <a:ext uri="{FF2B5EF4-FFF2-40B4-BE49-F238E27FC236}">
                <a16:creationId xmlns:a16="http://schemas.microsoft.com/office/drawing/2014/main" id="{CFFF436D-6DB5-9A4E-A076-2DCC3B11DB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848E67-91B7-F449-8997-C6523EB0EF57}"/>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338913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E02DF-ED17-AC44-AA02-B3935262349F}"/>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3" name="Footer Placeholder 2">
            <a:extLst>
              <a:ext uri="{FF2B5EF4-FFF2-40B4-BE49-F238E27FC236}">
                <a16:creationId xmlns:a16="http://schemas.microsoft.com/office/drawing/2014/main" id="{64B82FFD-424D-5C47-915F-32E4733174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DCEFD5-9081-2945-B23A-DF9316A30B6F}"/>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4158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88EB-FFF0-6B44-A9A7-62D0C11A75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71F965-F751-D046-8858-376C04804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0521CD-E673-F740-BA93-323A83FA9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F2720-586B-CE4C-8B27-EF3322881DF7}"/>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6" name="Footer Placeholder 5">
            <a:extLst>
              <a:ext uri="{FF2B5EF4-FFF2-40B4-BE49-F238E27FC236}">
                <a16:creationId xmlns:a16="http://schemas.microsoft.com/office/drawing/2014/main" id="{8FA12F8D-3F9F-E443-A05B-24BD6326A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F591B-0780-AF4C-9BA9-C7A3EE244E43}"/>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370788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B794-7EA5-504B-AF9F-9BD818E09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C9585A-88C7-694B-848F-7C8913CDA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1755DA1-F13C-9347-AD4D-55FB8B42E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AC8F0-1E7F-9C45-BA41-55474DE859D6}"/>
              </a:ext>
            </a:extLst>
          </p:cNvPr>
          <p:cNvSpPr>
            <a:spLocks noGrp="1"/>
          </p:cNvSpPr>
          <p:nvPr>
            <p:ph type="dt" sz="half" idx="10"/>
          </p:nvPr>
        </p:nvSpPr>
        <p:spPr/>
        <p:txBody>
          <a:bodyPr/>
          <a:lstStyle/>
          <a:p>
            <a:fld id="{454A1685-3261-684F-A4E8-08FBC81299A6}" type="datetimeFigureOut">
              <a:rPr lang="en-US" smtClean="0"/>
              <a:t>2/4/2023</a:t>
            </a:fld>
            <a:endParaRPr lang="en-US"/>
          </a:p>
        </p:txBody>
      </p:sp>
      <p:sp>
        <p:nvSpPr>
          <p:cNvPr id="6" name="Footer Placeholder 5">
            <a:extLst>
              <a:ext uri="{FF2B5EF4-FFF2-40B4-BE49-F238E27FC236}">
                <a16:creationId xmlns:a16="http://schemas.microsoft.com/office/drawing/2014/main" id="{703C20D6-2785-CA49-A47C-4C2AB5B2D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3F037-4E45-4B40-912B-08F0F4AC9969}"/>
              </a:ext>
            </a:extLst>
          </p:cNvPr>
          <p:cNvSpPr>
            <a:spLocks noGrp="1"/>
          </p:cNvSpPr>
          <p:nvPr>
            <p:ph type="sldNum" sz="quarter" idx="12"/>
          </p:nvPr>
        </p:nvSpPr>
        <p:spPr/>
        <p:txBody>
          <a:bodyPr/>
          <a:lstStyle/>
          <a:p>
            <a:fld id="{E1922EEF-9E64-7F44-8C33-477FF11C2233}" type="slidenum">
              <a:rPr lang="en-US" smtClean="0"/>
              <a:t>‹#›</a:t>
            </a:fld>
            <a:endParaRPr lang="en-US"/>
          </a:p>
        </p:txBody>
      </p:sp>
    </p:spTree>
    <p:extLst>
      <p:ext uri="{BB962C8B-B14F-4D97-AF65-F5344CB8AC3E}">
        <p14:creationId xmlns:p14="http://schemas.microsoft.com/office/powerpoint/2010/main" val="121541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4ACC4-FA73-EE4C-9177-C827032C3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227630-DDDA-694D-95FC-62F7586D5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11597-4EDC-3F47-A700-C71EC1CD7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A1685-3261-684F-A4E8-08FBC81299A6}" type="datetimeFigureOut">
              <a:rPr lang="en-US" smtClean="0"/>
              <a:t>2/4/2023</a:t>
            </a:fld>
            <a:endParaRPr lang="en-US"/>
          </a:p>
        </p:txBody>
      </p:sp>
      <p:sp>
        <p:nvSpPr>
          <p:cNvPr id="5" name="Footer Placeholder 4">
            <a:extLst>
              <a:ext uri="{FF2B5EF4-FFF2-40B4-BE49-F238E27FC236}">
                <a16:creationId xmlns:a16="http://schemas.microsoft.com/office/drawing/2014/main" id="{9FD243AF-6B74-D44D-BE55-5935B1E84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200E9E-3A59-B14E-AD07-54ED488F7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22EEF-9E64-7F44-8C33-477FF11C2233}" type="slidenum">
              <a:rPr lang="en-US" smtClean="0"/>
              <a:t>‹#›</a:t>
            </a:fld>
            <a:endParaRPr lang="en-US"/>
          </a:p>
        </p:txBody>
      </p:sp>
    </p:spTree>
    <p:extLst>
      <p:ext uri="{BB962C8B-B14F-4D97-AF65-F5344CB8AC3E}">
        <p14:creationId xmlns:p14="http://schemas.microsoft.com/office/powerpoint/2010/main" val="2835855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35DCE7-9D32-254E-80A9-B563A281F59C}"/>
              </a:ext>
            </a:extLst>
          </p:cNvPr>
          <p:cNvPicPr>
            <a:picLocks noChangeAspect="1"/>
          </p:cNvPicPr>
          <p:nvPr userDrawn="1"/>
        </p:nvPicPr>
        <p:blipFill>
          <a:blip r:embed="rId13"/>
          <a:stretch>
            <a:fillRect/>
          </a:stretch>
        </p:blipFill>
        <p:spPr>
          <a:xfrm>
            <a:off x="-111870" y="-64113"/>
            <a:ext cx="12415739" cy="6986226"/>
          </a:xfrm>
          <a:prstGeom prst="rect">
            <a:avLst/>
          </a:prstGeom>
        </p:spPr>
      </p:pic>
      <p:sp>
        <p:nvSpPr>
          <p:cNvPr id="2" name="Title Placeholder 1">
            <a:extLst>
              <a:ext uri="{FF2B5EF4-FFF2-40B4-BE49-F238E27FC236}">
                <a16:creationId xmlns:a16="http://schemas.microsoft.com/office/drawing/2014/main" id="{56341CD1-AB80-5D48-A512-D2435345F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19830-39A6-0A41-90B4-3D1E89CD3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287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into.ie/join/benefits/member-benefits/help-advice/into-leave-estimator/?cb=32544975873965347831673451842" TargetMode="External"/><Relationship Id="rId2" Type="http://schemas.openxmlformats.org/officeDocument/2006/relationships/hyperlink" Target="mailto:info@into.ie"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3502-12B0-2A44-8F96-EFF9081762D0}"/>
              </a:ext>
            </a:extLst>
          </p:cNvPr>
          <p:cNvSpPr>
            <a:spLocks noGrp="1"/>
          </p:cNvSpPr>
          <p:nvPr>
            <p:ph type="ctrTitle"/>
          </p:nvPr>
        </p:nvSpPr>
        <p:spPr>
          <a:xfrm>
            <a:off x="1524000" y="2205763"/>
            <a:ext cx="9144000" cy="1909762"/>
          </a:xfrm>
        </p:spPr>
        <p:txBody>
          <a:bodyPr>
            <a:normAutofit/>
          </a:bodyPr>
          <a:lstStyle/>
          <a:p>
            <a:r>
              <a:rPr lang="en-US" b="1" dirty="0"/>
              <a:t>Reproductive Health Leave – Entitlements and aspirations</a:t>
            </a:r>
          </a:p>
        </p:txBody>
      </p:sp>
      <p:sp>
        <p:nvSpPr>
          <p:cNvPr id="3" name="Subtitle 2">
            <a:extLst>
              <a:ext uri="{FF2B5EF4-FFF2-40B4-BE49-F238E27FC236}">
                <a16:creationId xmlns:a16="http://schemas.microsoft.com/office/drawing/2014/main" id="{C7A457AC-7394-CE4F-9B30-E7049C62C3E1}"/>
              </a:ext>
            </a:extLst>
          </p:cNvPr>
          <p:cNvSpPr>
            <a:spLocks noGrp="1"/>
          </p:cNvSpPr>
          <p:nvPr>
            <p:ph type="subTitle" idx="1"/>
          </p:nvPr>
        </p:nvSpPr>
        <p:spPr>
          <a:xfrm>
            <a:off x="1524000" y="4280452"/>
            <a:ext cx="9144000" cy="1909761"/>
          </a:xfrm>
        </p:spPr>
        <p:txBody>
          <a:bodyPr>
            <a:normAutofit/>
          </a:bodyPr>
          <a:lstStyle/>
          <a:p>
            <a:r>
              <a:rPr lang="en-IE" b="1" dirty="0"/>
              <a:t>3 February 2023</a:t>
            </a:r>
          </a:p>
          <a:p>
            <a:r>
              <a:rPr lang="en-IE" b="1" dirty="0"/>
              <a:t>Ashling Lynch</a:t>
            </a:r>
          </a:p>
          <a:p>
            <a:r>
              <a:rPr lang="en-IE" b="1" dirty="0"/>
              <a:t>Conditions of Employment and Leadership</a:t>
            </a:r>
          </a:p>
        </p:txBody>
      </p:sp>
    </p:spTree>
    <p:extLst>
      <p:ext uri="{BB962C8B-B14F-4D97-AF65-F5344CB8AC3E}">
        <p14:creationId xmlns:p14="http://schemas.microsoft.com/office/powerpoint/2010/main" val="228659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0BB4-61F4-3B75-6386-59FC230BB3B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FC4B71B-4A37-0CED-B49A-9CFB9D8A25AE}"/>
              </a:ext>
            </a:extLst>
          </p:cNvPr>
          <p:cNvSpPr>
            <a:spLocks noGrp="1"/>
          </p:cNvSpPr>
          <p:nvPr>
            <p:ph idx="1"/>
          </p:nvPr>
        </p:nvSpPr>
        <p:spPr/>
        <p:txBody>
          <a:bodyPr>
            <a:normAutofit fontScale="92500" lnSpcReduction="20000"/>
          </a:bodyPr>
          <a:lstStyle/>
          <a:p>
            <a:r>
              <a:rPr lang="en-GB" dirty="0"/>
              <a:t>Ms McKenna challenged her treatment before the Equality Officer, arguing</a:t>
            </a:r>
          </a:p>
          <a:p>
            <a:pPr lvl="1"/>
            <a:r>
              <a:rPr lang="en-IE" i="1" dirty="0"/>
              <a:t>That she had suffered discrimination contrary to Directive 76/207 inasmuch as her pregnancy-related illness had been treated in the same way as a 'normal' illness and her period of absence offset against her overall sick-leave entitlement</a:t>
            </a:r>
          </a:p>
          <a:p>
            <a:pPr lvl="1"/>
            <a:r>
              <a:rPr lang="en-IE" i="1" dirty="0"/>
              <a:t>That placing her on half pay after the 183-day period during which she had been entitled to full pay constituted unfavourable treatment in respect of pay contrary to Article 141 EC and Directive 75/117</a:t>
            </a:r>
          </a:p>
          <a:p>
            <a:r>
              <a:rPr lang="en-IE" dirty="0"/>
              <a:t>Cited European Treaty law which protects against sex discrimination, and European directives governing equal pay and equal treatment for men and women in the workplace</a:t>
            </a:r>
          </a:p>
          <a:p>
            <a:r>
              <a:rPr lang="en-IE" dirty="0"/>
              <a:t>Upheld by Equality Officer, who ordered the Health Board to pay arrears and compensation</a:t>
            </a:r>
          </a:p>
          <a:p>
            <a:r>
              <a:rPr lang="en-IE" dirty="0"/>
              <a:t>The Health Board brought an appeal to the Labour Court, which referred the case to the ECJ</a:t>
            </a:r>
            <a:endParaRPr lang="en-GB" dirty="0"/>
          </a:p>
        </p:txBody>
      </p:sp>
    </p:spTree>
    <p:extLst>
      <p:ext uri="{BB962C8B-B14F-4D97-AF65-F5344CB8AC3E}">
        <p14:creationId xmlns:p14="http://schemas.microsoft.com/office/powerpoint/2010/main" val="107942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BE23-6153-357C-760B-948EAB23FCC0}"/>
              </a:ext>
            </a:extLst>
          </p:cNvPr>
          <p:cNvSpPr>
            <a:spLocks noGrp="1"/>
          </p:cNvSpPr>
          <p:nvPr>
            <p:ph type="title"/>
          </p:nvPr>
        </p:nvSpPr>
        <p:spPr/>
        <p:txBody>
          <a:bodyPr>
            <a:normAutofit fontScale="90000"/>
          </a:bodyPr>
          <a:lstStyle/>
          <a:p>
            <a:r>
              <a:rPr lang="en-GB" dirty="0"/>
              <a:t>European Court of Justice, summary of ruling</a:t>
            </a:r>
            <a:br>
              <a:rPr lang="en-IE" dirty="0"/>
            </a:br>
            <a:r>
              <a:rPr lang="en-IE" sz="2900" dirty="0"/>
              <a:t>North Western Health Board v Margaret McKenna</a:t>
            </a:r>
            <a:endParaRPr lang="en-GB" sz="2900" dirty="0"/>
          </a:p>
        </p:txBody>
      </p:sp>
      <p:sp>
        <p:nvSpPr>
          <p:cNvPr id="3" name="Content Placeholder 2">
            <a:extLst>
              <a:ext uri="{FF2B5EF4-FFF2-40B4-BE49-F238E27FC236}">
                <a16:creationId xmlns:a16="http://schemas.microsoft.com/office/drawing/2014/main" id="{1ED89E08-4C55-45B2-6119-213BA3567138}"/>
              </a:ext>
            </a:extLst>
          </p:cNvPr>
          <p:cNvSpPr>
            <a:spLocks noGrp="1"/>
          </p:cNvSpPr>
          <p:nvPr>
            <p:ph idx="1"/>
          </p:nvPr>
        </p:nvSpPr>
        <p:spPr/>
        <p:txBody>
          <a:bodyPr>
            <a:noAutofit/>
          </a:bodyPr>
          <a:lstStyle/>
          <a:p>
            <a:r>
              <a:rPr lang="en-IE" sz="2400" b="0" i="0" dirty="0">
                <a:solidFill>
                  <a:srgbClr val="000000"/>
                </a:solidFill>
                <a:effectLst/>
                <a:latin typeface="ibm plex sans" panose="020B0503050203000203" pitchFamily="34" charset="0"/>
              </a:rPr>
              <a:t>It is not contrary to EU rules on discrimination between men and women in the workplace to treat pregnancy-related illnesses the same as any other illness</a:t>
            </a:r>
          </a:p>
          <a:p>
            <a:r>
              <a:rPr lang="en-IE" sz="2400" dirty="0">
                <a:solidFill>
                  <a:srgbClr val="000000"/>
                </a:solidFill>
                <a:latin typeface="ibm plex sans" panose="020B0503050203000203" pitchFamily="34" charset="0"/>
              </a:rPr>
              <a:t>A sick leave scheme is </a:t>
            </a:r>
            <a:r>
              <a:rPr lang="en-IE" sz="2400" b="0" i="0" dirty="0">
                <a:solidFill>
                  <a:srgbClr val="000000"/>
                </a:solidFill>
                <a:effectLst/>
                <a:latin typeface="ibm plex sans" panose="020B0503050203000203" pitchFamily="34" charset="0"/>
              </a:rPr>
              <a:t>not discriminatory so long as male and female workers are subject to the same policies</a:t>
            </a:r>
          </a:p>
          <a:p>
            <a:r>
              <a:rPr lang="en-IE" sz="2400" dirty="0">
                <a:solidFill>
                  <a:srgbClr val="000000"/>
                </a:solidFill>
                <a:latin typeface="ibm plex sans" panose="020B0503050203000203" pitchFamily="34" charset="0"/>
              </a:rPr>
              <a:t>P</a:t>
            </a:r>
            <a:r>
              <a:rPr lang="en-IE" sz="2400" b="0" i="0" dirty="0">
                <a:solidFill>
                  <a:srgbClr val="000000"/>
                </a:solidFill>
                <a:effectLst/>
                <a:latin typeface="ibm plex sans" panose="020B0503050203000203" pitchFamily="34" charset="0"/>
              </a:rPr>
              <a:t>regnant workers must be protected, so the level of pay during a period of pregnancy related sick leave must not be so low as to undermine this objective</a:t>
            </a:r>
          </a:p>
          <a:p>
            <a:r>
              <a:rPr lang="en-IE" sz="2400" b="0" i="0" dirty="0">
                <a:solidFill>
                  <a:srgbClr val="000000"/>
                </a:solidFill>
                <a:effectLst/>
                <a:latin typeface="ibm plex sans" panose="020B0503050203000203" pitchFamily="34" charset="0"/>
              </a:rPr>
              <a:t>During later periods of sick leave, which have been offset by earlier PRSL, the rate paid </a:t>
            </a:r>
            <a:r>
              <a:rPr lang="en-IE" sz="2400" dirty="0"/>
              <a:t>to the female worker should not be lower than the minimum amount to which she was entitled during the PRSL</a:t>
            </a:r>
          </a:p>
        </p:txBody>
      </p:sp>
    </p:spTree>
    <p:extLst>
      <p:ext uri="{BB962C8B-B14F-4D97-AF65-F5344CB8AC3E}">
        <p14:creationId xmlns:p14="http://schemas.microsoft.com/office/powerpoint/2010/main" val="129432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BE23-6153-357C-760B-948EAB23FCC0}"/>
              </a:ext>
            </a:extLst>
          </p:cNvPr>
          <p:cNvSpPr>
            <a:spLocks noGrp="1"/>
          </p:cNvSpPr>
          <p:nvPr>
            <p:ph type="title"/>
          </p:nvPr>
        </p:nvSpPr>
        <p:spPr/>
        <p:txBody>
          <a:bodyPr>
            <a:normAutofit fontScale="90000"/>
          </a:bodyPr>
          <a:lstStyle/>
          <a:p>
            <a:r>
              <a:rPr lang="en-GB" sz="2900" dirty="0"/>
              <a:t>Wording from the </a:t>
            </a:r>
            <a:br>
              <a:rPr lang="en-GB" dirty="0"/>
            </a:br>
            <a:r>
              <a:rPr lang="en-GB" dirty="0"/>
              <a:t>European Court of Justice ruling</a:t>
            </a:r>
            <a:br>
              <a:rPr lang="en-IE" dirty="0"/>
            </a:br>
            <a:r>
              <a:rPr lang="en-IE" sz="2900" dirty="0"/>
              <a:t>North Western Health Board v Margaret McKenna</a:t>
            </a:r>
            <a:endParaRPr lang="en-GB" sz="2900" dirty="0"/>
          </a:p>
        </p:txBody>
      </p:sp>
      <p:sp>
        <p:nvSpPr>
          <p:cNvPr id="3" name="Content Placeholder 2">
            <a:extLst>
              <a:ext uri="{FF2B5EF4-FFF2-40B4-BE49-F238E27FC236}">
                <a16:creationId xmlns:a16="http://schemas.microsoft.com/office/drawing/2014/main" id="{1ED89E08-4C55-45B2-6119-213BA3567138}"/>
              </a:ext>
            </a:extLst>
          </p:cNvPr>
          <p:cNvSpPr>
            <a:spLocks noGrp="1"/>
          </p:cNvSpPr>
          <p:nvPr>
            <p:ph idx="1"/>
          </p:nvPr>
        </p:nvSpPr>
        <p:spPr/>
        <p:txBody>
          <a:bodyPr>
            <a:normAutofit fontScale="70000" lnSpcReduction="20000"/>
          </a:bodyPr>
          <a:lstStyle/>
          <a:p>
            <a:pPr marL="0" indent="0">
              <a:buNone/>
            </a:pPr>
            <a:r>
              <a:rPr lang="en-IE" dirty="0"/>
              <a:t> </a:t>
            </a:r>
          </a:p>
          <a:p>
            <a:r>
              <a:rPr lang="en-IE" dirty="0"/>
              <a:t>…as it stands at present, Community law does not require the maintenance of full pay for a female worker who is absent during her pregnancy by reason of an illness related to that pregnancy</a:t>
            </a:r>
          </a:p>
          <a:p>
            <a:r>
              <a:rPr lang="en-IE" dirty="0"/>
              <a:t>A rule of a sick-leave scheme which provides, in regard to female workers absent prior to maternity leave by reason of an illness related to their pregnancy, as also in regard to male workers absent by reason of any other illness, for a reduction in pay in the case where the absence exceeds a certain duration, provided that the female worker is treated in the same way as a male worker who is absent on grounds of illness and provided that the amount of payment made is not so low as to undermine the objective of protecting pregnant workers; </a:t>
            </a:r>
          </a:p>
          <a:p>
            <a:r>
              <a:rPr lang="en-IE" dirty="0"/>
              <a:t>A rule of a sick-leave scheme which provides for absences on grounds of illness to be offset against a maximum total number of days of paid sick leave to which a worker is entitled over a specified period, whether or not the illness is pregnancy-related, provided that the offsetting of the absences on grounds of a pregnancy-related illness does not have the effect that, during the absence affected by that offsetting after the maternity leave, the female worker receives pay that is lower than the minimum amount to which she was entitled during the illness which arose while she was pregnant</a:t>
            </a:r>
          </a:p>
          <a:p>
            <a:endParaRPr lang="en-GB" i="1" dirty="0"/>
          </a:p>
        </p:txBody>
      </p:sp>
    </p:spTree>
    <p:extLst>
      <p:ext uri="{BB962C8B-B14F-4D97-AF65-F5344CB8AC3E}">
        <p14:creationId xmlns:p14="http://schemas.microsoft.com/office/powerpoint/2010/main" val="300007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93E8-5C1C-67F7-689C-26905147B35F}"/>
              </a:ext>
            </a:extLst>
          </p:cNvPr>
          <p:cNvSpPr>
            <a:spLocks noGrp="1"/>
          </p:cNvSpPr>
          <p:nvPr>
            <p:ph type="title"/>
          </p:nvPr>
        </p:nvSpPr>
        <p:spPr/>
        <p:txBody>
          <a:bodyPr/>
          <a:lstStyle/>
          <a:p>
            <a:r>
              <a:rPr lang="en-GB" dirty="0"/>
              <a:t>Impact of ECJ ruling on teachers’ PRSL</a:t>
            </a:r>
          </a:p>
        </p:txBody>
      </p:sp>
      <p:sp>
        <p:nvSpPr>
          <p:cNvPr id="3" name="Content Placeholder 2">
            <a:extLst>
              <a:ext uri="{FF2B5EF4-FFF2-40B4-BE49-F238E27FC236}">
                <a16:creationId xmlns:a16="http://schemas.microsoft.com/office/drawing/2014/main" id="{0B04DAAC-710B-C8C4-07D2-EC25CA704E03}"/>
              </a:ext>
            </a:extLst>
          </p:cNvPr>
          <p:cNvSpPr>
            <a:spLocks noGrp="1"/>
          </p:cNvSpPr>
          <p:nvPr>
            <p:ph idx="1"/>
          </p:nvPr>
        </p:nvSpPr>
        <p:spPr>
          <a:xfrm>
            <a:off x="838200" y="1690688"/>
            <a:ext cx="11018520" cy="4486275"/>
          </a:xfrm>
        </p:spPr>
        <p:txBody>
          <a:bodyPr>
            <a:noAutofit/>
          </a:bodyPr>
          <a:lstStyle/>
          <a:p>
            <a:r>
              <a:rPr lang="en-IE" sz="2400" dirty="0">
                <a:solidFill>
                  <a:srgbClr val="000000"/>
                </a:solidFill>
              </a:rPr>
              <a:t>For Ms McKenna, this meant that only the payment of half-pay – provided for under her sick leave scheme – was protected during her pregnancy, and she was entitled to have her access to sick leave following her pregnancy extended, at half-pay</a:t>
            </a:r>
            <a:endParaRPr lang="en-IE" sz="2400" b="0" i="0" dirty="0">
              <a:solidFill>
                <a:srgbClr val="000000"/>
              </a:solidFill>
              <a:effectLst/>
            </a:endParaRPr>
          </a:p>
          <a:p>
            <a:r>
              <a:rPr lang="en-GB" sz="2400" dirty="0"/>
              <a:t>At that time, teachers only had full-pay sick leave, for 365 days for an ordinary illness</a:t>
            </a:r>
          </a:p>
          <a:p>
            <a:r>
              <a:rPr lang="en-GB" sz="2400" dirty="0"/>
              <a:t>As payment for PRSL could not undermine the objective of the protection of pregnant workers, the minimum payment under the sick leave scheme was protected, and for  teachers – this was full pay</a:t>
            </a:r>
          </a:p>
          <a:p>
            <a:r>
              <a:rPr lang="en-GB" sz="2400" dirty="0"/>
              <a:t>In 2013, when half-pay was introduced – half-pay sick leave became the minimum payment under the terms of the sick leave scheme, which would meet the objective of the protection of pregnant workers</a:t>
            </a:r>
          </a:p>
          <a:p>
            <a:r>
              <a:rPr lang="en-GB" sz="2400" dirty="0"/>
              <a:t>The extensions available for PRSL, which had heretofore been at full pay, became half-pay</a:t>
            </a:r>
          </a:p>
        </p:txBody>
      </p:sp>
    </p:spTree>
    <p:extLst>
      <p:ext uri="{BB962C8B-B14F-4D97-AF65-F5344CB8AC3E}">
        <p14:creationId xmlns:p14="http://schemas.microsoft.com/office/powerpoint/2010/main" val="396387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F8CA-D9B9-4673-B9BA-17A2220E95B4}"/>
              </a:ext>
            </a:extLst>
          </p:cNvPr>
          <p:cNvSpPr>
            <a:spLocks noGrp="1"/>
          </p:cNvSpPr>
          <p:nvPr>
            <p:ph type="title"/>
          </p:nvPr>
        </p:nvSpPr>
        <p:spPr/>
        <p:txBody>
          <a:bodyPr/>
          <a:lstStyle/>
          <a:p>
            <a:r>
              <a:rPr lang="en-IE" dirty="0"/>
              <a:t>What leave is currently available </a:t>
            </a:r>
            <a:br>
              <a:rPr lang="en-IE" dirty="0"/>
            </a:br>
            <a:r>
              <a:rPr lang="en-IE" dirty="0"/>
              <a:t>during pregnancy? </a:t>
            </a:r>
            <a:endParaRPr lang="en-GB" dirty="0"/>
          </a:p>
        </p:txBody>
      </p:sp>
      <p:sp>
        <p:nvSpPr>
          <p:cNvPr id="3" name="Content Placeholder 2">
            <a:extLst>
              <a:ext uri="{FF2B5EF4-FFF2-40B4-BE49-F238E27FC236}">
                <a16:creationId xmlns:a16="http://schemas.microsoft.com/office/drawing/2014/main" id="{B71F595D-00D6-4BB6-9759-9865995C391A}"/>
              </a:ext>
            </a:extLst>
          </p:cNvPr>
          <p:cNvSpPr>
            <a:spLocks noGrp="1"/>
          </p:cNvSpPr>
          <p:nvPr>
            <p:ph idx="1"/>
          </p:nvPr>
        </p:nvSpPr>
        <p:spPr/>
        <p:txBody>
          <a:bodyPr>
            <a:normAutofit lnSpcReduction="10000"/>
          </a:bodyPr>
          <a:lstStyle/>
          <a:p>
            <a:r>
              <a:rPr lang="en-IE" dirty="0"/>
              <a:t>Leave with pay for pregnant women to attend all medical appointments related to pregnancy</a:t>
            </a:r>
          </a:p>
          <a:p>
            <a:r>
              <a:rPr lang="en-IE" dirty="0"/>
              <a:t>Leave with pay for pregnant women to attend a full set of antenatal classes for one pregnancy, and the last three classes for subsequent pregnancies</a:t>
            </a:r>
          </a:p>
          <a:p>
            <a:r>
              <a:rPr lang="en-IE" dirty="0"/>
              <a:t>Pregnancy related sick leave</a:t>
            </a:r>
          </a:p>
          <a:p>
            <a:r>
              <a:rPr lang="en-IE" dirty="0"/>
              <a:t>Expectant fathers and partners have leave with pay to attend two antenatal classes immediately prior to delivery</a:t>
            </a:r>
          </a:p>
          <a:p>
            <a:r>
              <a:rPr lang="en-IE" dirty="0"/>
              <a:t>Family Illness Leave may be appropriate for antenatal appointments, but no specific leave for this purpose </a:t>
            </a:r>
          </a:p>
          <a:p>
            <a:endParaRPr lang="en-IE" dirty="0"/>
          </a:p>
          <a:p>
            <a:pPr algn="l">
              <a:buFont typeface="Arial" panose="020B0604020202020204" pitchFamily="34" charset="0"/>
              <a:buChar char="•"/>
            </a:pPr>
            <a:endParaRPr lang="en-IE" b="0" i="0" dirty="0">
              <a:effectLst/>
            </a:endParaRPr>
          </a:p>
        </p:txBody>
      </p:sp>
    </p:spTree>
    <p:extLst>
      <p:ext uri="{BB962C8B-B14F-4D97-AF65-F5344CB8AC3E}">
        <p14:creationId xmlns:p14="http://schemas.microsoft.com/office/powerpoint/2010/main" val="45062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64D7-8944-0F2D-DE29-29F48561A4B1}"/>
              </a:ext>
            </a:extLst>
          </p:cNvPr>
          <p:cNvSpPr>
            <a:spLocks noGrp="1"/>
          </p:cNvSpPr>
          <p:nvPr>
            <p:ph type="title"/>
          </p:nvPr>
        </p:nvSpPr>
        <p:spPr/>
        <p:txBody>
          <a:bodyPr/>
          <a:lstStyle/>
          <a:p>
            <a:r>
              <a:rPr lang="en-GB" dirty="0"/>
              <a:t>When receiving fertility treatment</a:t>
            </a:r>
          </a:p>
        </p:txBody>
      </p:sp>
      <p:sp>
        <p:nvSpPr>
          <p:cNvPr id="3" name="Content Placeholder 2">
            <a:extLst>
              <a:ext uri="{FF2B5EF4-FFF2-40B4-BE49-F238E27FC236}">
                <a16:creationId xmlns:a16="http://schemas.microsoft.com/office/drawing/2014/main" id="{9DC3589F-8E8D-0591-14E9-5FBF0B310C1F}"/>
              </a:ext>
            </a:extLst>
          </p:cNvPr>
          <p:cNvSpPr>
            <a:spLocks noGrp="1"/>
          </p:cNvSpPr>
          <p:nvPr>
            <p:ph idx="1"/>
          </p:nvPr>
        </p:nvSpPr>
        <p:spPr/>
        <p:txBody>
          <a:bodyPr>
            <a:normAutofit/>
          </a:bodyPr>
          <a:lstStyle/>
          <a:p>
            <a:pPr marL="0" indent="0">
              <a:buNone/>
            </a:pPr>
            <a:r>
              <a:rPr lang="en-GB" dirty="0"/>
              <a:t>No specific leave provision. </a:t>
            </a:r>
          </a:p>
          <a:p>
            <a:pPr marL="0" indent="0">
              <a:buNone/>
            </a:pPr>
            <a:r>
              <a:rPr lang="en-GB" dirty="0"/>
              <a:t>Under the terms of circular 54/2019, sick leave may be used: </a:t>
            </a:r>
          </a:p>
          <a:p>
            <a:pPr marL="457200" lvl="1" indent="0">
              <a:buNone/>
            </a:pPr>
            <a:r>
              <a:rPr lang="en-IE" sz="2800" i="1" dirty="0"/>
              <a:t>“when absent for the purpose of obtaining medical related services (e.g. Doctor/Dentist) provided such appointments could not have been arranged outside of regular working hours or working days.”</a:t>
            </a:r>
            <a:endParaRPr lang="en-GB" dirty="0"/>
          </a:p>
          <a:p>
            <a:pPr marL="0" indent="0">
              <a:buNone/>
            </a:pPr>
            <a:r>
              <a:rPr lang="en-GB" dirty="0"/>
              <a:t>So, certified sick leave may be used to attend for fertility treatment, subject to a maximum of 183 days paid sick leave in a rolling four year period.</a:t>
            </a:r>
          </a:p>
          <a:p>
            <a:pPr marL="0" indent="0">
              <a:buNone/>
            </a:pPr>
            <a:endParaRPr lang="en-GB" dirty="0"/>
          </a:p>
        </p:txBody>
      </p:sp>
    </p:spTree>
    <p:extLst>
      <p:ext uri="{BB962C8B-B14F-4D97-AF65-F5344CB8AC3E}">
        <p14:creationId xmlns:p14="http://schemas.microsoft.com/office/powerpoint/2010/main" val="428139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B10C1-2027-4C03-85E5-2C2203AD86E2}"/>
              </a:ext>
            </a:extLst>
          </p:cNvPr>
          <p:cNvSpPr>
            <a:spLocks noGrp="1"/>
          </p:cNvSpPr>
          <p:nvPr>
            <p:ph type="title"/>
          </p:nvPr>
        </p:nvSpPr>
        <p:spPr/>
        <p:txBody>
          <a:bodyPr/>
          <a:lstStyle/>
          <a:p>
            <a:r>
              <a:rPr lang="en-IE" dirty="0"/>
              <a:t>Premature delivery</a:t>
            </a:r>
            <a:endParaRPr lang="en-GB" dirty="0"/>
          </a:p>
        </p:txBody>
      </p:sp>
      <p:sp>
        <p:nvSpPr>
          <p:cNvPr id="3" name="Content Placeholder 2">
            <a:extLst>
              <a:ext uri="{FF2B5EF4-FFF2-40B4-BE49-F238E27FC236}">
                <a16:creationId xmlns:a16="http://schemas.microsoft.com/office/drawing/2014/main" id="{6C8ED4AC-D375-46C2-B5C6-951FE349709B}"/>
              </a:ext>
            </a:extLst>
          </p:cNvPr>
          <p:cNvSpPr>
            <a:spLocks noGrp="1"/>
          </p:cNvSpPr>
          <p:nvPr>
            <p:ph idx="1"/>
          </p:nvPr>
        </p:nvSpPr>
        <p:spPr/>
        <p:txBody>
          <a:bodyPr>
            <a:normAutofit fontScale="92500" lnSpcReduction="20000"/>
          </a:bodyPr>
          <a:lstStyle/>
          <a:p>
            <a:r>
              <a:rPr lang="en-IE" dirty="0"/>
              <a:t>If a teacher’s baby is born prematurely (before maternity leave is due to begin), maternity leave must begin on the day of the birth but the teacher will be entitled to </a:t>
            </a:r>
            <a:r>
              <a:rPr lang="en-IE" i="1" dirty="0"/>
              <a:t>Extended Maternity Leave For Premature Birth</a:t>
            </a:r>
            <a:r>
              <a:rPr lang="en-IE" dirty="0"/>
              <a:t> </a:t>
            </a:r>
          </a:p>
          <a:p>
            <a:r>
              <a:rPr lang="en-IE" dirty="0"/>
              <a:t>The extended maternity leave will commence at the end of the standard 26 week period of paid statutory Maternity Leave. </a:t>
            </a:r>
          </a:p>
          <a:p>
            <a:r>
              <a:rPr lang="en-IE" dirty="0"/>
              <a:t>Teacher will notify Maternity Benefit section of DSP, confirming the date the baby was born and the number of weeks’ gestation. </a:t>
            </a:r>
          </a:p>
          <a:p>
            <a:r>
              <a:rPr lang="en-IE" dirty="0"/>
              <a:t>DSP will determine the entitlement to Extended Maternity Leave For Premature Birth and confirms this in writing.  </a:t>
            </a:r>
          </a:p>
          <a:p>
            <a:r>
              <a:rPr lang="en-IE" dirty="0"/>
              <a:t>The teacher will provide a copy of the letter from the DSP to their school who will notify the DE so that the additional leave may be recorded on the OLCS.   </a:t>
            </a:r>
            <a:endParaRPr lang="en-GB" dirty="0"/>
          </a:p>
          <a:p>
            <a:endParaRPr lang="en-GB" dirty="0"/>
          </a:p>
        </p:txBody>
      </p:sp>
    </p:spTree>
    <p:extLst>
      <p:ext uri="{BB962C8B-B14F-4D97-AF65-F5344CB8AC3E}">
        <p14:creationId xmlns:p14="http://schemas.microsoft.com/office/powerpoint/2010/main" val="241189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4BC4-ED71-EAEC-A04C-D4BCCF788154}"/>
              </a:ext>
            </a:extLst>
          </p:cNvPr>
          <p:cNvSpPr>
            <a:spLocks noGrp="1"/>
          </p:cNvSpPr>
          <p:nvPr>
            <p:ph type="title"/>
          </p:nvPr>
        </p:nvSpPr>
        <p:spPr/>
        <p:txBody>
          <a:bodyPr/>
          <a:lstStyle/>
          <a:p>
            <a:r>
              <a:rPr lang="en-GB" dirty="0"/>
              <a:t>Following pregnancy loss</a:t>
            </a:r>
          </a:p>
        </p:txBody>
      </p:sp>
      <p:sp>
        <p:nvSpPr>
          <p:cNvPr id="3" name="Content Placeholder 2">
            <a:extLst>
              <a:ext uri="{FF2B5EF4-FFF2-40B4-BE49-F238E27FC236}">
                <a16:creationId xmlns:a16="http://schemas.microsoft.com/office/drawing/2014/main" id="{6832ADF2-E240-6836-76FC-A51637538839}"/>
              </a:ext>
            </a:extLst>
          </p:cNvPr>
          <p:cNvSpPr>
            <a:spLocks noGrp="1"/>
          </p:cNvSpPr>
          <p:nvPr>
            <p:ph idx="1"/>
          </p:nvPr>
        </p:nvSpPr>
        <p:spPr/>
        <p:txBody>
          <a:bodyPr/>
          <a:lstStyle/>
          <a:p>
            <a:r>
              <a:rPr lang="en-GB" dirty="0"/>
              <a:t>If a teacher is more than 24 weeks pregnant, or if birth weight is more than 500g, or if baby is born alive – full statutory maternity leave, paid and unpaid, is available</a:t>
            </a:r>
          </a:p>
          <a:p>
            <a:r>
              <a:rPr lang="en-GB" dirty="0"/>
              <a:t>New bereavement leave circular 78/2022 allows for ten working days for the father, or partner of the mother, in addition to their paternity leave entitlement after 24 weeks gestation</a:t>
            </a:r>
          </a:p>
          <a:p>
            <a:r>
              <a:rPr lang="en-GB" dirty="0"/>
              <a:t>Earlier than 24 weeks pregnancy, recovery from miscarriage (for both parents) will be under ordinary terms of sick leave scheme</a:t>
            </a:r>
          </a:p>
        </p:txBody>
      </p:sp>
    </p:spTree>
    <p:extLst>
      <p:ext uri="{BB962C8B-B14F-4D97-AF65-F5344CB8AC3E}">
        <p14:creationId xmlns:p14="http://schemas.microsoft.com/office/powerpoint/2010/main" val="34794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8E662-FB0C-42B4-38E4-BC364B34A938}"/>
              </a:ext>
            </a:extLst>
          </p:cNvPr>
          <p:cNvSpPr>
            <a:spLocks noGrp="1"/>
          </p:cNvSpPr>
          <p:nvPr>
            <p:ph type="title"/>
          </p:nvPr>
        </p:nvSpPr>
        <p:spPr/>
        <p:txBody>
          <a:bodyPr/>
          <a:lstStyle/>
          <a:p>
            <a:r>
              <a:rPr lang="en-GB" dirty="0"/>
              <a:t>Leave following birth or adoption</a:t>
            </a:r>
          </a:p>
        </p:txBody>
      </p:sp>
      <p:sp>
        <p:nvSpPr>
          <p:cNvPr id="3" name="Content Placeholder 2">
            <a:extLst>
              <a:ext uri="{FF2B5EF4-FFF2-40B4-BE49-F238E27FC236}">
                <a16:creationId xmlns:a16="http://schemas.microsoft.com/office/drawing/2014/main" id="{2DF9B185-5195-C065-4A28-5A2F552A99DE}"/>
              </a:ext>
            </a:extLst>
          </p:cNvPr>
          <p:cNvSpPr>
            <a:spLocks noGrp="1"/>
          </p:cNvSpPr>
          <p:nvPr>
            <p:ph idx="1"/>
          </p:nvPr>
        </p:nvSpPr>
        <p:spPr>
          <a:xfrm>
            <a:off x="838200" y="1817387"/>
            <a:ext cx="10515600" cy="4351338"/>
          </a:xfrm>
        </p:spPr>
        <p:txBody>
          <a:bodyPr>
            <a:noAutofit/>
          </a:bodyPr>
          <a:lstStyle/>
          <a:p>
            <a:pPr marL="0" indent="0">
              <a:buNone/>
            </a:pPr>
            <a:r>
              <a:rPr lang="en-IE" dirty="0"/>
              <a:t>Following delivery, mothers are entitled to: </a:t>
            </a:r>
            <a:endParaRPr lang="en-GB" dirty="0"/>
          </a:p>
          <a:p>
            <a:pPr lvl="0"/>
            <a:r>
              <a:rPr lang="en-IE" dirty="0"/>
              <a:t>Paid maternity leave for </a:t>
            </a:r>
            <a:r>
              <a:rPr lang="en-IE" u="sng" dirty="0"/>
              <a:t>26 calendar weeks</a:t>
            </a:r>
            <a:r>
              <a:rPr lang="en-IE" dirty="0"/>
              <a:t>;</a:t>
            </a:r>
            <a:endParaRPr lang="en-GB" dirty="0"/>
          </a:p>
          <a:p>
            <a:pPr lvl="0"/>
            <a:r>
              <a:rPr lang="en-IE" dirty="0"/>
              <a:t>Statutory additional unpaid maternity leave, for a maximum of </a:t>
            </a:r>
            <a:br>
              <a:rPr lang="en-IE" dirty="0"/>
            </a:br>
            <a:r>
              <a:rPr lang="en-IE" u="sng" dirty="0"/>
              <a:t>16 weeks</a:t>
            </a:r>
            <a:r>
              <a:rPr lang="en-IE" dirty="0"/>
              <a:t>. </a:t>
            </a:r>
          </a:p>
          <a:p>
            <a:pPr lvl="0"/>
            <a:r>
              <a:rPr lang="en-IE" dirty="0"/>
              <a:t>Non-statutory additional unpaid maternity leave to the end of the school year in which it’s taken, i.e. 31 August.</a:t>
            </a:r>
            <a:endParaRPr lang="en-GB" dirty="0"/>
          </a:p>
          <a:p>
            <a:pPr marL="0" indent="0">
              <a:buNone/>
            </a:pPr>
            <a:r>
              <a:rPr lang="en-GB" dirty="0"/>
              <a:t>Following adoption:</a:t>
            </a:r>
          </a:p>
          <a:p>
            <a:r>
              <a:rPr lang="en-GB" dirty="0"/>
              <a:t>24 weeks of fully paid Adoptive Leave, and up to 16 weeks of unpaid leave</a:t>
            </a:r>
          </a:p>
          <a:p>
            <a:pPr marL="0" indent="0">
              <a:buNone/>
            </a:pPr>
            <a:endParaRPr lang="en-GB" dirty="0"/>
          </a:p>
        </p:txBody>
      </p:sp>
    </p:spTree>
    <p:extLst>
      <p:ext uri="{BB962C8B-B14F-4D97-AF65-F5344CB8AC3E}">
        <p14:creationId xmlns:p14="http://schemas.microsoft.com/office/powerpoint/2010/main" val="135323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7297-13AB-7556-5BBB-F800B0E855FB}"/>
              </a:ext>
            </a:extLst>
          </p:cNvPr>
          <p:cNvSpPr>
            <a:spLocks noGrp="1"/>
          </p:cNvSpPr>
          <p:nvPr>
            <p:ph type="title"/>
          </p:nvPr>
        </p:nvSpPr>
        <p:spPr/>
        <p:txBody>
          <a:bodyPr/>
          <a:lstStyle/>
          <a:p>
            <a:r>
              <a:rPr lang="en-GB" dirty="0"/>
              <a:t>Leave following birth or adoption</a:t>
            </a:r>
          </a:p>
        </p:txBody>
      </p:sp>
      <p:sp>
        <p:nvSpPr>
          <p:cNvPr id="3" name="Content Placeholder 2">
            <a:extLst>
              <a:ext uri="{FF2B5EF4-FFF2-40B4-BE49-F238E27FC236}">
                <a16:creationId xmlns:a16="http://schemas.microsoft.com/office/drawing/2014/main" id="{B7706600-F689-B7AD-BB98-F193E1FEB837}"/>
              </a:ext>
            </a:extLst>
          </p:cNvPr>
          <p:cNvSpPr>
            <a:spLocks noGrp="1"/>
          </p:cNvSpPr>
          <p:nvPr>
            <p:ph idx="1"/>
          </p:nvPr>
        </p:nvSpPr>
        <p:spPr/>
        <p:txBody>
          <a:bodyPr/>
          <a:lstStyle/>
          <a:p>
            <a:pPr marL="0" indent="0">
              <a:buNone/>
            </a:pPr>
            <a:r>
              <a:rPr lang="en-GB" sz="2800" dirty="0"/>
              <a:t>Fathers and those whose partners have babies are entitled to: </a:t>
            </a:r>
          </a:p>
          <a:p>
            <a:r>
              <a:rPr lang="en-GB" sz="2800" dirty="0"/>
              <a:t>Paid paternity leave for two weeks</a:t>
            </a:r>
          </a:p>
          <a:p>
            <a:pPr marL="0" indent="0">
              <a:buNone/>
            </a:pPr>
            <a:r>
              <a:rPr lang="en-GB" sz="2800" dirty="0"/>
              <a:t>All parents are entitled to: </a:t>
            </a:r>
          </a:p>
          <a:p>
            <a:r>
              <a:rPr lang="en-GB" sz="2800" dirty="0"/>
              <a:t>Seven weeks of Parent’s Leave during first two years (unpaid by DE, but with DSP benefit of €262 </a:t>
            </a:r>
            <a:r>
              <a:rPr lang="en-GB" sz="2800" dirty="0" err="1"/>
              <a:t>p.w.</a:t>
            </a:r>
            <a:r>
              <a:rPr lang="en-GB" sz="2800" dirty="0"/>
              <a:t>)</a:t>
            </a:r>
          </a:p>
          <a:p>
            <a:r>
              <a:rPr lang="en-GB" sz="2800" dirty="0"/>
              <a:t>Up to 26 weeks of unpaid Parental Leave, available until child turns thirteen, or sixteen if the child has a long-term illness </a:t>
            </a:r>
            <a:r>
              <a:rPr lang="en-GB" sz="2800"/>
              <a:t>or disability</a:t>
            </a:r>
            <a:endParaRPr lang="en-GB" sz="2800" dirty="0"/>
          </a:p>
          <a:p>
            <a:endParaRPr lang="en-GB" dirty="0"/>
          </a:p>
        </p:txBody>
      </p:sp>
    </p:spTree>
    <p:extLst>
      <p:ext uri="{BB962C8B-B14F-4D97-AF65-F5344CB8AC3E}">
        <p14:creationId xmlns:p14="http://schemas.microsoft.com/office/powerpoint/2010/main" val="364627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C14F-8CD7-1354-541E-BC137EAF029B}"/>
              </a:ext>
            </a:extLst>
          </p:cNvPr>
          <p:cNvSpPr>
            <a:spLocks noGrp="1"/>
          </p:cNvSpPr>
          <p:nvPr>
            <p:ph type="title"/>
          </p:nvPr>
        </p:nvSpPr>
        <p:spPr/>
        <p:txBody>
          <a:bodyPr/>
          <a:lstStyle/>
          <a:p>
            <a:r>
              <a:rPr lang="en-GB" dirty="0"/>
              <a:t>Structure of workshop</a:t>
            </a:r>
          </a:p>
        </p:txBody>
      </p:sp>
      <p:sp>
        <p:nvSpPr>
          <p:cNvPr id="3" name="Content Placeholder 2">
            <a:extLst>
              <a:ext uri="{FF2B5EF4-FFF2-40B4-BE49-F238E27FC236}">
                <a16:creationId xmlns:a16="http://schemas.microsoft.com/office/drawing/2014/main" id="{4A0B6508-3AC4-DFCF-0464-592165AE6D8E}"/>
              </a:ext>
            </a:extLst>
          </p:cNvPr>
          <p:cNvSpPr>
            <a:spLocks noGrp="1"/>
          </p:cNvSpPr>
          <p:nvPr>
            <p:ph idx="1"/>
          </p:nvPr>
        </p:nvSpPr>
        <p:spPr/>
        <p:txBody>
          <a:bodyPr>
            <a:normAutofit fontScale="85000" lnSpcReduction="20000"/>
          </a:bodyPr>
          <a:lstStyle/>
          <a:p>
            <a:r>
              <a:rPr lang="en-GB" dirty="0"/>
              <a:t>What conditions are currently in place for teachers, with context and cases</a:t>
            </a:r>
          </a:p>
          <a:p>
            <a:r>
              <a:rPr lang="en-GB" dirty="0"/>
              <a:t>Where do problems arise, and what could alleviate these issues</a:t>
            </a:r>
          </a:p>
          <a:p>
            <a:r>
              <a:rPr lang="en-GB" dirty="0"/>
              <a:t>Attendees will gain further knowledge about: </a:t>
            </a:r>
          </a:p>
          <a:p>
            <a:pPr lvl="1">
              <a:buFont typeface="Wingdings" panose="05000000000000000000" pitchFamily="2" charset="2"/>
              <a:buChar char="ü"/>
            </a:pPr>
            <a:r>
              <a:rPr lang="en-GB" dirty="0"/>
              <a:t>Pregnancy Related Sick Leave</a:t>
            </a:r>
          </a:p>
          <a:p>
            <a:pPr lvl="1">
              <a:buFont typeface="Wingdings" panose="05000000000000000000" pitchFamily="2" charset="2"/>
              <a:buChar char="ü"/>
            </a:pPr>
            <a:r>
              <a:rPr lang="en-GB" dirty="0"/>
              <a:t>Leave for fertility treatment</a:t>
            </a:r>
          </a:p>
          <a:p>
            <a:pPr lvl="1">
              <a:buFont typeface="Wingdings" panose="05000000000000000000" pitchFamily="2" charset="2"/>
              <a:buChar char="ü"/>
            </a:pPr>
            <a:r>
              <a:rPr lang="en-GB" dirty="0"/>
              <a:t>Following miscarriage and stillbirth</a:t>
            </a:r>
          </a:p>
          <a:p>
            <a:pPr lvl="1">
              <a:buFont typeface="Wingdings" panose="05000000000000000000" pitchFamily="2" charset="2"/>
              <a:buChar char="ü"/>
            </a:pPr>
            <a:r>
              <a:rPr lang="en-GB" dirty="0"/>
              <a:t>Family leave for both parents</a:t>
            </a:r>
          </a:p>
          <a:p>
            <a:pPr lvl="1">
              <a:buFont typeface="Wingdings" panose="05000000000000000000" pitchFamily="2" charset="2"/>
              <a:buChar char="ü"/>
            </a:pPr>
            <a:r>
              <a:rPr lang="en-GB" dirty="0"/>
              <a:t>Leave entitlements for fixed-term teachers, including non-casual substitute teachers</a:t>
            </a:r>
          </a:p>
          <a:p>
            <a:pPr lvl="1">
              <a:buFont typeface="Wingdings" panose="05000000000000000000" pitchFamily="2" charset="2"/>
              <a:buChar char="ü"/>
            </a:pPr>
            <a:r>
              <a:rPr lang="en-GB" dirty="0"/>
              <a:t>Breastfeeding breaks</a:t>
            </a:r>
          </a:p>
          <a:p>
            <a:pPr lvl="1">
              <a:buFont typeface="Wingdings" panose="05000000000000000000" pitchFamily="2" charset="2"/>
              <a:buChar char="ü"/>
            </a:pPr>
            <a:r>
              <a:rPr lang="en-GB" dirty="0"/>
              <a:t>Teachers who become parents through surrogacy</a:t>
            </a:r>
          </a:p>
          <a:p>
            <a:pPr lvl="1">
              <a:buFont typeface="Wingdings" panose="05000000000000000000" pitchFamily="2" charset="2"/>
              <a:buChar char="ü"/>
            </a:pPr>
            <a:r>
              <a:rPr lang="en-IE" i="1" dirty="0"/>
              <a:t>Organisation of Working Time (Reproductive Health Related Leave) Bill 2021</a:t>
            </a:r>
          </a:p>
          <a:p>
            <a:r>
              <a:rPr lang="en-GB" dirty="0"/>
              <a:t>Some group discussion but – please participate only if you are comfortable to do so, and be sensitive to the personal experiences of all attendees</a:t>
            </a:r>
          </a:p>
          <a:p>
            <a:endParaRPr lang="en-GB" dirty="0"/>
          </a:p>
          <a:p>
            <a:endParaRPr lang="en-GB" dirty="0"/>
          </a:p>
        </p:txBody>
      </p:sp>
    </p:spTree>
    <p:extLst>
      <p:ext uri="{BB962C8B-B14F-4D97-AF65-F5344CB8AC3E}">
        <p14:creationId xmlns:p14="http://schemas.microsoft.com/office/powerpoint/2010/main" val="370723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0095-EE07-041F-60E7-C85CE44DBC5B}"/>
              </a:ext>
            </a:extLst>
          </p:cNvPr>
          <p:cNvSpPr>
            <a:spLocks noGrp="1"/>
          </p:cNvSpPr>
          <p:nvPr>
            <p:ph type="title"/>
          </p:nvPr>
        </p:nvSpPr>
        <p:spPr/>
        <p:txBody>
          <a:bodyPr/>
          <a:lstStyle/>
          <a:p>
            <a:r>
              <a:rPr lang="en-GB"/>
              <a:t>Leave </a:t>
            </a:r>
            <a:r>
              <a:rPr lang="en-GB" dirty="0"/>
              <a:t>for non-permanent teachers and new appointees</a:t>
            </a:r>
          </a:p>
        </p:txBody>
      </p:sp>
      <p:sp>
        <p:nvSpPr>
          <p:cNvPr id="4" name="Content Placeholder 2">
            <a:extLst>
              <a:ext uri="{FF2B5EF4-FFF2-40B4-BE49-F238E27FC236}">
                <a16:creationId xmlns:a16="http://schemas.microsoft.com/office/drawing/2014/main" id="{6B096AE6-EB78-85E2-86BB-1A86F52D3C32}"/>
              </a:ext>
            </a:extLst>
          </p:cNvPr>
          <p:cNvSpPr txBox="1">
            <a:spLocks/>
          </p:cNvSpPr>
          <p:nvPr/>
        </p:nvSpPr>
        <p:spPr>
          <a:xfrm>
            <a:off x="478994" y="1769463"/>
            <a:ext cx="7180155" cy="45390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dirty="0"/>
              <a:t>Teachers employed in a fixed term or non-casual substitute capacity are entitled to avail of paid and unpaid maternity leave for the duration of their contract of employment.</a:t>
            </a:r>
          </a:p>
          <a:p>
            <a:pPr marL="0" indent="0">
              <a:buFont typeface="Arial" panose="020B0604020202020204" pitchFamily="34" charset="0"/>
              <a:buNone/>
            </a:pPr>
            <a:r>
              <a:rPr lang="en-IE" dirty="0"/>
              <a:t>A non-casual substitute will have to use the “Substitute for a Substitute” form to claim pay while on maternity leave. </a:t>
            </a:r>
          </a:p>
          <a:p>
            <a:pPr marL="0" indent="0">
              <a:buFont typeface="Arial" panose="020B0604020202020204" pitchFamily="34" charset="0"/>
              <a:buNone/>
            </a:pPr>
            <a:r>
              <a:rPr lang="en-IE" dirty="0"/>
              <a:t>A new appointee – permanent, fixed-term, </a:t>
            </a:r>
            <a:br>
              <a:rPr lang="en-IE" dirty="0"/>
            </a:br>
            <a:r>
              <a:rPr lang="en-IE" dirty="0"/>
              <a:t>or non-casual substitute – will be entitled to </a:t>
            </a:r>
          </a:p>
          <a:p>
            <a:pPr marL="0" indent="0">
              <a:buFont typeface="Arial" panose="020B0604020202020204" pitchFamily="34" charset="0"/>
              <a:buNone/>
            </a:pPr>
            <a:r>
              <a:rPr lang="en-IE" dirty="0"/>
              <a:t>her Maternity Leave from the outset of her </a:t>
            </a:r>
            <a:br>
              <a:rPr lang="en-IE" dirty="0"/>
            </a:br>
            <a:r>
              <a:rPr lang="en-IE" dirty="0"/>
              <a:t>contract.</a:t>
            </a:r>
            <a:endParaRPr lang="en-GB" dirty="0"/>
          </a:p>
        </p:txBody>
      </p:sp>
      <p:pic>
        <p:nvPicPr>
          <p:cNvPr id="5" name="Content Placeholder 8" descr="A close up of text on a white background&#10;&#10;Description automatically generated">
            <a:extLst>
              <a:ext uri="{FF2B5EF4-FFF2-40B4-BE49-F238E27FC236}">
                <a16:creationId xmlns:a16="http://schemas.microsoft.com/office/drawing/2014/main" id="{4CC655A5-3A02-381C-FF07-290832734ABB}"/>
              </a:ext>
            </a:extLst>
          </p:cNvPr>
          <p:cNvPicPr>
            <a:picLocks noChangeAspect="1"/>
          </p:cNvPicPr>
          <p:nvPr/>
        </p:nvPicPr>
        <p:blipFill>
          <a:blip r:embed="rId2"/>
          <a:stretch>
            <a:fillRect/>
          </a:stretch>
        </p:blipFill>
        <p:spPr>
          <a:xfrm rot="903603">
            <a:off x="7433327" y="1393685"/>
            <a:ext cx="3452535" cy="48191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6393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91E3-3B2D-B806-73D1-07E19BA6E2F7}"/>
              </a:ext>
            </a:extLst>
          </p:cNvPr>
          <p:cNvSpPr>
            <a:spLocks noGrp="1"/>
          </p:cNvSpPr>
          <p:nvPr>
            <p:ph type="title"/>
          </p:nvPr>
        </p:nvSpPr>
        <p:spPr/>
        <p:txBody>
          <a:bodyPr/>
          <a:lstStyle/>
          <a:p>
            <a:r>
              <a:rPr lang="en-GB" dirty="0"/>
              <a:t>Paternity Leave</a:t>
            </a:r>
          </a:p>
        </p:txBody>
      </p:sp>
      <p:sp>
        <p:nvSpPr>
          <p:cNvPr id="3" name="Content Placeholder 2">
            <a:extLst>
              <a:ext uri="{FF2B5EF4-FFF2-40B4-BE49-F238E27FC236}">
                <a16:creationId xmlns:a16="http://schemas.microsoft.com/office/drawing/2014/main" id="{1CF873A8-ADBE-0515-075E-D4FD2AB84635}"/>
              </a:ext>
            </a:extLst>
          </p:cNvPr>
          <p:cNvSpPr>
            <a:spLocks noGrp="1"/>
          </p:cNvSpPr>
          <p:nvPr>
            <p:ph idx="1"/>
          </p:nvPr>
        </p:nvSpPr>
        <p:spPr/>
        <p:txBody>
          <a:bodyPr>
            <a:normAutofit/>
          </a:bodyPr>
          <a:lstStyle/>
          <a:p>
            <a:r>
              <a:rPr lang="en-GB" dirty="0"/>
              <a:t>Until 2016, no statutory entitlement to Paternity Leave, teachers had access to three days of paid leave</a:t>
            </a:r>
          </a:p>
          <a:p>
            <a:r>
              <a:rPr lang="en-IE" i="1" dirty="0"/>
              <a:t>Paternity Leave and Benefit Act 2016 </a:t>
            </a:r>
            <a:r>
              <a:rPr lang="en-IE" dirty="0"/>
              <a:t>provides for statutory entitlement to two weeks of leave to be used within six months of birth</a:t>
            </a:r>
            <a:r>
              <a:rPr lang="en-GB" dirty="0"/>
              <a:t>, or placement of the child in the case of adoption</a:t>
            </a:r>
          </a:p>
          <a:p>
            <a:r>
              <a:rPr lang="en-GB" dirty="0"/>
              <a:t>CSO figures for 2021 – 4.3% of workers took paid maternity or adoptive leave, only 1.7% took paternity leave</a:t>
            </a:r>
            <a:endParaRPr lang="en-IE" dirty="0"/>
          </a:p>
          <a:p>
            <a:r>
              <a:rPr lang="en-GB" dirty="0"/>
              <a:t>No statutory entitlement to full salary – Paternity Benefit of €262 </a:t>
            </a:r>
            <a:r>
              <a:rPr lang="en-GB" dirty="0" err="1"/>
              <a:t>p.w.</a:t>
            </a:r>
            <a:r>
              <a:rPr lang="en-GB" dirty="0"/>
              <a:t> may be paid by the DSP, and employer can top-up to full salary (and the DE does top-up salaries for teachers)</a:t>
            </a:r>
          </a:p>
        </p:txBody>
      </p:sp>
    </p:spTree>
    <p:extLst>
      <p:ext uri="{BB962C8B-B14F-4D97-AF65-F5344CB8AC3E}">
        <p14:creationId xmlns:p14="http://schemas.microsoft.com/office/powerpoint/2010/main" val="357278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88C7-50EF-9665-9995-03A9870871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C61863-C054-F135-ACE3-01560F4CCED7}"/>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A3998762-28B5-7417-4879-F08467AF4A1B}"/>
              </a:ext>
            </a:extLst>
          </p:cNvPr>
          <p:cNvPicPr>
            <a:picLocks noChangeAspect="1"/>
          </p:cNvPicPr>
          <p:nvPr/>
        </p:nvPicPr>
        <p:blipFill>
          <a:blip r:embed="rId2"/>
          <a:stretch>
            <a:fillRect/>
          </a:stretch>
        </p:blipFill>
        <p:spPr>
          <a:xfrm>
            <a:off x="1780309" y="227217"/>
            <a:ext cx="8448449" cy="6403565"/>
          </a:xfrm>
          <a:prstGeom prst="rect">
            <a:avLst/>
          </a:prstGeom>
        </p:spPr>
      </p:pic>
      <p:sp>
        <p:nvSpPr>
          <p:cNvPr id="8" name="Arrow: Down 7">
            <a:extLst>
              <a:ext uri="{FF2B5EF4-FFF2-40B4-BE49-F238E27FC236}">
                <a16:creationId xmlns:a16="http://schemas.microsoft.com/office/drawing/2014/main" id="{433D8707-95A4-B2C8-AD5C-A9C37268A52C}"/>
              </a:ext>
            </a:extLst>
          </p:cNvPr>
          <p:cNvSpPr/>
          <p:nvPr/>
        </p:nvSpPr>
        <p:spPr>
          <a:xfrm rot="2159029">
            <a:off x="6347187" y="2767301"/>
            <a:ext cx="713509" cy="163483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31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F0617-9ABA-60B6-F17F-BAD11CD1D86F}"/>
              </a:ext>
            </a:extLst>
          </p:cNvPr>
          <p:cNvSpPr>
            <a:spLocks noGrp="1"/>
          </p:cNvSpPr>
          <p:nvPr>
            <p:ph type="title"/>
          </p:nvPr>
        </p:nvSpPr>
        <p:spPr/>
        <p:txBody>
          <a:bodyPr/>
          <a:lstStyle/>
          <a:p>
            <a:r>
              <a:rPr lang="en-GB" dirty="0"/>
              <a:t>Importance of paternity, parent’s, and </a:t>
            </a:r>
            <a:br>
              <a:rPr lang="en-GB" dirty="0"/>
            </a:br>
            <a:r>
              <a:rPr lang="en-GB" dirty="0"/>
              <a:t>parental leave</a:t>
            </a:r>
          </a:p>
        </p:txBody>
      </p:sp>
      <p:sp>
        <p:nvSpPr>
          <p:cNvPr id="3" name="Content Placeholder 2">
            <a:extLst>
              <a:ext uri="{FF2B5EF4-FFF2-40B4-BE49-F238E27FC236}">
                <a16:creationId xmlns:a16="http://schemas.microsoft.com/office/drawing/2014/main" id="{13326E83-5623-E76D-6658-88F90920DC7E}"/>
              </a:ext>
            </a:extLst>
          </p:cNvPr>
          <p:cNvSpPr>
            <a:spLocks noGrp="1"/>
          </p:cNvSpPr>
          <p:nvPr>
            <p:ph idx="1"/>
          </p:nvPr>
        </p:nvSpPr>
        <p:spPr/>
        <p:txBody>
          <a:bodyPr/>
          <a:lstStyle/>
          <a:p>
            <a:r>
              <a:rPr lang="en-GB" dirty="0"/>
              <a:t>Child’s wellbeing, supports bonding with parent</a:t>
            </a:r>
          </a:p>
          <a:p>
            <a:r>
              <a:rPr lang="en-GB" dirty="0"/>
              <a:t>Encourages more gender equal sharing of caring responsibilities </a:t>
            </a:r>
          </a:p>
          <a:p>
            <a:r>
              <a:rPr lang="en-GB" dirty="0"/>
              <a:t>Supports women returning to the labour market (and reduces “motherhood penalty”) </a:t>
            </a:r>
          </a:p>
          <a:p>
            <a:r>
              <a:rPr lang="en-GB" dirty="0"/>
              <a:t>Positive impact on work-life balance for parents</a:t>
            </a:r>
          </a:p>
          <a:p>
            <a:r>
              <a:rPr lang="en-GB" dirty="0"/>
              <a:t>Reduce gender pay gap </a:t>
            </a:r>
            <a:r>
              <a:rPr lang="en-GB"/>
              <a:t>and pension </a:t>
            </a:r>
            <a:r>
              <a:rPr lang="en-GB" dirty="0"/>
              <a:t>gap</a:t>
            </a:r>
          </a:p>
          <a:p>
            <a:endParaRPr lang="en-GB" dirty="0"/>
          </a:p>
        </p:txBody>
      </p:sp>
    </p:spTree>
    <p:extLst>
      <p:ext uri="{BB962C8B-B14F-4D97-AF65-F5344CB8AC3E}">
        <p14:creationId xmlns:p14="http://schemas.microsoft.com/office/powerpoint/2010/main" val="1433186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122D-AA8D-905A-6B6A-7872681411EA}"/>
              </a:ext>
            </a:extLst>
          </p:cNvPr>
          <p:cNvSpPr>
            <a:spLocks noGrp="1"/>
          </p:cNvSpPr>
          <p:nvPr>
            <p:ph type="title"/>
          </p:nvPr>
        </p:nvSpPr>
        <p:spPr/>
        <p:txBody>
          <a:bodyPr/>
          <a:lstStyle/>
          <a:p>
            <a:r>
              <a:rPr lang="en-GB" dirty="0"/>
              <a:t>Factors affecting uptake of leave </a:t>
            </a:r>
            <a:br>
              <a:rPr lang="en-GB" dirty="0"/>
            </a:br>
            <a:r>
              <a:rPr lang="en-GB" dirty="0"/>
              <a:t>for fathers</a:t>
            </a:r>
          </a:p>
        </p:txBody>
      </p:sp>
      <p:sp>
        <p:nvSpPr>
          <p:cNvPr id="3" name="Content Placeholder 2">
            <a:extLst>
              <a:ext uri="{FF2B5EF4-FFF2-40B4-BE49-F238E27FC236}">
                <a16:creationId xmlns:a16="http://schemas.microsoft.com/office/drawing/2014/main" id="{DE205D1B-B411-CC13-16C2-B96B0C4C49C5}"/>
              </a:ext>
            </a:extLst>
          </p:cNvPr>
          <p:cNvSpPr>
            <a:spLocks noGrp="1"/>
          </p:cNvSpPr>
          <p:nvPr>
            <p:ph idx="1"/>
          </p:nvPr>
        </p:nvSpPr>
        <p:spPr/>
        <p:txBody>
          <a:bodyPr/>
          <a:lstStyle/>
          <a:p>
            <a:r>
              <a:rPr lang="en-GB" dirty="0"/>
              <a:t>Family income – maintaining at or near 100% of normal income while on leave</a:t>
            </a:r>
          </a:p>
          <a:p>
            <a:r>
              <a:rPr lang="en-GB" dirty="0"/>
              <a:t>Flexibility in how leave may be used, and the timing of the leave</a:t>
            </a:r>
          </a:p>
          <a:p>
            <a:r>
              <a:rPr lang="en-GB" dirty="0"/>
              <a:t>Leave entitlement for the individual parent on a “use it or lose it” basis – not a shared family provision</a:t>
            </a:r>
          </a:p>
          <a:p>
            <a:r>
              <a:rPr lang="en-GB" dirty="0"/>
              <a:t>INTO strenuously objected to DE refusal to top-up salaries for Parent’s Leave – a disincentive for fathers to avail of this leave entitlement</a:t>
            </a:r>
          </a:p>
        </p:txBody>
      </p:sp>
    </p:spTree>
    <p:extLst>
      <p:ext uri="{BB962C8B-B14F-4D97-AF65-F5344CB8AC3E}">
        <p14:creationId xmlns:p14="http://schemas.microsoft.com/office/powerpoint/2010/main" val="3451569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E567-3861-0147-BD3E-A343B91B8646}"/>
              </a:ext>
            </a:extLst>
          </p:cNvPr>
          <p:cNvSpPr>
            <a:spLocks noGrp="1"/>
          </p:cNvSpPr>
          <p:nvPr>
            <p:ph type="title"/>
          </p:nvPr>
        </p:nvSpPr>
        <p:spPr/>
        <p:txBody>
          <a:bodyPr/>
          <a:lstStyle/>
          <a:p>
            <a:r>
              <a:rPr lang="en-GB" dirty="0"/>
              <a:t>Caring responsibilities and gender</a:t>
            </a:r>
          </a:p>
        </p:txBody>
      </p:sp>
      <p:sp>
        <p:nvSpPr>
          <p:cNvPr id="3" name="Content Placeholder 2">
            <a:extLst>
              <a:ext uri="{FF2B5EF4-FFF2-40B4-BE49-F238E27FC236}">
                <a16:creationId xmlns:a16="http://schemas.microsoft.com/office/drawing/2014/main" id="{CB017ED9-89EA-181A-33A7-5810D1843D3C}"/>
              </a:ext>
            </a:extLst>
          </p:cNvPr>
          <p:cNvSpPr>
            <a:spLocks noGrp="1"/>
          </p:cNvSpPr>
          <p:nvPr>
            <p:ph idx="1"/>
          </p:nvPr>
        </p:nvSpPr>
        <p:spPr/>
        <p:txBody>
          <a:bodyPr>
            <a:normAutofit fontScale="92500"/>
          </a:bodyPr>
          <a:lstStyle/>
          <a:p>
            <a:r>
              <a:rPr lang="en-IE" dirty="0"/>
              <a:t>9 July 2019 report by ERSI and Irish Human Rights and Equality Commission, </a:t>
            </a:r>
            <a:r>
              <a:rPr lang="en-IE" i="1" dirty="0"/>
              <a:t>Caring and Unpaid Work in Ireland </a:t>
            </a:r>
            <a:r>
              <a:rPr lang="en-IE" dirty="0"/>
              <a:t>found:</a:t>
            </a:r>
          </a:p>
          <a:p>
            <a:pPr lvl="1"/>
            <a:r>
              <a:rPr lang="en-IE" b="0" i="0" dirty="0">
                <a:effectLst/>
              </a:rPr>
              <a:t>Irish people spend an average of 16 hours per week on caring and 14.5 hours on housework</a:t>
            </a:r>
          </a:p>
          <a:p>
            <a:pPr lvl="1"/>
            <a:r>
              <a:rPr lang="en-IE" b="0" i="0" dirty="0">
                <a:effectLst/>
              </a:rPr>
              <a:t>On average, women spend double the time of men on caring and more than twice as much time on housework. </a:t>
            </a:r>
            <a:endParaRPr lang="en-IE" dirty="0"/>
          </a:p>
          <a:p>
            <a:r>
              <a:rPr lang="en-IE" dirty="0"/>
              <a:t>Recommendations of the report:</a:t>
            </a:r>
          </a:p>
          <a:p>
            <a:pPr lvl="1"/>
            <a:r>
              <a:rPr lang="en-IE" b="0" i="0" dirty="0">
                <a:effectLst/>
              </a:rPr>
              <a:t>Social and employment policies that support carers, facilitate the combination of care and employment and encourage greater male participation in care</a:t>
            </a:r>
          </a:p>
          <a:p>
            <a:pPr lvl="1"/>
            <a:r>
              <a:rPr lang="en-IE" b="0" i="0" dirty="0">
                <a:effectLst/>
              </a:rPr>
              <a:t>The need to address the clear connection between caring responsibility and gender inequality in employment. Without greater equality in terms of unpaid work, greater gender equality in the labour market is unlikely to be achieved.</a:t>
            </a:r>
          </a:p>
          <a:p>
            <a:endParaRPr lang="en-IE" dirty="0"/>
          </a:p>
          <a:p>
            <a:endParaRPr lang="en-GB" dirty="0"/>
          </a:p>
        </p:txBody>
      </p:sp>
    </p:spTree>
    <p:extLst>
      <p:ext uri="{BB962C8B-B14F-4D97-AF65-F5344CB8AC3E}">
        <p14:creationId xmlns:p14="http://schemas.microsoft.com/office/powerpoint/2010/main" val="384550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AEE6-7F27-B2D9-3473-135C77BA89A2}"/>
              </a:ext>
            </a:extLst>
          </p:cNvPr>
          <p:cNvSpPr>
            <a:spLocks noGrp="1"/>
          </p:cNvSpPr>
          <p:nvPr>
            <p:ph type="title"/>
          </p:nvPr>
        </p:nvSpPr>
        <p:spPr/>
        <p:txBody>
          <a:bodyPr/>
          <a:lstStyle/>
          <a:p>
            <a:r>
              <a:rPr lang="en-GB" dirty="0"/>
              <a:t>Caring responsibilities and </a:t>
            </a:r>
            <a:br>
              <a:rPr lang="en-GB" dirty="0"/>
            </a:br>
            <a:r>
              <a:rPr lang="en-GB" dirty="0"/>
              <a:t>school leadership</a:t>
            </a:r>
          </a:p>
        </p:txBody>
      </p:sp>
      <p:sp>
        <p:nvSpPr>
          <p:cNvPr id="3" name="Content Placeholder 2">
            <a:extLst>
              <a:ext uri="{FF2B5EF4-FFF2-40B4-BE49-F238E27FC236}">
                <a16:creationId xmlns:a16="http://schemas.microsoft.com/office/drawing/2014/main" id="{F0089F51-EA3C-0EA2-57C0-21325CB22D9F}"/>
              </a:ext>
            </a:extLst>
          </p:cNvPr>
          <p:cNvSpPr>
            <a:spLocks noGrp="1"/>
          </p:cNvSpPr>
          <p:nvPr>
            <p:ph idx="1"/>
          </p:nvPr>
        </p:nvSpPr>
        <p:spPr/>
        <p:txBody>
          <a:bodyPr>
            <a:normAutofit fontScale="92500" lnSpcReduction="10000"/>
          </a:bodyPr>
          <a:lstStyle/>
          <a:p>
            <a:r>
              <a:rPr lang="en-GB" dirty="0"/>
              <a:t>In 2020/21 school year teaching population is 85% female</a:t>
            </a:r>
          </a:p>
          <a:p>
            <a:r>
              <a:rPr lang="en-GB" dirty="0"/>
              <a:t>33% of Primary Principals are male, 67% female</a:t>
            </a:r>
          </a:p>
          <a:p>
            <a:r>
              <a:rPr lang="en-GB" dirty="0"/>
              <a:t>Parental Leave Act Section 15(a):</a:t>
            </a:r>
          </a:p>
          <a:p>
            <a:pPr marL="457200" lvl="1" indent="0">
              <a:buNone/>
            </a:pPr>
            <a:r>
              <a:rPr lang="en-IE" i="1" dirty="0"/>
              <a:t>An employee who exercises or proposes to exercise an entitlement under section 15 </a:t>
            </a:r>
            <a:r>
              <a:rPr lang="en-IE" dirty="0"/>
              <a:t>[Return to Work]</a:t>
            </a:r>
            <a:r>
              <a:rPr lang="en-IE" i="1" dirty="0"/>
              <a:t> may request, in accordance with subsection (2), changes to his or her working hours or patterns, or both, to apply for a set period of time following his or her return to work</a:t>
            </a:r>
            <a:endParaRPr lang="en-GB" i="1" dirty="0"/>
          </a:p>
          <a:p>
            <a:r>
              <a:rPr lang="en-GB" dirty="0"/>
              <a:t>Teachers’ Parental Leave scheme addresses this requirement through the availability of job sharing – but job share is not available to Principal teachers</a:t>
            </a:r>
          </a:p>
          <a:p>
            <a:r>
              <a:rPr lang="en-GB" dirty="0"/>
              <a:t>INTO has sought the expansion of interschool job share scheme to include Principal teachers working in another school</a:t>
            </a:r>
          </a:p>
        </p:txBody>
      </p:sp>
    </p:spTree>
    <p:extLst>
      <p:ext uri="{BB962C8B-B14F-4D97-AF65-F5344CB8AC3E}">
        <p14:creationId xmlns:p14="http://schemas.microsoft.com/office/powerpoint/2010/main" val="2838610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9F83-24B6-9BFE-8D40-BC0550388D1C}"/>
              </a:ext>
            </a:extLst>
          </p:cNvPr>
          <p:cNvSpPr>
            <a:spLocks noGrp="1"/>
          </p:cNvSpPr>
          <p:nvPr>
            <p:ph type="title"/>
          </p:nvPr>
        </p:nvSpPr>
        <p:spPr/>
        <p:txBody>
          <a:bodyPr/>
          <a:lstStyle/>
          <a:p>
            <a:r>
              <a:rPr lang="en-GB" dirty="0"/>
              <a:t>For discussion…</a:t>
            </a:r>
          </a:p>
        </p:txBody>
      </p:sp>
      <p:sp>
        <p:nvSpPr>
          <p:cNvPr id="3" name="Content Placeholder 2">
            <a:extLst>
              <a:ext uri="{FF2B5EF4-FFF2-40B4-BE49-F238E27FC236}">
                <a16:creationId xmlns:a16="http://schemas.microsoft.com/office/drawing/2014/main" id="{999A06C9-EBA1-4AB2-2215-F922012446D5}"/>
              </a:ext>
            </a:extLst>
          </p:cNvPr>
          <p:cNvSpPr>
            <a:spLocks noGrp="1"/>
          </p:cNvSpPr>
          <p:nvPr>
            <p:ph idx="1"/>
          </p:nvPr>
        </p:nvSpPr>
        <p:spPr>
          <a:xfrm>
            <a:off x="838200" y="1371601"/>
            <a:ext cx="10515600" cy="5486400"/>
          </a:xfrm>
        </p:spPr>
        <p:txBody>
          <a:bodyPr>
            <a:normAutofit/>
          </a:bodyPr>
          <a:lstStyle/>
          <a:p>
            <a:pPr marL="0" indent="0" algn="ctr">
              <a:buNone/>
            </a:pPr>
            <a:r>
              <a:rPr lang="en-GB" b="1" dirty="0"/>
              <a:t>Please consider – </a:t>
            </a:r>
          </a:p>
          <a:p>
            <a:r>
              <a:rPr lang="en-GB" dirty="0"/>
              <a:t>In your experience, do male teachers avail of all the family leave which is available to them? </a:t>
            </a:r>
          </a:p>
          <a:p>
            <a:r>
              <a:rPr lang="en-GB" dirty="0"/>
              <a:t>What measures would support or encourage greater uptake of family leave for male teachers? </a:t>
            </a:r>
          </a:p>
          <a:p>
            <a:r>
              <a:rPr lang="en-GB" dirty="0"/>
              <a:t>Is the role of principal compatible with family leave and parenting young children, for male or female teachers? What might improve this situation? </a:t>
            </a:r>
          </a:p>
        </p:txBody>
      </p:sp>
    </p:spTree>
    <p:extLst>
      <p:ext uri="{BB962C8B-B14F-4D97-AF65-F5344CB8AC3E}">
        <p14:creationId xmlns:p14="http://schemas.microsoft.com/office/powerpoint/2010/main" val="911495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7F54-FB76-4AC9-73C6-5B81F8DA805F}"/>
              </a:ext>
            </a:extLst>
          </p:cNvPr>
          <p:cNvSpPr>
            <a:spLocks noGrp="1"/>
          </p:cNvSpPr>
          <p:nvPr>
            <p:ph type="title"/>
          </p:nvPr>
        </p:nvSpPr>
        <p:spPr/>
        <p:txBody>
          <a:bodyPr/>
          <a:lstStyle/>
          <a:p>
            <a:r>
              <a:rPr lang="en-GB" dirty="0"/>
              <a:t>Breastfeeding breaks</a:t>
            </a:r>
          </a:p>
        </p:txBody>
      </p:sp>
      <p:sp>
        <p:nvSpPr>
          <p:cNvPr id="3" name="Content Placeholder 2">
            <a:extLst>
              <a:ext uri="{FF2B5EF4-FFF2-40B4-BE49-F238E27FC236}">
                <a16:creationId xmlns:a16="http://schemas.microsoft.com/office/drawing/2014/main" id="{A7E97B9C-ED7D-FBF2-7743-C775F68BC563}"/>
              </a:ext>
            </a:extLst>
          </p:cNvPr>
          <p:cNvSpPr>
            <a:spLocks noGrp="1"/>
          </p:cNvSpPr>
          <p:nvPr>
            <p:ph idx="1"/>
          </p:nvPr>
        </p:nvSpPr>
        <p:spPr/>
        <p:txBody>
          <a:bodyPr>
            <a:noAutofit/>
          </a:bodyPr>
          <a:lstStyle/>
          <a:p>
            <a:r>
              <a:rPr lang="en-GB" sz="2400" dirty="0"/>
              <a:t>Under existing </a:t>
            </a:r>
            <a:r>
              <a:rPr lang="en-IE" sz="2400" dirty="0">
                <a:solidFill>
                  <a:srgbClr val="000000"/>
                </a:solidFill>
              </a:rPr>
              <a:t>Maternity Protection Act</a:t>
            </a:r>
            <a:r>
              <a:rPr lang="en-GB" sz="2400" dirty="0"/>
              <a:t>, statutory entitlement to one hour per day when baby is under 26 weeks of age</a:t>
            </a:r>
          </a:p>
          <a:p>
            <a:r>
              <a:rPr lang="en-GB" sz="2400" dirty="0"/>
              <a:t>May be taken as full hour, two 30 minute breaks, or three 20 minute breaks</a:t>
            </a:r>
          </a:p>
          <a:p>
            <a:r>
              <a:rPr lang="en-GB" sz="2400" dirty="0"/>
              <a:t>Under circular 60/2018, discretionary leave for teachers with breastfeeding babies up to two years of age – </a:t>
            </a:r>
            <a:r>
              <a:rPr lang="en-GB" sz="2400" i="1" dirty="0"/>
              <a:t>“</a:t>
            </a:r>
            <a:r>
              <a:rPr lang="en-IE" sz="2400" i="1" dirty="0"/>
              <a:t>Employers should take reasonable measures to facilitate the pattern of breastfeeding breaks as requested, while having due regard to the welfare and educational needs of pupils.”</a:t>
            </a:r>
          </a:p>
          <a:p>
            <a:r>
              <a:rPr lang="en-IE" sz="2400" b="0" i="1" dirty="0">
                <a:solidFill>
                  <a:srgbClr val="000000"/>
                </a:solidFill>
                <a:effectLst/>
              </a:rPr>
              <a:t>Work Life Balance and Miscellaneous Provisions Bill </a:t>
            </a:r>
            <a:r>
              <a:rPr lang="en-IE" sz="2400" b="0" i="0" dirty="0">
                <a:solidFill>
                  <a:srgbClr val="000000"/>
                </a:solidFill>
                <a:effectLst/>
              </a:rPr>
              <a:t>extends statutory entitlement to breastfeeding breaks for six months </a:t>
            </a:r>
            <a:r>
              <a:rPr lang="en-IE" sz="2400" dirty="0">
                <a:solidFill>
                  <a:srgbClr val="000000"/>
                </a:solidFill>
              </a:rPr>
              <a:t>following birth, up </a:t>
            </a:r>
            <a:r>
              <a:rPr lang="en-IE" sz="2400" b="0" i="0" dirty="0">
                <a:solidFill>
                  <a:srgbClr val="000000"/>
                </a:solidFill>
                <a:effectLst/>
              </a:rPr>
              <a:t>to two years</a:t>
            </a:r>
            <a:endParaRPr lang="en-GB" sz="2400" dirty="0"/>
          </a:p>
          <a:p>
            <a:endParaRPr lang="en-GB" sz="2400" dirty="0"/>
          </a:p>
        </p:txBody>
      </p:sp>
    </p:spTree>
    <p:extLst>
      <p:ext uri="{BB962C8B-B14F-4D97-AF65-F5344CB8AC3E}">
        <p14:creationId xmlns:p14="http://schemas.microsoft.com/office/powerpoint/2010/main" val="408637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958F-032E-9EE3-DE84-4BDED58592B4}"/>
              </a:ext>
            </a:extLst>
          </p:cNvPr>
          <p:cNvSpPr>
            <a:spLocks noGrp="1"/>
          </p:cNvSpPr>
          <p:nvPr>
            <p:ph type="title"/>
          </p:nvPr>
        </p:nvSpPr>
        <p:spPr/>
        <p:txBody>
          <a:bodyPr/>
          <a:lstStyle/>
          <a:p>
            <a:r>
              <a:rPr lang="en-GB" dirty="0"/>
              <a:t>For discussion…</a:t>
            </a:r>
          </a:p>
        </p:txBody>
      </p:sp>
      <p:sp>
        <p:nvSpPr>
          <p:cNvPr id="3" name="Content Placeholder 2">
            <a:extLst>
              <a:ext uri="{FF2B5EF4-FFF2-40B4-BE49-F238E27FC236}">
                <a16:creationId xmlns:a16="http://schemas.microsoft.com/office/drawing/2014/main" id="{9E720890-B80A-39F2-231C-23620F0DAF42}"/>
              </a:ext>
            </a:extLst>
          </p:cNvPr>
          <p:cNvSpPr>
            <a:spLocks noGrp="1"/>
          </p:cNvSpPr>
          <p:nvPr>
            <p:ph idx="1"/>
          </p:nvPr>
        </p:nvSpPr>
        <p:spPr/>
        <p:txBody>
          <a:bodyPr/>
          <a:lstStyle/>
          <a:p>
            <a:r>
              <a:rPr lang="en-GB" dirty="0"/>
              <a:t>If the </a:t>
            </a:r>
            <a:r>
              <a:rPr lang="en-IE" sz="2800" b="0" i="1" dirty="0">
                <a:solidFill>
                  <a:srgbClr val="000000"/>
                </a:solidFill>
                <a:effectLst/>
              </a:rPr>
              <a:t>Work Life Balance and Miscellaneous Provisions Bill </a:t>
            </a:r>
            <a:r>
              <a:rPr lang="en-GB" dirty="0"/>
              <a:t>secures a statutory entitlement to breastfeeding breaks, for babies up to the age of two, how might this be managed in schools? </a:t>
            </a:r>
          </a:p>
          <a:p>
            <a:r>
              <a:rPr lang="en-GB"/>
              <a:t>How has </a:t>
            </a:r>
            <a:r>
              <a:rPr lang="en-GB" dirty="0"/>
              <a:t>your school accommodated breastfeeding breaks for teachers to date? </a:t>
            </a:r>
          </a:p>
          <a:p>
            <a:r>
              <a:rPr lang="en-GB" dirty="0"/>
              <a:t>In your experience, do teachers feel comfortable and confident requesting these breaks at present?</a:t>
            </a:r>
          </a:p>
          <a:p>
            <a:pPr marL="0" indent="0">
              <a:buNone/>
            </a:pPr>
            <a:endParaRPr lang="en-GB" dirty="0"/>
          </a:p>
        </p:txBody>
      </p:sp>
    </p:spTree>
    <p:extLst>
      <p:ext uri="{BB962C8B-B14F-4D97-AF65-F5344CB8AC3E}">
        <p14:creationId xmlns:p14="http://schemas.microsoft.com/office/powerpoint/2010/main" val="53855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C14F-8CD7-1354-541E-BC137EAF029B}"/>
              </a:ext>
            </a:extLst>
          </p:cNvPr>
          <p:cNvSpPr>
            <a:spLocks noGrp="1"/>
          </p:cNvSpPr>
          <p:nvPr>
            <p:ph type="title"/>
          </p:nvPr>
        </p:nvSpPr>
        <p:spPr/>
        <p:txBody>
          <a:bodyPr/>
          <a:lstStyle/>
          <a:p>
            <a:r>
              <a:rPr lang="en-GB" dirty="0"/>
              <a:t>Primary teachers by gender</a:t>
            </a:r>
          </a:p>
        </p:txBody>
      </p:sp>
      <p:graphicFrame>
        <p:nvGraphicFramePr>
          <p:cNvPr id="4" name="Content Placeholder 3">
            <a:extLst>
              <a:ext uri="{FF2B5EF4-FFF2-40B4-BE49-F238E27FC236}">
                <a16:creationId xmlns:a16="http://schemas.microsoft.com/office/drawing/2014/main" id="{5CFF5DC9-1F5B-EEC3-6A5A-978948F98E2B}"/>
              </a:ext>
            </a:extLst>
          </p:cNvPr>
          <p:cNvGraphicFramePr>
            <a:graphicFrameLocks noGrp="1"/>
          </p:cNvGraphicFramePr>
          <p:nvPr>
            <p:ph idx="1"/>
            <p:extLst>
              <p:ext uri="{D42A27DB-BD31-4B8C-83A1-F6EECF244321}">
                <p14:modId xmlns:p14="http://schemas.microsoft.com/office/powerpoint/2010/main" val="978541631"/>
              </p:ext>
            </p:extLst>
          </p:nvPr>
        </p:nvGraphicFramePr>
        <p:xfrm>
          <a:off x="2255520" y="1565562"/>
          <a:ext cx="6629400" cy="2726715"/>
        </p:xfrm>
        <a:graphic>
          <a:graphicData uri="http://schemas.openxmlformats.org/drawingml/2006/table">
            <a:tbl>
              <a:tblPr/>
              <a:tblGrid>
                <a:gridCol w="1657350">
                  <a:extLst>
                    <a:ext uri="{9D8B030D-6E8A-4147-A177-3AD203B41FA5}">
                      <a16:colId xmlns:a16="http://schemas.microsoft.com/office/drawing/2014/main" val="1463123396"/>
                    </a:ext>
                  </a:extLst>
                </a:gridCol>
                <a:gridCol w="1657350">
                  <a:extLst>
                    <a:ext uri="{9D8B030D-6E8A-4147-A177-3AD203B41FA5}">
                      <a16:colId xmlns:a16="http://schemas.microsoft.com/office/drawing/2014/main" val="1599569079"/>
                    </a:ext>
                  </a:extLst>
                </a:gridCol>
                <a:gridCol w="1657350">
                  <a:extLst>
                    <a:ext uri="{9D8B030D-6E8A-4147-A177-3AD203B41FA5}">
                      <a16:colId xmlns:a16="http://schemas.microsoft.com/office/drawing/2014/main" val="484224219"/>
                    </a:ext>
                  </a:extLst>
                </a:gridCol>
                <a:gridCol w="1657350">
                  <a:extLst>
                    <a:ext uri="{9D8B030D-6E8A-4147-A177-3AD203B41FA5}">
                      <a16:colId xmlns:a16="http://schemas.microsoft.com/office/drawing/2014/main" val="3217356203"/>
                    </a:ext>
                  </a:extLst>
                </a:gridCol>
              </a:tblGrid>
              <a:tr h="1461186">
                <a:tc>
                  <a:txBody>
                    <a:bodyPr/>
                    <a:lstStyle/>
                    <a:p>
                      <a:pPr fontAlgn="t"/>
                      <a:r>
                        <a:rPr lang="en-GB" sz="1600" dirty="0">
                          <a:effectLst/>
                        </a:rPr>
                        <a:t>School Year</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E" sz="1600" dirty="0">
                          <a:effectLst/>
                        </a:rPr>
                        <a:t>Total no of Females (including Principals)</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IE" sz="1600" dirty="0">
                          <a:effectLst/>
                        </a:rPr>
                        <a:t>Total no of Males (including Principals)</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Overall Total</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015671904"/>
                  </a:ext>
                </a:extLst>
              </a:tr>
              <a:tr h="421843">
                <a:tc>
                  <a:txBody>
                    <a:bodyPr/>
                    <a:lstStyle/>
                    <a:p>
                      <a:pPr fontAlgn="t"/>
                      <a:r>
                        <a:rPr lang="en-GB" sz="1600" dirty="0">
                          <a:effectLst/>
                        </a:rPr>
                        <a:t>2020/2021</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35,518</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6,494</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42,012</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913144578"/>
                  </a:ext>
                </a:extLst>
              </a:tr>
              <a:tr h="421843">
                <a:tc>
                  <a:txBody>
                    <a:bodyPr/>
                    <a:lstStyle/>
                    <a:p>
                      <a:pPr fontAlgn="t"/>
                      <a:r>
                        <a:rPr lang="en-GB" sz="1600" dirty="0">
                          <a:effectLst/>
                        </a:rPr>
                        <a:t>2019/2020</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35,164</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6,401</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41,565</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773991651"/>
                  </a:ext>
                </a:extLst>
              </a:tr>
              <a:tr h="421843">
                <a:tc>
                  <a:txBody>
                    <a:bodyPr/>
                    <a:lstStyle/>
                    <a:p>
                      <a:pPr fontAlgn="t"/>
                      <a:r>
                        <a:rPr lang="en-GB" sz="1600" dirty="0">
                          <a:effectLst/>
                        </a:rPr>
                        <a:t>2018/2019</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34,532</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6,194</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fontAlgn="t"/>
                      <a:r>
                        <a:rPr lang="en-GB" sz="1600" dirty="0">
                          <a:effectLst/>
                        </a:rPr>
                        <a:t>40,726</a:t>
                      </a:r>
                    </a:p>
                  </a:txBody>
                  <a:tcPr marL="53065" marR="53065" marT="53065" marB="53065">
                    <a:lnL>
                      <a:noFill/>
                    </a:lnL>
                    <a:lnR>
                      <a:noFill/>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92710672"/>
                  </a:ext>
                </a:extLst>
              </a:tr>
            </a:tbl>
          </a:graphicData>
        </a:graphic>
      </p:graphicFrame>
      <p:sp>
        <p:nvSpPr>
          <p:cNvPr id="6" name="TextBox 5">
            <a:extLst>
              <a:ext uri="{FF2B5EF4-FFF2-40B4-BE49-F238E27FC236}">
                <a16:creationId xmlns:a16="http://schemas.microsoft.com/office/drawing/2014/main" id="{B2B354B7-B8FF-FF91-79C6-4EBDF8500E12}"/>
              </a:ext>
            </a:extLst>
          </p:cNvPr>
          <p:cNvSpPr txBox="1"/>
          <p:nvPr/>
        </p:nvSpPr>
        <p:spPr>
          <a:xfrm>
            <a:off x="2054086" y="5015345"/>
            <a:ext cx="7131478" cy="646331"/>
          </a:xfrm>
          <a:prstGeom prst="rect">
            <a:avLst/>
          </a:prstGeom>
          <a:noFill/>
        </p:spPr>
        <p:txBody>
          <a:bodyPr wrap="square" lIns="91440" tIns="45720" rIns="91440" bIns="45720" rtlCol="0" anchor="t">
            <a:spAutoFit/>
          </a:bodyPr>
          <a:lstStyle/>
          <a:p>
            <a:r>
              <a:rPr lang="en-IE" sz="1200" b="0" i="0" dirty="0">
                <a:solidFill>
                  <a:srgbClr val="000000"/>
                </a:solidFill>
                <a:effectLst/>
              </a:rPr>
              <a:t>Note: Figures extracted from Payroll databases on 30th June each year which includes contracted and casual teachers. The Principal’s figures are determined by teachers </a:t>
            </a:r>
            <a:r>
              <a:rPr lang="en-IE" sz="1200" dirty="0">
                <a:solidFill>
                  <a:srgbClr val="000000"/>
                </a:solidFill>
              </a:rPr>
              <a:t>who</a:t>
            </a:r>
            <a:r>
              <a:rPr lang="en-IE" sz="1200" b="0" i="0" dirty="0">
                <a:solidFill>
                  <a:srgbClr val="000000"/>
                </a:solidFill>
                <a:effectLst/>
              </a:rPr>
              <a:t> hold a Principals/Acting up Principals’ allowance at that time.</a:t>
            </a:r>
            <a:endParaRPr lang="en-GB" sz="1200" dirty="0"/>
          </a:p>
        </p:txBody>
      </p:sp>
    </p:spTree>
    <p:extLst>
      <p:ext uri="{BB962C8B-B14F-4D97-AF65-F5344CB8AC3E}">
        <p14:creationId xmlns:p14="http://schemas.microsoft.com/office/powerpoint/2010/main" val="3038391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BCD-BBA2-7CB6-D96A-1B1C284A45C6}"/>
              </a:ext>
            </a:extLst>
          </p:cNvPr>
          <p:cNvSpPr>
            <a:spLocks noGrp="1"/>
          </p:cNvSpPr>
          <p:nvPr>
            <p:ph type="title"/>
          </p:nvPr>
        </p:nvSpPr>
        <p:spPr/>
        <p:txBody>
          <a:bodyPr/>
          <a:lstStyle/>
          <a:p>
            <a:r>
              <a:rPr lang="en-GB" dirty="0"/>
              <a:t>Teachers who become parents </a:t>
            </a:r>
            <a:br>
              <a:rPr lang="en-GB" dirty="0"/>
            </a:br>
            <a:r>
              <a:rPr lang="en-GB" dirty="0"/>
              <a:t>through surrogacy</a:t>
            </a:r>
          </a:p>
        </p:txBody>
      </p:sp>
      <p:sp>
        <p:nvSpPr>
          <p:cNvPr id="3" name="Content Placeholder 2">
            <a:extLst>
              <a:ext uri="{FF2B5EF4-FFF2-40B4-BE49-F238E27FC236}">
                <a16:creationId xmlns:a16="http://schemas.microsoft.com/office/drawing/2014/main" id="{010E3A42-53F5-D7E4-E45E-1C7A97030463}"/>
              </a:ext>
            </a:extLst>
          </p:cNvPr>
          <p:cNvSpPr>
            <a:spLocks noGrp="1"/>
          </p:cNvSpPr>
          <p:nvPr>
            <p:ph idx="1"/>
          </p:nvPr>
        </p:nvSpPr>
        <p:spPr/>
        <p:txBody>
          <a:bodyPr>
            <a:normAutofit fontScale="85000" lnSpcReduction="20000"/>
          </a:bodyPr>
          <a:lstStyle/>
          <a:p>
            <a:r>
              <a:rPr lang="en-GB" dirty="0"/>
              <a:t>Under current Irish law, the intended mother does not have a legal relationship to their child who is born through surrogacy</a:t>
            </a:r>
          </a:p>
          <a:p>
            <a:r>
              <a:rPr lang="en-GB" dirty="0"/>
              <a:t>Therefore, the intended mother currently has no statutory entitlement to Maternity Leave</a:t>
            </a:r>
          </a:p>
          <a:p>
            <a:r>
              <a:rPr lang="en-GB" dirty="0"/>
              <a:t>Parental Leave – 26 weeks of unpaid leave – will be available as she is acting “in loco parentis” to the child</a:t>
            </a:r>
          </a:p>
          <a:p>
            <a:r>
              <a:rPr lang="en-GB" dirty="0"/>
              <a:t>Parent’s Leave and Benefit – up to seven weeks – will be available as she is the spouse or partner of the child’s father</a:t>
            </a:r>
          </a:p>
          <a:p>
            <a:r>
              <a:rPr lang="en-GB" dirty="0"/>
              <a:t>The father of a baby born through surrogacy will be entitled to his Paternity Leave, Parent’s Leave, and Parental Leave</a:t>
            </a:r>
          </a:p>
          <a:p>
            <a:r>
              <a:rPr lang="en-GB" dirty="0"/>
              <a:t>In a same sex couple, the partner of the father of a child born through surrogacy may use Parental Leave, as he is acting “in loco parentis” to the child, and Parent’s Leave and Benefit – up to seven weeks – will be available as the spouse or partner of the child’s father</a:t>
            </a:r>
          </a:p>
        </p:txBody>
      </p:sp>
    </p:spTree>
    <p:extLst>
      <p:ext uri="{BB962C8B-B14F-4D97-AF65-F5344CB8AC3E}">
        <p14:creationId xmlns:p14="http://schemas.microsoft.com/office/powerpoint/2010/main" val="30118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131A-4C97-5C35-5F9F-BCC2CA2A583F}"/>
              </a:ext>
            </a:extLst>
          </p:cNvPr>
          <p:cNvSpPr>
            <a:spLocks noGrp="1"/>
          </p:cNvSpPr>
          <p:nvPr>
            <p:ph type="title"/>
          </p:nvPr>
        </p:nvSpPr>
        <p:spPr/>
        <p:txBody>
          <a:bodyPr/>
          <a:lstStyle/>
          <a:p>
            <a:r>
              <a:rPr lang="en-GB" dirty="0"/>
              <a:t>Surrogacy – access to paid leave</a:t>
            </a:r>
          </a:p>
        </p:txBody>
      </p:sp>
      <p:sp>
        <p:nvSpPr>
          <p:cNvPr id="3" name="Content Placeholder 2">
            <a:extLst>
              <a:ext uri="{FF2B5EF4-FFF2-40B4-BE49-F238E27FC236}">
                <a16:creationId xmlns:a16="http://schemas.microsoft.com/office/drawing/2014/main" id="{6175C766-09CC-FB8E-E332-F8E78BD31BF2}"/>
              </a:ext>
            </a:extLst>
          </p:cNvPr>
          <p:cNvSpPr>
            <a:spLocks noGrp="1"/>
          </p:cNvSpPr>
          <p:nvPr>
            <p:ph idx="1"/>
          </p:nvPr>
        </p:nvSpPr>
        <p:spPr/>
        <p:txBody>
          <a:bodyPr>
            <a:normAutofit/>
          </a:bodyPr>
          <a:lstStyle/>
          <a:p>
            <a:pPr marL="0" indent="0" algn="ctr">
              <a:spcAft>
                <a:spcPts val="1200"/>
              </a:spcAft>
              <a:buNone/>
            </a:pPr>
            <a:r>
              <a:rPr lang="en-IE" b="1" i="0" dirty="0">
                <a:solidFill>
                  <a:srgbClr val="000000"/>
                </a:solidFill>
                <a:effectLst/>
              </a:rPr>
              <a:t>Z.</a:t>
            </a:r>
            <a:r>
              <a:rPr lang="en-IE" dirty="0">
                <a:solidFill>
                  <a:srgbClr val="000000"/>
                </a:solidFill>
              </a:rPr>
              <a:t> </a:t>
            </a:r>
            <a:r>
              <a:rPr lang="en-IE" b="0" i="0" dirty="0">
                <a:solidFill>
                  <a:srgbClr val="000000"/>
                </a:solidFill>
                <a:effectLst/>
              </a:rPr>
              <a:t>v </a:t>
            </a:r>
            <a:r>
              <a:rPr lang="en-IE" b="1" i="0" dirty="0">
                <a:solidFill>
                  <a:srgbClr val="000000"/>
                </a:solidFill>
                <a:effectLst/>
              </a:rPr>
              <a:t>A government department, the Board of management of a community school</a:t>
            </a:r>
            <a:endParaRPr lang="en-IE" b="0" i="0" dirty="0">
              <a:solidFill>
                <a:srgbClr val="000000"/>
              </a:solidFill>
              <a:effectLst/>
            </a:endParaRPr>
          </a:p>
          <a:p>
            <a:r>
              <a:rPr lang="en-IE" dirty="0">
                <a:latin typeface="+mj-lt"/>
              </a:rPr>
              <a:t>18 March 2014 the European Court of Justice ruled that an Irish teacher (Ms Z), whose child was born through surrogacy, had no legal entitlement paid Adoptive Leave or Maternity Leave</a:t>
            </a:r>
          </a:p>
          <a:p>
            <a:r>
              <a:rPr lang="en-IE" dirty="0">
                <a:latin typeface="+mj-lt"/>
              </a:rPr>
              <a:t>Ms Z and her husband are genetic parents, but as a result of a rare medical condition, Ms Z could not carry her pregnancy</a:t>
            </a:r>
          </a:p>
          <a:p>
            <a:r>
              <a:rPr lang="en-IE" dirty="0">
                <a:latin typeface="+mj-lt"/>
              </a:rPr>
              <a:t>Complaint brought to Equality Tribunal in 2013, claiming discrimination on the grounds of sex, family status, and disability</a:t>
            </a:r>
          </a:p>
          <a:p>
            <a:endParaRPr lang="en-GB" dirty="0">
              <a:latin typeface="+mj-lt"/>
            </a:endParaRPr>
          </a:p>
        </p:txBody>
      </p:sp>
    </p:spTree>
    <p:extLst>
      <p:ext uri="{BB962C8B-B14F-4D97-AF65-F5344CB8AC3E}">
        <p14:creationId xmlns:p14="http://schemas.microsoft.com/office/powerpoint/2010/main" val="2718481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F1DC-F1D1-7320-180F-4E8F2B99AE36}"/>
              </a:ext>
            </a:extLst>
          </p:cNvPr>
          <p:cNvSpPr>
            <a:spLocks noGrp="1"/>
          </p:cNvSpPr>
          <p:nvPr>
            <p:ph type="title"/>
          </p:nvPr>
        </p:nvSpPr>
        <p:spPr/>
        <p:txBody>
          <a:bodyPr/>
          <a:lstStyle/>
          <a:p>
            <a:r>
              <a:rPr lang="en-GB" dirty="0"/>
              <a:t>Surrogacy – access to paid leave</a:t>
            </a:r>
          </a:p>
        </p:txBody>
      </p:sp>
      <p:sp>
        <p:nvSpPr>
          <p:cNvPr id="3" name="Content Placeholder 2">
            <a:extLst>
              <a:ext uri="{FF2B5EF4-FFF2-40B4-BE49-F238E27FC236}">
                <a16:creationId xmlns:a16="http://schemas.microsoft.com/office/drawing/2014/main" id="{CA456CC8-4D49-61E8-00B0-51F4E38DE5B6}"/>
              </a:ext>
            </a:extLst>
          </p:cNvPr>
          <p:cNvSpPr>
            <a:spLocks noGrp="1"/>
          </p:cNvSpPr>
          <p:nvPr>
            <p:ph idx="1"/>
          </p:nvPr>
        </p:nvSpPr>
        <p:spPr/>
        <p:txBody>
          <a:bodyPr>
            <a:noAutofit/>
          </a:bodyPr>
          <a:lstStyle/>
          <a:p>
            <a:pPr marL="0" indent="0" algn="ctr">
              <a:buNone/>
            </a:pPr>
            <a:r>
              <a:rPr lang="en-IE" sz="2000" b="1" i="0" dirty="0">
                <a:solidFill>
                  <a:srgbClr val="000000"/>
                </a:solidFill>
                <a:effectLst/>
              </a:rPr>
              <a:t>Outcome of Z.</a:t>
            </a:r>
            <a:r>
              <a:rPr lang="en-IE" sz="2000" dirty="0">
                <a:solidFill>
                  <a:srgbClr val="000000"/>
                </a:solidFill>
              </a:rPr>
              <a:t> </a:t>
            </a:r>
            <a:r>
              <a:rPr lang="en-IE" sz="2000" b="0" i="0" dirty="0">
                <a:solidFill>
                  <a:srgbClr val="000000"/>
                </a:solidFill>
                <a:effectLst/>
              </a:rPr>
              <a:t>v </a:t>
            </a:r>
            <a:r>
              <a:rPr lang="en-IE" sz="2000" b="1" i="0" dirty="0">
                <a:solidFill>
                  <a:srgbClr val="000000"/>
                </a:solidFill>
                <a:effectLst/>
              </a:rPr>
              <a:t>A Government department, the Board of management of a community school</a:t>
            </a:r>
            <a:endParaRPr lang="en-IE" sz="2000" b="0" i="0" dirty="0">
              <a:effectLst/>
            </a:endParaRPr>
          </a:p>
          <a:p>
            <a:r>
              <a:rPr lang="en-IE" sz="1900" b="0" i="0" dirty="0">
                <a:effectLst/>
              </a:rPr>
              <a:t>The European Court upheld the position of the Irish court, ruling that Ms Z did not fall within the scope of the </a:t>
            </a:r>
            <a:r>
              <a:rPr lang="en-IE" sz="1900" b="1" i="0" dirty="0">
                <a:effectLst/>
              </a:rPr>
              <a:t>Pregnant Worker’s Directive,</a:t>
            </a:r>
            <a:r>
              <a:rPr lang="en-IE" sz="1900" b="0" i="0" dirty="0">
                <a:effectLst/>
              </a:rPr>
              <a:t> as the Directive presupposes that the worker has been pregnant or has given birth to a child. </a:t>
            </a:r>
          </a:p>
          <a:p>
            <a:r>
              <a:rPr lang="en-IE" sz="1900" dirty="0"/>
              <a:t>Although m</a:t>
            </a:r>
            <a:r>
              <a:rPr lang="en-IE" sz="1900" b="0" i="0" dirty="0">
                <a:effectLst/>
              </a:rPr>
              <a:t>aternity leave is also intended to ensure that the special relationship between a woman and her child is protected, that objective concerns only the period after pregnancy and childbirth</a:t>
            </a:r>
          </a:p>
          <a:p>
            <a:r>
              <a:rPr lang="en-IE" sz="1900" b="0" i="0" dirty="0">
                <a:effectLst/>
              </a:rPr>
              <a:t>The claim of discrimination on the grounds of sex was not upheld, as fathers in this situation also had no leave entitlement </a:t>
            </a:r>
            <a:r>
              <a:rPr lang="en-IE" sz="1900" b="0" i="1" dirty="0">
                <a:effectLst/>
              </a:rPr>
              <a:t>(Note: this case pre-dates statutory entitlement to Paternity Leave.)</a:t>
            </a:r>
          </a:p>
          <a:p>
            <a:r>
              <a:rPr lang="en-IE" sz="1900" b="0" i="0" dirty="0">
                <a:effectLst/>
              </a:rPr>
              <a:t>The claim of discrimination on the grounds of disability also failed, with the judgement stating that</a:t>
            </a:r>
            <a:r>
              <a:rPr lang="en-IE" sz="1900" dirty="0"/>
              <a:t>, although</a:t>
            </a:r>
          </a:p>
          <a:p>
            <a:pPr marL="457200" lvl="1" indent="0">
              <a:buNone/>
            </a:pPr>
            <a:r>
              <a:rPr lang="en-IE" sz="1600" b="0" i="1" dirty="0">
                <a:effectLst/>
              </a:rPr>
              <a:t>“a woman’s inability to bear her own child may be a source of great suffering” it does not amount to </a:t>
            </a:r>
            <a:r>
              <a:rPr lang="en-IE" sz="1600" b="1" i="1" dirty="0">
                <a:effectLst/>
              </a:rPr>
              <a:t>‘disability’</a:t>
            </a:r>
            <a:r>
              <a:rPr lang="en-IE" sz="1600" b="0" i="1" dirty="0">
                <a:effectLst/>
              </a:rPr>
              <a:t>. The concept of ‘disability’ within the EU Employment Equality Framework Directive “presupposes that the limitation, from which the person suffers, in interaction with various barriers, may hinder that person’s full and effective participation in professional life on an equal basis with other workers”.</a:t>
            </a:r>
            <a:endParaRPr lang="en-IE" sz="1600" i="1" dirty="0"/>
          </a:p>
          <a:p>
            <a:endParaRPr lang="en-GB" sz="2000" dirty="0">
              <a:latin typeface="+mj-lt"/>
            </a:endParaRPr>
          </a:p>
        </p:txBody>
      </p:sp>
    </p:spTree>
    <p:extLst>
      <p:ext uri="{BB962C8B-B14F-4D97-AF65-F5344CB8AC3E}">
        <p14:creationId xmlns:p14="http://schemas.microsoft.com/office/powerpoint/2010/main" val="1099547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3B48-D232-FF69-89AC-4AE2990B8301}"/>
              </a:ext>
            </a:extLst>
          </p:cNvPr>
          <p:cNvSpPr>
            <a:spLocks noGrp="1"/>
          </p:cNvSpPr>
          <p:nvPr>
            <p:ph type="title"/>
          </p:nvPr>
        </p:nvSpPr>
        <p:spPr/>
        <p:txBody>
          <a:bodyPr>
            <a:normAutofit fontScale="90000"/>
          </a:bodyPr>
          <a:lstStyle/>
          <a:p>
            <a:r>
              <a:rPr lang="en-IE" dirty="0"/>
              <a:t>Organisation of Working Time (Reproductive Health Related Leave) Bill 2021</a:t>
            </a:r>
            <a:endParaRPr lang="en-GB" dirty="0"/>
          </a:p>
        </p:txBody>
      </p:sp>
      <p:sp>
        <p:nvSpPr>
          <p:cNvPr id="3" name="Content Placeholder 2">
            <a:extLst>
              <a:ext uri="{FF2B5EF4-FFF2-40B4-BE49-F238E27FC236}">
                <a16:creationId xmlns:a16="http://schemas.microsoft.com/office/drawing/2014/main" id="{93AA5D4D-CD26-A0D3-95D8-CC157B635705}"/>
              </a:ext>
            </a:extLst>
          </p:cNvPr>
          <p:cNvSpPr>
            <a:spLocks noGrp="1"/>
          </p:cNvSpPr>
          <p:nvPr>
            <p:ph idx="1"/>
          </p:nvPr>
        </p:nvSpPr>
        <p:spPr/>
        <p:txBody>
          <a:bodyPr vert="horz" lIns="91440" tIns="45720" rIns="91440" bIns="45720" rtlCol="0" anchor="t">
            <a:normAutofit fontScale="92500" lnSpcReduction="10000"/>
          </a:bodyPr>
          <a:lstStyle/>
          <a:p>
            <a:r>
              <a:rPr lang="en-IE" dirty="0"/>
              <a:t>Research undertaken by Equality Committee, including an extensive survey in February 2019. (2,271 responses received)</a:t>
            </a:r>
          </a:p>
          <a:p>
            <a:r>
              <a:rPr lang="en-IE" dirty="0"/>
              <a:t>Motion to Congress 2019; moving and personal contributions from members</a:t>
            </a:r>
          </a:p>
          <a:p>
            <a:r>
              <a:rPr lang="en-IE" dirty="0"/>
              <a:t>Worked with then Senator Ivana Bacik on the </a:t>
            </a:r>
            <a:r>
              <a:rPr lang="en-IE" i="1" dirty="0"/>
              <a:t>Organisation of Working Time (Reproductive Health Related Leave) Bill 2021</a:t>
            </a:r>
          </a:p>
          <a:p>
            <a:r>
              <a:rPr lang="en-IE" dirty="0"/>
              <a:t>Key provisions of the bill include: </a:t>
            </a:r>
          </a:p>
          <a:p>
            <a:pPr lvl="1">
              <a:buFont typeface="Wingdings" panose="05000000000000000000" pitchFamily="2" charset="2"/>
              <a:buChar char="§"/>
            </a:pPr>
            <a:r>
              <a:rPr lang="en-IE" dirty="0"/>
              <a:t>A new leave category so workers are not using sick leave or annual leave to deal with issues around reproductive health</a:t>
            </a:r>
          </a:p>
          <a:p>
            <a:pPr lvl="1">
              <a:buFont typeface="Wingdings" panose="05000000000000000000" pitchFamily="2" charset="2"/>
              <a:buChar char="§"/>
            </a:pPr>
            <a:r>
              <a:rPr lang="en-IE" dirty="0"/>
              <a:t>Up to 20 days leave following miscarriage </a:t>
            </a:r>
          </a:p>
          <a:p>
            <a:pPr lvl="1">
              <a:buFont typeface="Wingdings" panose="05000000000000000000" pitchFamily="2" charset="2"/>
              <a:buChar char="§"/>
            </a:pPr>
            <a:r>
              <a:rPr lang="en-IE" dirty="0"/>
              <a:t>Up to ten days leave to obtaining reproductive health related treatment</a:t>
            </a:r>
          </a:p>
          <a:p>
            <a:pPr lvl="1">
              <a:buFont typeface="Wingdings" panose="05000000000000000000" pitchFamily="2" charset="2"/>
              <a:buChar char="§"/>
            </a:pPr>
            <a:r>
              <a:rPr lang="en-IE" dirty="0"/>
              <a:t>Protects the employment rights of workers availing of this leave </a:t>
            </a:r>
            <a:endParaRPr lang="en-GB" dirty="0"/>
          </a:p>
        </p:txBody>
      </p:sp>
    </p:spTree>
    <p:extLst>
      <p:ext uri="{BB962C8B-B14F-4D97-AF65-F5344CB8AC3E}">
        <p14:creationId xmlns:p14="http://schemas.microsoft.com/office/powerpoint/2010/main" val="1111465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9F83-24B6-9BFE-8D40-BC0550388D1C}"/>
              </a:ext>
            </a:extLst>
          </p:cNvPr>
          <p:cNvSpPr>
            <a:spLocks noGrp="1"/>
          </p:cNvSpPr>
          <p:nvPr>
            <p:ph type="title"/>
          </p:nvPr>
        </p:nvSpPr>
        <p:spPr/>
        <p:txBody>
          <a:bodyPr/>
          <a:lstStyle/>
          <a:p>
            <a:r>
              <a:rPr lang="en-GB" dirty="0"/>
              <a:t>For discussion…</a:t>
            </a:r>
          </a:p>
        </p:txBody>
      </p:sp>
      <p:sp>
        <p:nvSpPr>
          <p:cNvPr id="3" name="Content Placeholder 2">
            <a:extLst>
              <a:ext uri="{FF2B5EF4-FFF2-40B4-BE49-F238E27FC236}">
                <a16:creationId xmlns:a16="http://schemas.microsoft.com/office/drawing/2014/main" id="{999A06C9-EBA1-4AB2-2215-F922012446D5}"/>
              </a:ext>
            </a:extLst>
          </p:cNvPr>
          <p:cNvSpPr>
            <a:spLocks noGrp="1"/>
          </p:cNvSpPr>
          <p:nvPr>
            <p:ph idx="1"/>
          </p:nvPr>
        </p:nvSpPr>
        <p:spPr>
          <a:xfrm>
            <a:off x="838200" y="1371601"/>
            <a:ext cx="10515600" cy="5486400"/>
          </a:xfrm>
        </p:spPr>
        <p:txBody>
          <a:bodyPr>
            <a:normAutofit fontScale="85000" lnSpcReduction="20000"/>
          </a:bodyPr>
          <a:lstStyle/>
          <a:p>
            <a:pPr marL="0" indent="0" algn="ctr">
              <a:buNone/>
            </a:pPr>
            <a:r>
              <a:rPr lang="en-GB" b="1" dirty="0"/>
              <a:t>Gaps in current reproductive and family leave arrangements include: </a:t>
            </a:r>
          </a:p>
          <a:p>
            <a:r>
              <a:rPr lang="en-GB" dirty="0"/>
              <a:t>Specific leave provision for appointments for fertility treatment</a:t>
            </a:r>
          </a:p>
          <a:p>
            <a:r>
              <a:rPr lang="en-GB" dirty="0"/>
              <a:t>Leave entitlement for miscarriage before 24 weeks</a:t>
            </a:r>
          </a:p>
          <a:p>
            <a:r>
              <a:rPr lang="en-GB" dirty="0"/>
              <a:t>Salary during Parent’s Leave to be topped-up by the DE</a:t>
            </a:r>
          </a:p>
          <a:p>
            <a:r>
              <a:rPr lang="en-GB" dirty="0"/>
              <a:t>Leave entitlements for teachers who become parents through surrogacy</a:t>
            </a:r>
          </a:p>
          <a:p>
            <a:r>
              <a:rPr lang="en-GB" dirty="0"/>
              <a:t>Flexible work option for Principals, who cannot  avail of job share, and whose Deputy Principals do not receive an acting-up  allowance for any absence shorter than 30 days</a:t>
            </a:r>
          </a:p>
          <a:p>
            <a:pPr marL="0" indent="0" algn="ctr">
              <a:buNone/>
            </a:pPr>
            <a:r>
              <a:rPr lang="en-GB" b="1" dirty="0"/>
              <a:t>Please consider – </a:t>
            </a:r>
          </a:p>
          <a:p>
            <a:r>
              <a:rPr lang="en-GB" dirty="0"/>
              <a:t>Which of these would make the greatest difference to you or your colleagues? </a:t>
            </a:r>
          </a:p>
          <a:p>
            <a:r>
              <a:rPr lang="en-GB" dirty="0"/>
              <a:t>What other measures would improve teachers’ conditions in respect of reproductive health?</a:t>
            </a:r>
          </a:p>
          <a:p>
            <a:r>
              <a:rPr lang="en-GB" dirty="0"/>
              <a:t>Is teaching a “family friendly” profession? </a:t>
            </a:r>
          </a:p>
          <a:p>
            <a:r>
              <a:rPr lang="en-GB" dirty="0"/>
              <a:t>Are teachers aware of their existing leave entitlements? If not, what might </a:t>
            </a:r>
            <a:br>
              <a:rPr lang="en-GB" dirty="0"/>
            </a:br>
            <a:r>
              <a:rPr lang="en-GB" dirty="0"/>
              <a:t>be done to improve this knowledge? </a:t>
            </a:r>
          </a:p>
        </p:txBody>
      </p:sp>
    </p:spTree>
    <p:extLst>
      <p:ext uri="{BB962C8B-B14F-4D97-AF65-F5344CB8AC3E}">
        <p14:creationId xmlns:p14="http://schemas.microsoft.com/office/powerpoint/2010/main" val="1527585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2EE0F0-E66B-4AB2-B1AC-9DB74AD371FC}"/>
              </a:ext>
            </a:extLst>
          </p:cNvPr>
          <p:cNvSpPr txBox="1"/>
          <p:nvPr/>
        </p:nvSpPr>
        <p:spPr>
          <a:xfrm>
            <a:off x="2110409" y="4013321"/>
            <a:ext cx="7527234" cy="1938992"/>
          </a:xfrm>
          <a:prstGeom prst="rect">
            <a:avLst/>
          </a:prstGeom>
          <a:noFill/>
        </p:spPr>
        <p:txBody>
          <a:bodyPr wrap="square" rtlCol="0">
            <a:spAutoFit/>
          </a:bodyPr>
          <a:lstStyle/>
          <a:p>
            <a:pPr algn="ctr"/>
            <a:r>
              <a:rPr lang="en-GB" sz="6000" b="1" dirty="0">
                <a:solidFill>
                  <a:srgbClr val="1D1762"/>
                </a:solidFill>
              </a:rPr>
              <a:t>Questions or comments?</a:t>
            </a:r>
          </a:p>
        </p:txBody>
      </p:sp>
      <p:pic>
        <p:nvPicPr>
          <p:cNvPr id="11" name="Graphic 10" descr="Customer review outline">
            <a:extLst>
              <a:ext uri="{FF2B5EF4-FFF2-40B4-BE49-F238E27FC236}">
                <a16:creationId xmlns:a16="http://schemas.microsoft.com/office/drawing/2014/main" id="{FC764955-9708-49CC-B90E-9967F2CAA5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7235" y="91441"/>
            <a:ext cx="4313583" cy="4313583"/>
          </a:xfrm>
          <a:prstGeom prst="rect">
            <a:avLst/>
          </a:prstGeom>
        </p:spPr>
      </p:pic>
    </p:spTree>
    <p:extLst>
      <p:ext uri="{BB962C8B-B14F-4D97-AF65-F5344CB8AC3E}">
        <p14:creationId xmlns:p14="http://schemas.microsoft.com/office/powerpoint/2010/main" val="1534229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F4AA1-32F0-009A-E27C-44C32AE97552}"/>
              </a:ext>
            </a:extLst>
          </p:cNvPr>
          <p:cNvSpPr>
            <a:spLocks noGrp="1"/>
          </p:cNvSpPr>
          <p:nvPr>
            <p:ph type="title"/>
          </p:nvPr>
        </p:nvSpPr>
        <p:spPr>
          <a:xfrm>
            <a:off x="831850" y="762000"/>
            <a:ext cx="10515600" cy="4815840"/>
          </a:xfrm>
        </p:spPr>
        <p:txBody>
          <a:bodyPr>
            <a:normAutofit/>
          </a:bodyPr>
          <a:lstStyle/>
          <a:p>
            <a:pPr algn="ctr"/>
            <a:r>
              <a:rPr lang="en-GB" sz="6400" dirty="0">
                <a:solidFill>
                  <a:schemeClr val="bg1"/>
                </a:solidFill>
                <a:latin typeface="+mn-lt"/>
              </a:rPr>
              <a:t>INTO </a:t>
            </a:r>
            <a:r>
              <a:rPr lang="en-GB" sz="6400" dirty="0" err="1">
                <a:solidFill>
                  <a:schemeClr val="bg1"/>
                </a:solidFill>
                <a:latin typeface="+mn-lt"/>
              </a:rPr>
              <a:t>Queryline</a:t>
            </a:r>
            <a:r>
              <a:rPr lang="en-GB" sz="6400" dirty="0">
                <a:solidFill>
                  <a:schemeClr val="bg1"/>
                </a:solidFill>
                <a:latin typeface="+mn-lt"/>
              </a:rPr>
              <a:t>: </a:t>
            </a:r>
            <a:br>
              <a:rPr lang="en-GB" sz="6400" dirty="0">
                <a:solidFill>
                  <a:schemeClr val="bg1"/>
                </a:solidFill>
                <a:latin typeface="+mn-lt"/>
              </a:rPr>
            </a:br>
            <a:r>
              <a:rPr lang="en-GB" sz="6400" dirty="0">
                <a:solidFill>
                  <a:schemeClr val="bg1"/>
                </a:solidFill>
                <a:latin typeface="+mn-lt"/>
              </a:rPr>
              <a:t>01 804 7700</a:t>
            </a:r>
            <a:br>
              <a:rPr lang="en-GB" sz="6400" dirty="0">
                <a:solidFill>
                  <a:schemeClr val="bg1"/>
                </a:solidFill>
                <a:latin typeface="+mn-lt"/>
              </a:rPr>
            </a:br>
            <a:r>
              <a:rPr lang="en-GB" sz="6400" dirty="0">
                <a:solidFill>
                  <a:schemeClr val="bg1"/>
                </a:solidFill>
                <a:latin typeface="+mn-lt"/>
                <a:hlinkClick r:id="rId2">
                  <a:extLst>
                    <a:ext uri="{A12FA001-AC4F-418D-AE19-62706E023703}">
                      <ahyp:hlinkClr xmlns:ahyp="http://schemas.microsoft.com/office/drawing/2018/hyperlinkcolor" val="tx"/>
                    </a:ext>
                  </a:extLst>
                </a:hlinkClick>
              </a:rPr>
              <a:t>info@into.ie</a:t>
            </a:r>
            <a:br>
              <a:rPr lang="en-GB" sz="6400" dirty="0">
                <a:solidFill>
                  <a:schemeClr val="bg1"/>
                </a:solidFill>
                <a:latin typeface="+mn-lt"/>
              </a:rPr>
            </a:br>
            <a:r>
              <a:rPr lang="en-GB" sz="6400" dirty="0">
                <a:solidFill>
                  <a:schemeClr val="bg1"/>
                </a:solidFill>
                <a:latin typeface="+mn-lt"/>
                <a:hlinkClick r:id="rId3">
                  <a:extLst>
                    <a:ext uri="{A12FA001-AC4F-418D-AE19-62706E023703}">
                      <ahyp:hlinkClr xmlns:ahyp="http://schemas.microsoft.com/office/drawing/2018/hyperlinkcolor" val="tx"/>
                    </a:ext>
                  </a:extLst>
                </a:hlinkClick>
              </a:rPr>
              <a:t>INTO Leave Estimator</a:t>
            </a:r>
            <a:endParaRPr lang="en-GB" sz="6400" dirty="0">
              <a:solidFill>
                <a:schemeClr val="bg1"/>
              </a:solidFill>
              <a:latin typeface="+mn-lt"/>
            </a:endParaRPr>
          </a:p>
        </p:txBody>
      </p:sp>
    </p:spTree>
    <p:extLst>
      <p:ext uri="{BB962C8B-B14F-4D97-AF65-F5344CB8AC3E}">
        <p14:creationId xmlns:p14="http://schemas.microsoft.com/office/powerpoint/2010/main" val="93871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547A-90B7-FBD3-948D-1D7759B64708}"/>
              </a:ext>
            </a:extLst>
          </p:cNvPr>
          <p:cNvSpPr>
            <a:spLocks noGrp="1"/>
          </p:cNvSpPr>
          <p:nvPr>
            <p:ph type="title"/>
          </p:nvPr>
        </p:nvSpPr>
        <p:spPr/>
        <p:txBody>
          <a:bodyPr/>
          <a:lstStyle/>
          <a:p>
            <a:r>
              <a:rPr lang="en-GB" dirty="0"/>
              <a:t>COEL </a:t>
            </a:r>
            <a:r>
              <a:rPr lang="en-GB" dirty="0" err="1"/>
              <a:t>Queryline</a:t>
            </a:r>
            <a:r>
              <a:rPr lang="en-GB" dirty="0"/>
              <a:t> 2022</a:t>
            </a:r>
          </a:p>
        </p:txBody>
      </p:sp>
      <p:graphicFrame>
        <p:nvGraphicFramePr>
          <p:cNvPr id="4" name="Content Placeholder 3">
            <a:extLst>
              <a:ext uri="{FF2B5EF4-FFF2-40B4-BE49-F238E27FC236}">
                <a16:creationId xmlns:a16="http://schemas.microsoft.com/office/drawing/2014/main" id="{C33AF4EC-C3B1-4B59-9D95-52FDB189D1A8}"/>
              </a:ext>
            </a:extLst>
          </p:cNvPr>
          <p:cNvGraphicFramePr>
            <a:graphicFrameLocks noGrp="1"/>
          </p:cNvGraphicFramePr>
          <p:nvPr>
            <p:ph idx="1"/>
            <p:extLst>
              <p:ext uri="{D42A27DB-BD31-4B8C-83A1-F6EECF244321}">
                <p14:modId xmlns:p14="http://schemas.microsoft.com/office/powerpoint/2010/main" val="1474533886"/>
              </p:ext>
            </p:extLst>
          </p:nvPr>
        </p:nvGraphicFramePr>
        <p:xfrm>
          <a:off x="838200" y="1565564"/>
          <a:ext cx="6483927" cy="4611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8">
            <a:extLst>
              <a:ext uri="{FF2B5EF4-FFF2-40B4-BE49-F238E27FC236}">
                <a16:creationId xmlns:a16="http://schemas.microsoft.com/office/drawing/2014/main" id="{946030EA-EC7C-3850-1670-BCB612DF5B17}"/>
              </a:ext>
            </a:extLst>
          </p:cNvPr>
          <p:cNvGraphicFramePr>
            <a:graphicFrameLocks noGrp="1"/>
          </p:cNvGraphicFramePr>
          <p:nvPr>
            <p:extLst>
              <p:ext uri="{D42A27DB-BD31-4B8C-83A1-F6EECF244321}">
                <p14:modId xmlns:p14="http://schemas.microsoft.com/office/powerpoint/2010/main" val="1839617776"/>
              </p:ext>
            </p:extLst>
          </p:nvPr>
        </p:nvGraphicFramePr>
        <p:xfrm>
          <a:off x="7322127" y="1696844"/>
          <a:ext cx="4121727" cy="4025230"/>
        </p:xfrm>
        <a:graphic>
          <a:graphicData uri="http://schemas.openxmlformats.org/drawingml/2006/table">
            <a:tbl>
              <a:tblPr firstRow="1" bandRow="1">
                <a:tableStyleId>{5C22544A-7EE6-4342-B048-85BDC9FD1C3A}</a:tableStyleId>
              </a:tblPr>
              <a:tblGrid>
                <a:gridCol w="1373909">
                  <a:extLst>
                    <a:ext uri="{9D8B030D-6E8A-4147-A177-3AD203B41FA5}">
                      <a16:colId xmlns:a16="http://schemas.microsoft.com/office/drawing/2014/main" val="493741102"/>
                    </a:ext>
                  </a:extLst>
                </a:gridCol>
                <a:gridCol w="1373909">
                  <a:extLst>
                    <a:ext uri="{9D8B030D-6E8A-4147-A177-3AD203B41FA5}">
                      <a16:colId xmlns:a16="http://schemas.microsoft.com/office/drawing/2014/main" val="4093206579"/>
                    </a:ext>
                  </a:extLst>
                </a:gridCol>
                <a:gridCol w="1373909">
                  <a:extLst>
                    <a:ext uri="{9D8B030D-6E8A-4147-A177-3AD203B41FA5}">
                      <a16:colId xmlns:a16="http://schemas.microsoft.com/office/drawing/2014/main" val="2327264686"/>
                    </a:ext>
                  </a:extLst>
                </a:gridCol>
              </a:tblGrid>
              <a:tr h="638409">
                <a:tc>
                  <a:txBody>
                    <a:bodyPr/>
                    <a:lstStyle/>
                    <a:p>
                      <a:pPr algn="ctr"/>
                      <a:r>
                        <a:rPr lang="en-GB" sz="1400" dirty="0"/>
                        <a:t>Subject</a:t>
                      </a:r>
                    </a:p>
                  </a:txBody>
                  <a:tcPr/>
                </a:tc>
                <a:tc>
                  <a:txBody>
                    <a:bodyPr/>
                    <a:lstStyle/>
                    <a:p>
                      <a:pPr algn="ctr"/>
                      <a:r>
                        <a:rPr lang="en-GB" sz="1400" dirty="0"/>
                        <a:t>Number of queries</a:t>
                      </a:r>
                    </a:p>
                  </a:txBody>
                  <a:tcPr/>
                </a:tc>
                <a:tc>
                  <a:txBody>
                    <a:bodyPr/>
                    <a:lstStyle/>
                    <a:p>
                      <a:pPr algn="ctr"/>
                      <a:r>
                        <a:rPr lang="en-GB" sz="1400" dirty="0"/>
                        <a:t>Percentage of total*</a:t>
                      </a:r>
                    </a:p>
                  </a:txBody>
                  <a:tcPr/>
                </a:tc>
                <a:extLst>
                  <a:ext uri="{0D108BD9-81ED-4DB2-BD59-A6C34878D82A}">
                    <a16:rowId xmlns:a16="http://schemas.microsoft.com/office/drawing/2014/main" val="1166243992"/>
                  </a:ext>
                </a:extLst>
              </a:tr>
              <a:tr h="638409">
                <a:tc>
                  <a:txBody>
                    <a:bodyPr/>
                    <a:lstStyle/>
                    <a:p>
                      <a:pPr algn="ctr"/>
                      <a:r>
                        <a:rPr lang="en-GB" sz="1400" dirty="0">
                          <a:solidFill>
                            <a:srgbClr val="002060"/>
                          </a:solidFill>
                        </a:rPr>
                        <a:t>Maternity and Adoptive Leave</a:t>
                      </a:r>
                    </a:p>
                  </a:txBody>
                  <a:tcPr/>
                </a:tc>
                <a:tc>
                  <a:txBody>
                    <a:bodyPr/>
                    <a:lstStyle/>
                    <a:p>
                      <a:pPr algn="ctr"/>
                      <a:r>
                        <a:rPr lang="en-GB" sz="1400" dirty="0">
                          <a:solidFill>
                            <a:srgbClr val="002060"/>
                          </a:solidFill>
                        </a:rPr>
                        <a:t>2,509</a:t>
                      </a:r>
                    </a:p>
                  </a:txBody>
                  <a:tcPr/>
                </a:tc>
                <a:tc>
                  <a:txBody>
                    <a:bodyPr/>
                    <a:lstStyle/>
                    <a:p>
                      <a:pPr algn="ctr"/>
                      <a:r>
                        <a:rPr lang="en-GB" sz="1400" dirty="0">
                          <a:solidFill>
                            <a:srgbClr val="002060"/>
                          </a:solidFill>
                        </a:rPr>
                        <a:t>13%</a:t>
                      </a:r>
                    </a:p>
                  </a:txBody>
                  <a:tcPr/>
                </a:tc>
                <a:extLst>
                  <a:ext uri="{0D108BD9-81ED-4DB2-BD59-A6C34878D82A}">
                    <a16:rowId xmlns:a16="http://schemas.microsoft.com/office/drawing/2014/main" val="902476047"/>
                  </a:ext>
                </a:extLst>
              </a:tr>
              <a:tr h="407281">
                <a:tc>
                  <a:txBody>
                    <a:bodyPr/>
                    <a:lstStyle/>
                    <a:p>
                      <a:pPr algn="ctr"/>
                      <a:r>
                        <a:rPr lang="en-GB" sz="1400" dirty="0">
                          <a:solidFill>
                            <a:srgbClr val="002060"/>
                          </a:solidFill>
                        </a:rPr>
                        <a:t>Parental Leave</a:t>
                      </a:r>
                    </a:p>
                  </a:txBody>
                  <a:tcPr/>
                </a:tc>
                <a:tc>
                  <a:txBody>
                    <a:bodyPr/>
                    <a:lstStyle/>
                    <a:p>
                      <a:pPr algn="ctr"/>
                      <a:r>
                        <a:rPr lang="en-GB" sz="1400" dirty="0">
                          <a:solidFill>
                            <a:srgbClr val="002060"/>
                          </a:solidFill>
                        </a:rPr>
                        <a:t>1,679</a:t>
                      </a:r>
                    </a:p>
                  </a:txBody>
                  <a:tcPr/>
                </a:tc>
                <a:tc>
                  <a:txBody>
                    <a:bodyPr/>
                    <a:lstStyle/>
                    <a:p>
                      <a:pPr algn="ctr"/>
                      <a:r>
                        <a:rPr lang="en-GB" sz="1400" dirty="0">
                          <a:solidFill>
                            <a:srgbClr val="002060"/>
                          </a:solidFill>
                        </a:rPr>
                        <a:t>9%</a:t>
                      </a:r>
                    </a:p>
                  </a:txBody>
                  <a:tcPr/>
                </a:tc>
                <a:extLst>
                  <a:ext uri="{0D108BD9-81ED-4DB2-BD59-A6C34878D82A}">
                    <a16:rowId xmlns:a16="http://schemas.microsoft.com/office/drawing/2014/main" val="1916506669"/>
                  </a:ext>
                </a:extLst>
              </a:tr>
              <a:tr h="401781">
                <a:tc>
                  <a:txBody>
                    <a:bodyPr/>
                    <a:lstStyle/>
                    <a:p>
                      <a:pPr algn="ctr"/>
                      <a:r>
                        <a:rPr lang="en-GB" sz="1400" dirty="0">
                          <a:solidFill>
                            <a:srgbClr val="002060"/>
                          </a:solidFill>
                        </a:rPr>
                        <a:t>Paternity Leave</a:t>
                      </a:r>
                    </a:p>
                  </a:txBody>
                  <a:tcPr/>
                </a:tc>
                <a:tc>
                  <a:txBody>
                    <a:bodyPr/>
                    <a:lstStyle/>
                    <a:p>
                      <a:pPr algn="ctr"/>
                      <a:r>
                        <a:rPr lang="en-GB" sz="1400" dirty="0">
                          <a:solidFill>
                            <a:srgbClr val="002060"/>
                          </a:solidFill>
                        </a:rPr>
                        <a:t>83</a:t>
                      </a:r>
                    </a:p>
                  </a:txBody>
                  <a:tcPr/>
                </a:tc>
                <a:tc>
                  <a:txBody>
                    <a:bodyPr/>
                    <a:lstStyle/>
                    <a:p>
                      <a:pPr algn="ctr"/>
                      <a:r>
                        <a:rPr lang="en-GB" sz="1400" dirty="0">
                          <a:solidFill>
                            <a:srgbClr val="002060"/>
                          </a:solidFill>
                        </a:rPr>
                        <a:t>0.04%</a:t>
                      </a:r>
                    </a:p>
                  </a:txBody>
                  <a:tcPr/>
                </a:tc>
                <a:extLst>
                  <a:ext uri="{0D108BD9-81ED-4DB2-BD59-A6C34878D82A}">
                    <a16:rowId xmlns:a16="http://schemas.microsoft.com/office/drawing/2014/main" val="1134182140"/>
                  </a:ext>
                </a:extLst>
              </a:tr>
              <a:tr h="574964">
                <a:tc>
                  <a:txBody>
                    <a:bodyPr/>
                    <a:lstStyle/>
                    <a:p>
                      <a:pPr algn="ctr"/>
                      <a:r>
                        <a:rPr lang="en-GB" sz="1400" dirty="0">
                          <a:solidFill>
                            <a:srgbClr val="002060"/>
                          </a:solidFill>
                        </a:rPr>
                        <a:t>Family Illness Leave</a:t>
                      </a:r>
                    </a:p>
                  </a:txBody>
                  <a:tcPr/>
                </a:tc>
                <a:tc>
                  <a:txBody>
                    <a:bodyPr/>
                    <a:lstStyle/>
                    <a:p>
                      <a:pPr algn="ctr"/>
                      <a:r>
                        <a:rPr lang="en-GB" sz="1400" dirty="0">
                          <a:solidFill>
                            <a:srgbClr val="002060"/>
                          </a:solidFill>
                        </a:rPr>
                        <a:t>234</a:t>
                      </a:r>
                    </a:p>
                  </a:txBody>
                  <a:tcPr/>
                </a:tc>
                <a:tc>
                  <a:txBody>
                    <a:bodyPr/>
                    <a:lstStyle/>
                    <a:p>
                      <a:pPr algn="ctr"/>
                      <a:r>
                        <a:rPr lang="en-GB" sz="1400" dirty="0">
                          <a:solidFill>
                            <a:srgbClr val="002060"/>
                          </a:solidFill>
                        </a:rPr>
                        <a:t>1%</a:t>
                      </a:r>
                    </a:p>
                  </a:txBody>
                  <a:tcPr/>
                </a:tc>
                <a:extLst>
                  <a:ext uri="{0D108BD9-81ED-4DB2-BD59-A6C34878D82A}">
                    <a16:rowId xmlns:a16="http://schemas.microsoft.com/office/drawing/2014/main" val="3549584505"/>
                  </a:ext>
                </a:extLst>
              </a:tr>
              <a:tr h="443345">
                <a:tc>
                  <a:txBody>
                    <a:bodyPr/>
                    <a:lstStyle/>
                    <a:p>
                      <a:pPr algn="ctr"/>
                      <a:r>
                        <a:rPr lang="en-GB" sz="1400" dirty="0">
                          <a:solidFill>
                            <a:srgbClr val="002060"/>
                          </a:solidFill>
                        </a:rPr>
                        <a:t>Career break</a:t>
                      </a:r>
                    </a:p>
                  </a:txBody>
                  <a:tcPr/>
                </a:tc>
                <a:tc>
                  <a:txBody>
                    <a:bodyPr/>
                    <a:lstStyle/>
                    <a:p>
                      <a:pPr algn="ctr"/>
                      <a:r>
                        <a:rPr lang="en-GB" sz="1400" dirty="0">
                          <a:solidFill>
                            <a:srgbClr val="002060"/>
                          </a:solidFill>
                        </a:rPr>
                        <a:t>806</a:t>
                      </a:r>
                    </a:p>
                  </a:txBody>
                  <a:tcPr/>
                </a:tc>
                <a:tc>
                  <a:txBody>
                    <a:bodyPr/>
                    <a:lstStyle/>
                    <a:p>
                      <a:pPr algn="ctr"/>
                      <a:r>
                        <a:rPr lang="en-GB" sz="1400" dirty="0">
                          <a:solidFill>
                            <a:srgbClr val="002060"/>
                          </a:solidFill>
                        </a:rPr>
                        <a:t>4%</a:t>
                      </a:r>
                    </a:p>
                  </a:txBody>
                  <a:tcPr/>
                </a:tc>
                <a:extLst>
                  <a:ext uri="{0D108BD9-81ED-4DB2-BD59-A6C34878D82A}">
                    <a16:rowId xmlns:a16="http://schemas.microsoft.com/office/drawing/2014/main" val="3174214026"/>
                  </a:ext>
                </a:extLst>
              </a:tr>
              <a:tr h="402881">
                <a:tc>
                  <a:txBody>
                    <a:bodyPr/>
                    <a:lstStyle/>
                    <a:p>
                      <a:pPr algn="ctr"/>
                      <a:r>
                        <a:rPr lang="en-GB" sz="1400" dirty="0">
                          <a:solidFill>
                            <a:srgbClr val="002060"/>
                          </a:solidFill>
                        </a:rPr>
                        <a:t>Job share</a:t>
                      </a:r>
                    </a:p>
                  </a:txBody>
                  <a:tcPr/>
                </a:tc>
                <a:tc>
                  <a:txBody>
                    <a:bodyPr/>
                    <a:lstStyle/>
                    <a:p>
                      <a:pPr algn="ctr"/>
                      <a:r>
                        <a:rPr lang="en-GB" sz="1400" dirty="0">
                          <a:solidFill>
                            <a:srgbClr val="002060"/>
                          </a:solidFill>
                        </a:rPr>
                        <a:t>907</a:t>
                      </a:r>
                    </a:p>
                  </a:txBody>
                  <a:tcPr/>
                </a:tc>
                <a:tc>
                  <a:txBody>
                    <a:bodyPr/>
                    <a:lstStyle/>
                    <a:p>
                      <a:pPr algn="ctr"/>
                      <a:r>
                        <a:rPr lang="en-GB" sz="1400" dirty="0">
                          <a:solidFill>
                            <a:srgbClr val="002060"/>
                          </a:solidFill>
                        </a:rPr>
                        <a:t>5%</a:t>
                      </a:r>
                    </a:p>
                  </a:txBody>
                  <a:tcPr/>
                </a:tc>
                <a:extLst>
                  <a:ext uri="{0D108BD9-81ED-4DB2-BD59-A6C34878D82A}">
                    <a16:rowId xmlns:a16="http://schemas.microsoft.com/office/drawing/2014/main" val="109771404"/>
                  </a:ext>
                </a:extLst>
              </a:tr>
              <a:tr h="402881">
                <a:tc>
                  <a:txBody>
                    <a:bodyPr/>
                    <a:lstStyle/>
                    <a:p>
                      <a:pPr algn="ctr"/>
                      <a:endParaRPr lang="en-GB" sz="1400" b="1" dirty="0">
                        <a:solidFill>
                          <a:srgbClr val="002060"/>
                        </a:solidFill>
                      </a:endParaRPr>
                    </a:p>
                  </a:txBody>
                  <a:tcPr/>
                </a:tc>
                <a:tc>
                  <a:txBody>
                    <a:bodyPr/>
                    <a:lstStyle/>
                    <a:p>
                      <a:pPr algn="ctr"/>
                      <a:r>
                        <a:rPr lang="en-GB" sz="1400" b="1" dirty="0">
                          <a:solidFill>
                            <a:srgbClr val="002060"/>
                          </a:solidFill>
                        </a:rPr>
                        <a:t>6,218 </a:t>
                      </a:r>
                      <a:br>
                        <a:rPr lang="en-GB" sz="1400" b="1" dirty="0">
                          <a:solidFill>
                            <a:srgbClr val="002060"/>
                          </a:solidFill>
                        </a:rPr>
                      </a:br>
                      <a:r>
                        <a:rPr lang="en-GB" sz="1400" b="1" dirty="0">
                          <a:solidFill>
                            <a:srgbClr val="002060"/>
                          </a:solidFill>
                        </a:rPr>
                        <a:t>/19,187</a:t>
                      </a:r>
                    </a:p>
                  </a:txBody>
                  <a:tcPr/>
                </a:tc>
                <a:tc>
                  <a:txBody>
                    <a:bodyPr/>
                    <a:lstStyle/>
                    <a:p>
                      <a:pPr algn="ctr"/>
                      <a:r>
                        <a:rPr lang="en-GB" sz="1400" b="1" dirty="0">
                          <a:solidFill>
                            <a:srgbClr val="002060"/>
                          </a:solidFill>
                        </a:rPr>
                        <a:t>32%</a:t>
                      </a:r>
                    </a:p>
                  </a:txBody>
                  <a:tcPr/>
                </a:tc>
                <a:extLst>
                  <a:ext uri="{0D108BD9-81ED-4DB2-BD59-A6C34878D82A}">
                    <a16:rowId xmlns:a16="http://schemas.microsoft.com/office/drawing/2014/main" val="119740104"/>
                  </a:ext>
                </a:extLst>
              </a:tr>
            </a:tbl>
          </a:graphicData>
        </a:graphic>
      </p:graphicFrame>
    </p:spTree>
    <p:extLst>
      <p:ext uri="{BB962C8B-B14F-4D97-AF65-F5344CB8AC3E}">
        <p14:creationId xmlns:p14="http://schemas.microsoft.com/office/powerpoint/2010/main" val="198277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1FF6-1062-9D3A-F8D2-01D3D49DAA2D}"/>
              </a:ext>
            </a:extLst>
          </p:cNvPr>
          <p:cNvSpPr>
            <a:spLocks noGrp="1"/>
          </p:cNvSpPr>
          <p:nvPr>
            <p:ph type="title"/>
          </p:nvPr>
        </p:nvSpPr>
        <p:spPr/>
        <p:txBody>
          <a:bodyPr/>
          <a:lstStyle/>
          <a:p>
            <a:r>
              <a:rPr lang="en-GB" dirty="0"/>
              <a:t>Pregnancy Related Sick Leave – </a:t>
            </a:r>
            <a:br>
              <a:rPr lang="en-GB" dirty="0"/>
            </a:br>
            <a:r>
              <a:rPr lang="en-GB" dirty="0"/>
              <a:t>For discussion</a:t>
            </a:r>
          </a:p>
        </p:txBody>
      </p:sp>
      <p:sp>
        <p:nvSpPr>
          <p:cNvPr id="3" name="Content Placeholder 2">
            <a:extLst>
              <a:ext uri="{FF2B5EF4-FFF2-40B4-BE49-F238E27FC236}">
                <a16:creationId xmlns:a16="http://schemas.microsoft.com/office/drawing/2014/main" id="{77B527CB-B7EE-2E5D-B2A5-797C241FF671}"/>
              </a:ext>
            </a:extLst>
          </p:cNvPr>
          <p:cNvSpPr>
            <a:spLocks noGrp="1"/>
          </p:cNvSpPr>
          <p:nvPr>
            <p:ph idx="1"/>
          </p:nvPr>
        </p:nvSpPr>
        <p:spPr/>
        <p:txBody>
          <a:bodyPr vert="horz" lIns="91440" tIns="45720" rIns="91440" bIns="45720" rtlCol="0" anchor="t">
            <a:normAutofit lnSpcReduction="10000"/>
          </a:bodyPr>
          <a:lstStyle/>
          <a:p>
            <a:r>
              <a:rPr lang="en-GB" b="1" dirty="0"/>
              <a:t>Scenario One - Margaret</a:t>
            </a:r>
          </a:p>
          <a:p>
            <a:pPr marL="457200" lvl="1" indent="0">
              <a:buNone/>
            </a:pPr>
            <a:r>
              <a:rPr lang="en-GB" dirty="0"/>
              <a:t>Margaret was involved in a serious car accident in March 2020, and used in excess of 183 days of sick leave at that time. </a:t>
            </a:r>
          </a:p>
          <a:p>
            <a:pPr marL="457200" lvl="1" indent="0">
              <a:buNone/>
            </a:pPr>
            <a:r>
              <a:rPr lang="en-GB" dirty="0"/>
              <a:t>Happily, she made a full recovery, and is now pregnant.</a:t>
            </a:r>
          </a:p>
          <a:p>
            <a:pPr marL="457200" lvl="1" indent="0">
              <a:buNone/>
            </a:pPr>
            <a:r>
              <a:rPr lang="en-GB" dirty="0"/>
              <a:t>Please consider:</a:t>
            </a:r>
          </a:p>
          <a:p>
            <a:pPr lvl="1"/>
            <a:r>
              <a:rPr lang="en-GB" dirty="0"/>
              <a:t>For medical appointments related to her pregnancy, what leave is available to Margaret? Will these days be at full pay, half pay, or unpaid? </a:t>
            </a:r>
          </a:p>
          <a:p>
            <a:pPr lvl="1"/>
            <a:r>
              <a:rPr lang="en-GB" dirty="0"/>
              <a:t>If Margaret needs to take some Pregnancy Related Sick Leave before her maternity leave begins, what leave is available to her? Will these absences be at full pay, half pay, or unpaid? </a:t>
            </a:r>
          </a:p>
          <a:p>
            <a:pPr lvl="1"/>
            <a:r>
              <a:rPr lang="en-GB" dirty="0"/>
              <a:t>What documentation does Margaret need to submit to support her absences on sick leave? </a:t>
            </a:r>
          </a:p>
        </p:txBody>
      </p:sp>
    </p:spTree>
    <p:extLst>
      <p:ext uri="{BB962C8B-B14F-4D97-AF65-F5344CB8AC3E}">
        <p14:creationId xmlns:p14="http://schemas.microsoft.com/office/powerpoint/2010/main" val="90005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1FF6-1062-9D3A-F8D2-01D3D49DAA2D}"/>
              </a:ext>
            </a:extLst>
          </p:cNvPr>
          <p:cNvSpPr>
            <a:spLocks noGrp="1"/>
          </p:cNvSpPr>
          <p:nvPr>
            <p:ph type="title"/>
          </p:nvPr>
        </p:nvSpPr>
        <p:spPr/>
        <p:txBody>
          <a:bodyPr/>
          <a:lstStyle/>
          <a:p>
            <a:r>
              <a:rPr lang="en-GB" dirty="0"/>
              <a:t>Pregnancy Related Sick Leave – </a:t>
            </a:r>
            <a:br>
              <a:rPr lang="en-GB" dirty="0"/>
            </a:br>
            <a:r>
              <a:rPr lang="en-GB" dirty="0"/>
              <a:t>For discussion</a:t>
            </a:r>
          </a:p>
        </p:txBody>
      </p:sp>
      <p:sp>
        <p:nvSpPr>
          <p:cNvPr id="3" name="Content Placeholder 2">
            <a:extLst>
              <a:ext uri="{FF2B5EF4-FFF2-40B4-BE49-F238E27FC236}">
                <a16:creationId xmlns:a16="http://schemas.microsoft.com/office/drawing/2014/main" id="{77B527CB-B7EE-2E5D-B2A5-797C241FF671}"/>
              </a:ext>
            </a:extLst>
          </p:cNvPr>
          <p:cNvSpPr>
            <a:spLocks noGrp="1"/>
          </p:cNvSpPr>
          <p:nvPr>
            <p:ph idx="1"/>
          </p:nvPr>
        </p:nvSpPr>
        <p:spPr/>
        <p:txBody>
          <a:bodyPr>
            <a:normAutofit/>
          </a:bodyPr>
          <a:lstStyle/>
          <a:p>
            <a:r>
              <a:rPr lang="en-GB" b="1" dirty="0"/>
              <a:t>Scenario Two - Emma</a:t>
            </a:r>
          </a:p>
          <a:p>
            <a:pPr marL="457200" lvl="1" indent="0">
              <a:buNone/>
            </a:pPr>
            <a:r>
              <a:rPr lang="en-GB" dirty="0"/>
              <a:t>Emma is receiving fertility treatment which require her to be absent from school regularly, for short periods. </a:t>
            </a:r>
          </a:p>
          <a:p>
            <a:pPr marL="457200" lvl="1" indent="0">
              <a:buNone/>
            </a:pPr>
            <a:r>
              <a:rPr lang="en-GB" dirty="0"/>
              <a:t>Please consider:</a:t>
            </a:r>
          </a:p>
          <a:p>
            <a:pPr lvl="1"/>
            <a:r>
              <a:rPr lang="en-GB" dirty="0"/>
              <a:t>What leave is available to Emma? </a:t>
            </a:r>
          </a:p>
          <a:p>
            <a:pPr lvl="1"/>
            <a:r>
              <a:rPr lang="en-GB" dirty="0"/>
              <a:t>What documentation will she have to submit to support her absences? </a:t>
            </a:r>
          </a:p>
          <a:p>
            <a:pPr lvl="1"/>
            <a:r>
              <a:rPr lang="en-GB" dirty="0"/>
              <a:t>Can Emma choose not to disclose the nature of her absences to her principal?</a:t>
            </a:r>
          </a:p>
          <a:p>
            <a:pPr lvl="1"/>
            <a:r>
              <a:rPr lang="en-GB" dirty="0"/>
              <a:t>In what circumstances may Emma’s principal make a referral to </a:t>
            </a:r>
            <a:r>
              <a:rPr lang="en-GB" dirty="0" err="1"/>
              <a:t>Medmark</a:t>
            </a:r>
            <a:r>
              <a:rPr lang="en-GB" dirty="0"/>
              <a:t> in respect of these absences?  </a:t>
            </a:r>
          </a:p>
          <a:p>
            <a:pPr lvl="1"/>
            <a:endParaRPr lang="en-GB" dirty="0"/>
          </a:p>
        </p:txBody>
      </p:sp>
    </p:spTree>
    <p:extLst>
      <p:ext uri="{BB962C8B-B14F-4D97-AF65-F5344CB8AC3E}">
        <p14:creationId xmlns:p14="http://schemas.microsoft.com/office/powerpoint/2010/main" val="42676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1FF6-1062-9D3A-F8D2-01D3D49DAA2D}"/>
              </a:ext>
            </a:extLst>
          </p:cNvPr>
          <p:cNvSpPr>
            <a:spLocks noGrp="1"/>
          </p:cNvSpPr>
          <p:nvPr>
            <p:ph type="title"/>
          </p:nvPr>
        </p:nvSpPr>
        <p:spPr/>
        <p:txBody>
          <a:bodyPr/>
          <a:lstStyle/>
          <a:p>
            <a:r>
              <a:rPr lang="en-GB" dirty="0"/>
              <a:t>Pregnancy Related Sick Leave – </a:t>
            </a:r>
            <a:br>
              <a:rPr lang="en-GB" dirty="0"/>
            </a:br>
            <a:r>
              <a:rPr lang="en-GB" dirty="0"/>
              <a:t>For discussion</a:t>
            </a:r>
          </a:p>
        </p:txBody>
      </p:sp>
      <p:sp>
        <p:nvSpPr>
          <p:cNvPr id="3" name="Content Placeholder 2">
            <a:extLst>
              <a:ext uri="{FF2B5EF4-FFF2-40B4-BE49-F238E27FC236}">
                <a16:creationId xmlns:a16="http://schemas.microsoft.com/office/drawing/2014/main" id="{77B527CB-B7EE-2E5D-B2A5-797C241FF671}"/>
              </a:ext>
            </a:extLst>
          </p:cNvPr>
          <p:cNvSpPr>
            <a:spLocks noGrp="1"/>
          </p:cNvSpPr>
          <p:nvPr>
            <p:ph idx="1"/>
          </p:nvPr>
        </p:nvSpPr>
        <p:spPr/>
        <p:txBody>
          <a:bodyPr vert="horz" lIns="91440" tIns="45720" rIns="91440" bIns="45720" rtlCol="0" anchor="t">
            <a:normAutofit/>
          </a:bodyPr>
          <a:lstStyle/>
          <a:p>
            <a:r>
              <a:rPr lang="en-GB" b="1" dirty="0"/>
              <a:t>Scenario Three - Paul</a:t>
            </a:r>
          </a:p>
          <a:p>
            <a:pPr marL="457200" lvl="1" indent="0">
              <a:buNone/>
            </a:pPr>
            <a:r>
              <a:rPr lang="en-GB" dirty="0"/>
              <a:t>Paul and his wife are due their first baby this year. </a:t>
            </a:r>
          </a:p>
          <a:p>
            <a:pPr marL="457200" lvl="1" indent="0">
              <a:buNone/>
            </a:pPr>
            <a:r>
              <a:rPr lang="en-GB" dirty="0"/>
              <a:t>Please consider:</a:t>
            </a:r>
          </a:p>
          <a:p>
            <a:pPr lvl="1"/>
            <a:r>
              <a:rPr lang="en-GB" dirty="0"/>
              <a:t>For medical appointments related to the pregnancy, is there any leave available to Paul? What documentation, if any, will Paul need to provide to support these absences?  </a:t>
            </a:r>
          </a:p>
          <a:p>
            <a:pPr lvl="1"/>
            <a:r>
              <a:rPr lang="en-GB" dirty="0"/>
              <a:t>What leave will be available to him for attending antenatal classes with his wife? </a:t>
            </a:r>
          </a:p>
          <a:p>
            <a:pPr lvl="1"/>
            <a:r>
              <a:rPr lang="en-GB" dirty="0"/>
              <a:t>What leave is available to Paul when his wife goes into hospital to deliver their baby? </a:t>
            </a:r>
          </a:p>
        </p:txBody>
      </p:sp>
    </p:spTree>
    <p:extLst>
      <p:ext uri="{BB962C8B-B14F-4D97-AF65-F5344CB8AC3E}">
        <p14:creationId xmlns:p14="http://schemas.microsoft.com/office/powerpoint/2010/main" val="247392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17F2-79A5-0DA2-30BD-3B2043B2BF2F}"/>
              </a:ext>
            </a:extLst>
          </p:cNvPr>
          <p:cNvSpPr>
            <a:spLocks noGrp="1"/>
          </p:cNvSpPr>
          <p:nvPr>
            <p:ph type="title"/>
          </p:nvPr>
        </p:nvSpPr>
        <p:spPr/>
        <p:txBody>
          <a:bodyPr>
            <a:normAutofit/>
          </a:bodyPr>
          <a:lstStyle/>
          <a:p>
            <a:r>
              <a:rPr lang="en-GB" dirty="0"/>
              <a:t>Pregnancy Related Sick Leave</a:t>
            </a:r>
          </a:p>
        </p:txBody>
      </p:sp>
      <p:sp>
        <p:nvSpPr>
          <p:cNvPr id="3" name="Content Placeholder 2">
            <a:extLst>
              <a:ext uri="{FF2B5EF4-FFF2-40B4-BE49-F238E27FC236}">
                <a16:creationId xmlns:a16="http://schemas.microsoft.com/office/drawing/2014/main" id="{88E6B831-21A7-0B59-F1E2-0117F71553AC}"/>
              </a:ext>
            </a:extLst>
          </p:cNvPr>
          <p:cNvSpPr>
            <a:spLocks noGrp="1"/>
          </p:cNvSpPr>
          <p:nvPr>
            <p:ph idx="1"/>
          </p:nvPr>
        </p:nvSpPr>
        <p:spPr/>
        <p:txBody>
          <a:bodyPr>
            <a:normAutofit fontScale="92500"/>
          </a:bodyPr>
          <a:lstStyle/>
          <a:p>
            <a:r>
              <a:rPr lang="en-GB" dirty="0"/>
              <a:t>Teachers’ ordinary sick leave scheme provides for 183 days of paid sick leave in a rolling four year period, with a maximum of 92 days on full salary in any twelve month period (after which paid sick leave will be at half-pay)</a:t>
            </a:r>
          </a:p>
          <a:p>
            <a:r>
              <a:rPr lang="en-IE" dirty="0"/>
              <a:t>A teacher will never drop below half-pay when a condition is pregnancy related, irrespective of four-year sick leave record</a:t>
            </a:r>
            <a:endParaRPr lang="en-GB" dirty="0"/>
          </a:p>
          <a:p>
            <a:r>
              <a:rPr lang="en-IE" dirty="0"/>
              <a:t>If sick leave in the rolling four-year period has been exhausted, sick leave entitlement is extended at half-pay by the number of days that were pregnancy related </a:t>
            </a:r>
          </a:p>
          <a:p>
            <a:pPr lvl="1"/>
            <a:r>
              <a:rPr lang="en-IE" dirty="0"/>
              <a:t>(e.g. I use 70 days PRSL. After my maternity leave, I return to work and break my leg. When I reach 183 day limit – I do not move to TRR, but instead have an extension available, for 70 days half-pay sick leave.) </a:t>
            </a:r>
          </a:p>
        </p:txBody>
      </p:sp>
    </p:spTree>
    <p:extLst>
      <p:ext uri="{BB962C8B-B14F-4D97-AF65-F5344CB8AC3E}">
        <p14:creationId xmlns:p14="http://schemas.microsoft.com/office/powerpoint/2010/main" val="138203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17F2-79A5-0DA2-30BD-3B2043B2BF2F}"/>
              </a:ext>
            </a:extLst>
          </p:cNvPr>
          <p:cNvSpPr>
            <a:spLocks noGrp="1"/>
          </p:cNvSpPr>
          <p:nvPr>
            <p:ph type="title"/>
          </p:nvPr>
        </p:nvSpPr>
        <p:spPr>
          <a:xfrm>
            <a:off x="2054086" y="853440"/>
            <a:ext cx="9299713" cy="837248"/>
          </a:xfrm>
        </p:spPr>
        <p:txBody>
          <a:bodyPr>
            <a:normAutofit fontScale="90000"/>
          </a:bodyPr>
          <a:lstStyle/>
          <a:p>
            <a:r>
              <a:rPr lang="en-GB" dirty="0"/>
              <a:t>Pregnancy Related Sick Leave – </a:t>
            </a:r>
            <a:br>
              <a:rPr lang="en-GB" dirty="0"/>
            </a:br>
            <a:r>
              <a:rPr lang="en-GB" dirty="0"/>
              <a:t>why isn’t it distinct from normal sick leave?</a:t>
            </a:r>
            <a:br>
              <a:rPr lang="en-GB" dirty="0"/>
            </a:br>
            <a:endParaRPr lang="en-GB" dirty="0"/>
          </a:p>
        </p:txBody>
      </p:sp>
      <p:sp>
        <p:nvSpPr>
          <p:cNvPr id="3" name="Content Placeholder 2">
            <a:extLst>
              <a:ext uri="{FF2B5EF4-FFF2-40B4-BE49-F238E27FC236}">
                <a16:creationId xmlns:a16="http://schemas.microsoft.com/office/drawing/2014/main" id="{88E6B831-21A7-0B59-F1E2-0117F71553AC}"/>
              </a:ext>
            </a:extLst>
          </p:cNvPr>
          <p:cNvSpPr>
            <a:spLocks noGrp="1"/>
          </p:cNvSpPr>
          <p:nvPr>
            <p:ph idx="1"/>
          </p:nvPr>
        </p:nvSpPr>
        <p:spPr/>
        <p:txBody>
          <a:bodyPr>
            <a:normAutofit fontScale="92500" lnSpcReduction="20000"/>
          </a:bodyPr>
          <a:lstStyle/>
          <a:p>
            <a:pPr marL="0" indent="0">
              <a:buNone/>
            </a:pPr>
            <a:r>
              <a:rPr lang="en-IE" b="1" i="0" dirty="0">
                <a:effectLst/>
              </a:rPr>
              <a:t>North Western Health Board v Margaret McKenna</a:t>
            </a:r>
          </a:p>
          <a:p>
            <a:pPr marL="0" indent="0">
              <a:buNone/>
            </a:pPr>
            <a:r>
              <a:rPr lang="en-IE" b="1" dirty="0"/>
              <a:t>Background</a:t>
            </a:r>
            <a:endParaRPr lang="en-IE" b="1" i="0" dirty="0">
              <a:effectLst/>
            </a:endParaRPr>
          </a:p>
          <a:p>
            <a:r>
              <a:rPr lang="en-IE" dirty="0"/>
              <a:t>Ms McKenna was a nurse, employed by the N.W. Health Board, who became pregnant in 2000. She was on sick leave for almost her entire pregnancy</a:t>
            </a:r>
          </a:p>
          <a:p>
            <a:r>
              <a:rPr lang="en-IE" dirty="0"/>
              <a:t>Her sick leave scheme at the time provided for up to 365 days of paid sick leave in a rolling four year period, limited to 183 days on full pay in a single twelve months, after which half-pay would be applied</a:t>
            </a:r>
          </a:p>
          <a:p>
            <a:r>
              <a:rPr lang="en-IE" dirty="0"/>
              <a:t>The sick leave scheme made no distinction between ordinary and pregnancy related sick leave</a:t>
            </a:r>
          </a:p>
          <a:p>
            <a:r>
              <a:rPr lang="en-IE" dirty="0"/>
              <a:t>Ms McKenna moved to half-pay during her pregnancy, and as she was unfit to return following maternity leave, she returned to half-pay sick leave afterwards</a:t>
            </a:r>
          </a:p>
          <a:p>
            <a:endParaRPr lang="en-IE" dirty="0"/>
          </a:p>
          <a:p>
            <a:endParaRPr lang="en-GB" dirty="0"/>
          </a:p>
        </p:txBody>
      </p:sp>
    </p:spTree>
    <p:extLst>
      <p:ext uri="{BB962C8B-B14F-4D97-AF65-F5344CB8AC3E}">
        <p14:creationId xmlns:p14="http://schemas.microsoft.com/office/powerpoint/2010/main" val="3578540159"/>
      </p:ext>
    </p:extLst>
  </p:cSld>
  <p:clrMapOvr>
    <a:masterClrMapping/>
  </p:clrMapOvr>
</p:sld>
</file>

<file path=ppt/theme/theme1.xml><?xml version="1.0" encoding="utf-8"?>
<a:theme xmlns:a="http://schemas.openxmlformats.org/drawingml/2006/main" name="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O Powerpoint Template  -  Read-Only" id="{FF97BCAD-3573-4FE0-B554-6F81A819063A}" vid="{B6FAFCA7-6487-4422-8A95-EA99CC592437}"/>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O Powerpoint Template  -  Read-Only" id="{FF97BCAD-3573-4FE0-B554-6F81A819063A}" vid="{147B0FA8-3CB7-407F-B802-E199A0F055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bc5c05-5cca-4cb8-a19e-1e9f0cb5f913">
      <Terms xmlns="http://schemas.microsoft.com/office/infopath/2007/PartnerControls"/>
    </lcf76f155ced4ddcb4097134ff3c332f>
    <TaxCatchAll xmlns="d38b5014-2733-4de1-a05e-52a83f6a310b" xsi:nil="true"/>
    <SharedWithUsers xmlns="d38b5014-2733-4de1-a05e-52a83f6a310b">
      <UserInfo>
        <DisplayName>Niamh Cooper</DisplayName>
        <AccountId>18</AccountId>
        <AccountType/>
      </UserInfo>
      <UserInfo>
        <DisplayName>Sandra Corrigan</DisplayName>
        <AccountId>102</AccountId>
        <AccountType/>
      </UserInfo>
      <UserInfo>
        <DisplayName>Cara Kirwan</DisplayName>
        <AccountId>52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32B1DAF0629D4CB667CBE8E79EA8FC" ma:contentTypeVersion="15" ma:contentTypeDescription="Create a new document." ma:contentTypeScope="" ma:versionID="573c239eb263012ae59998890d3abd01">
  <xsd:schema xmlns:xsd="http://www.w3.org/2001/XMLSchema" xmlns:xs="http://www.w3.org/2001/XMLSchema" xmlns:p="http://schemas.microsoft.com/office/2006/metadata/properties" xmlns:ns2="a7bc5c05-5cca-4cb8-a19e-1e9f0cb5f913" xmlns:ns3="d38b5014-2733-4de1-a05e-52a83f6a310b" targetNamespace="http://schemas.microsoft.com/office/2006/metadata/properties" ma:root="true" ma:fieldsID="557389ce74f8810adc92a51c189a8892" ns2:_="" ns3:_="">
    <xsd:import namespace="a7bc5c05-5cca-4cb8-a19e-1e9f0cb5f913"/>
    <xsd:import namespace="d38b5014-2733-4de1-a05e-52a83f6a31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c5c05-5cca-4cb8-a19e-1e9f0cb5f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b63ee8-8ddc-48e8-b68c-49df62cd24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8b5014-2733-4de1-a05e-52a83f6a31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b63356f-5081-4c63-848c-5dd3df46a306}" ma:internalName="TaxCatchAll" ma:showField="CatchAllData" ma:web="d38b5014-2733-4de1-a05e-52a83f6a31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C9386E-30E4-45AA-BC8E-293B2A71235F}">
  <ds:schemaRefs>
    <ds:schemaRef ds:uri="http://schemas.microsoft.com/office/infopath/2007/PartnerControls"/>
    <ds:schemaRef ds:uri="a7bc5c05-5cca-4cb8-a19e-1e9f0cb5f913"/>
    <ds:schemaRef ds:uri="http://schemas.microsoft.com/office/2006/metadata/properties"/>
    <ds:schemaRef ds:uri="http://purl.org/dc/terms/"/>
    <ds:schemaRef ds:uri="http://purl.org/dc/elements/1.1/"/>
    <ds:schemaRef ds:uri="http://schemas.microsoft.com/office/2006/documentManagement/types"/>
    <ds:schemaRef ds:uri="http://purl.org/dc/dcmitype/"/>
    <ds:schemaRef ds:uri="d38b5014-2733-4de1-a05e-52a83f6a310b"/>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4C3C17-3BC5-4F8C-9EFB-64AB52D43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c5c05-5cca-4cb8-a19e-1e9f0cb5f913"/>
    <ds:schemaRef ds:uri="d38b5014-2733-4de1-a05e-52a83f6a3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D49692-1353-4D75-B0FE-9A59B6540E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INTO Powerpoint Template</Template>
  <TotalTime>7479</TotalTime>
  <Words>3730</Words>
  <Application>Microsoft Office PowerPoint</Application>
  <PresentationFormat>Widescreen</PresentationFormat>
  <Paragraphs>244</Paragraphs>
  <Slides>36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ibm plex sans</vt:lpstr>
      <vt:lpstr>Wingdings</vt:lpstr>
      <vt:lpstr>Slide</vt:lpstr>
      <vt:lpstr>Title</vt:lpstr>
      <vt:lpstr>Reproductive Health Leave – Entitlements and aspirations</vt:lpstr>
      <vt:lpstr>Structure of workshop</vt:lpstr>
      <vt:lpstr>Primary teachers by gender</vt:lpstr>
      <vt:lpstr>COEL Queryline 2022</vt:lpstr>
      <vt:lpstr>Pregnancy Related Sick Leave –  For discussion</vt:lpstr>
      <vt:lpstr>Pregnancy Related Sick Leave –  For discussion</vt:lpstr>
      <vt:lpstr>Pregnancy Related Sick Leave –  For discussion</vt:lpstr>
      <vt:lpstr>Pregnancy Related Sick Leave</vt:lpstr>
      <vt:lpstr>Pregnancy Related Sick Leave –  why isn’t it distinct from normal sick leave? </vt:lpstr>
      <vt:lpstr>PowerPoint Presentation</vt:lpstr>
      <vt:lpstr>European Court of Justice, summary of ruling North Western Health Board v Margaret McKenna</vt:lpstr>
      <vt:lpstr>Wording from the  European Court of Justice ruling North Western Health Board v Margaret McKenna</vt:lpstr>
      <vt:lpstr>Impact of ECJ ruling on teachers’ PRSL</vt:lpstr>
      <vt:lpstr>What leave is currently available  during pregnancy? </vt:lpstr>
      <vt:lpstr>When receiving fertility treatment</vt:lpstr>
      <vt:lpstr>Premature delivery</vt:lpstr>
      <vt:lpstr>Following pregnancy loss</vt:lpstr>
      <vt:lpstr>Leave following birth or adoption</vt:lpstr>
      <vt:lpstr>Leave following birth or adoption</vt:lpstr>
      <vt:lpstr>Leave for non-permanent teachers and new appointees</vt:lpstr>
      <vt:lpstr>Paternity Leave</vt:lpstr>
      <vt:lpstr>PowerPoint Presentation</vt:lpstr>
      <vt:lpstr>Importance of paternity, parent’s, and  parental leave</vt:lpstr>
      <vt:lpstr>Factors affecting uptake of leave  for fathers</vt:lpstr>
      <vt:lpstr>Caring responsibilities and gender</vt:lpstr>
      <vt:lpstr>Caring responsibilities and  school leadership</vt:lpstr>
      <vt:lpstr>For discussion…</vt:lpstr>
      <vt:lpstr>Breastfeeding breaks</vt:lpstr>
      <vt:lpstr>For discussion…</vt:lpstr>
      <vt:lpstr>Teachers who become parents  through surrogacy</vt:lpstr>
      <vt:lpstr>Surrogacy – access to paid leave</vt:lpstr>
      <vt:lpstr>Surrogacy – access to paid leave</vt:lpstr>
      <vt:lpstr>Organisation of Working Time (Reproductive Health Related Leave) Bill 2021</vt:lpstr>
      <vt:lpstr>For discussion…</vt:lpstr>
      <vt:lpstr>PowerPoint Presentation</vt:lpstr>
      <vt:lpstr>INTO Queryline:  01 804 7700 info@into.ie INTO Leave Estimator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Sick leave/ Covid-19 Leave</dc:title>
  <dc:creator>Deirdre O'Connor</dc:creator>
  <cp:lastModifiedBy>Ashling Lynch</cp:lastModifiedBy>
  <cp:revision>122</cp:revision>
  <cp:lastPrinted>2023-02-01T15:00:59Z</cp:lastPrinted>
  <dcterms:created xsi:type="dcterms:W3CDTF">2020-11-02T09:14:29Z</dcterms:created>
  <dcterms:modified xsi:type="dcterms:W3CDTF">2023-02-04T08:47:27Z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0x010100B332B1DAF0629D4CB667CBE8E79EA8FC</vt:lpwstr>
  </property>
  <property fmtid="{D5CDD505-2E9C-101B-9397-08002B2CF9AE}" pid="3" name="MediaServiceImageTags">
    <vt:lpwstr/>
  </property>
</Properties>
</file>