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64" r:id="rId5"/>
    <p:sldMasterId id="2147483671" r:id="rId6"/>
  </p:sldMasterIdLst>
  <p:notesMasterIdLst>
    <p:notesMasterId r:id="rId21"/>
  </p:notesMasterIdLst>
  <p:handoutMasterIdLst>
    <p:handoutMasterId r:id="rId22"/>
  </p:handoutMasterIdLst>
  <p:sldIdLst>
    <p:sldId id="264" r:id="rId7"/>
    <p:sldId id="299" r:id="rId8"/>
    <p:sldId id="306" r:id="rId9"/>
    <p:sldId id="302" r:id="rId10"/>
    <p:sldId id="308" r:id="rId11"/>
    <p:sldId id="307" r:id="rId12"/>
    <p:sldId id="309" r:id="rId13"/>
    <p:sldId id="313" r:id="rId14"/>
    <p:sldId id="303" r:id="rId15"/>
    <p:sldId id="301" r:id="rId16"/>
    <p:sldId id="305" r:id="rId17"/>
    <p:sldId id="304" r:id="rId18"/>
    <p:sldId id="311" r:id="rId19"/>
    <p:sldId id="263" r:id="rId2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B"/>
    <a:srgbClr val="F2C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63E2B-5F61-C8E4-FCB9-6A6CB57076D7}" v="31" dt="2022-04-07T11:47:45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Rice Murphy" userId="S::crice-murphy@into.ie::adaf9dbb-7db9-489e-922a-9e921fb7a372" providerId="AD" clId="Web-{85563E2B-5F61-C8E4-FCB9-6A6CB57076D7}"/>
    <pc:docChg chg="addSld delSld modSld">
      <pc:chgData name="Caitlin Rice Murphy" userId="S::crice-murphy@into.ie::adaf9dbb-7db9-489e-922a-9e921fb7a372" providerId="AD" clId="Web-{85563E2B-5F61-C8E4-FCB9-6A6CB57076D7}" dt="2022-04-07T11:47:45.732" v="30" actId="14100"/>
      <pc:docMkLst>
        <pc:docMk/>
      </pc:docMkLst>
      <pc:sldChg chg="addSp delSp modSp delAnim">
        <pc:chgData name="Caitlin Rice Murphy" userId="S::crice-murphy@into.ie::adaf9dbb-7db9-489e-922a-9e921fb7a372" providerId="AD" clId="Web-{85563E2B-5F61-C8E4-FCB9-6A6CB57076D7}" dt="2022-04-07T11:47:45.732" v="30" actId="14100"/>
        <pc:sldMkLst>
          <pc:docMk/>
          <pc:sldMk cId="1798140216" sldId="313"/>
        </pc:sldMkLst>
        <pc:spChg chg="add del mod">
          <ac:chgData name="Caitlin Rice Murphy" userId="S::crice-murphy@into.ie::adaf9dbb-7db9-489e-922a-9e921fb7a372" providerId="AD" clId="Web-{85563E2B-5F61-C8E4-FCB9-6A6CB57076D7}" dt="2022-04-07T10:47:20.138" v="23"/>
          <ac:spMkLst>
            <pc:docMk/>
            <pc:sldMk cId="1798140216" sldId="313"/>
            <ac:spMk id="2" creationId="{F7BDF6EF-9E64-05B4-DD2F-09BCE38A2D47}"/>
          </ac:spMkLst>
        </pc:spChg>
        <pc:picChg chg="add mod">
          <ac:chgData name="Caitlin Rice Murphy" userId="S::crice-murphy@into.ie::adaf9dbb-7db9-489e-922a-9e921fb7a372" providerId="AD" clId="Web-{85563E2B-5F61-C8E4-FCB9-6A6CB57076D7}" dt="2022-04-07T11:47:45.732" v="30" actId="14100"/>
          <ac:picMkLst>
            <pc:docMk/>
            <pc:sldMk cId="1798140216" sldId="313"/>
            <ac:picMk id="2" creationId="{39088736-CA9A-ABF9-A14F-E0572E7BBB48}"/>
          </ac:picMkLst>
        </pc:picChg>
        <pc:picChg chg="del">
          <ac:chgData name="Caitlin Rice Murphy" userId="S::crice-murphy@into.ie::adaf9dbb-7db9-489e-922a-9e921fb7a372" providerId="AD" clId="Web-{85563E2B-5F61-C8E4-FCB9-6A6CB57076D7}" dt="2022-04-07T10:01:43.756" v="0"/>
          <ac:picMkLst>
            <pc:docMk/>
            <pc:sldMk cId="1798140216" sldId="313"/>
            <ac:picMk id="3" creationId="{40C5B2BD-9850-E941-9DFF-07784BC0BFA4}"/>
          </ac:picMkLst>
        </pc:picChg>
      </pc:sldChg>
      <pc:sldChg chg="modSp new add del">
        <pc:chgData name="Caitlin Rice Murphy" userId="S::crice-murphy@into.ie::adaf9dbb-7db9-489e-922a-9e921fb7a372" providerId="AD" clId="Web-{85563E2B-5F61-C8E4-FCB9-6A6CB57076D7}" dt="2022-04-07T10:46:13.215" v="13"/>
        <pc:sldMkLst>
          <pc:docMk/>
          <pc:sldMk cId="3031180869" sldId="314"/>
        </pc:sldMkLst>
        <pc:spChg chg="mod">
          <ac:chgData name="Caitlin Rice Murphy" userId="S::crice-murphy@into.ie::adaf9dbb-7db9-489e-922a-9e921fb7a372" providerId="AD" clId="Web-{85563E2B-5F61-C8E4-FCB9-6A6CB57076D7}" dt="2022-04-07T10:23:45.887" v="10" actId="20577"/>
          <ac:spMkLst>
            <pc:docMk/>
            <pc:sldMk cId="3031180869" sldId="314"/>
            <ac:spMk id="2" creationId="{1EF69CB8-B664-A9CE-6224-90227DFE83FC}"/>
          </ac:spMkLst>
        </pc:spChg>
      </pc:sldChg>
    </pc:docChg>
  </pc:docChgLst>
  <pc:docChgLst>
    <pc:chgData name="Erin McGann" userId="S::emcgann@into.ie::0fa871e8-8d62-49cc-bc90-ecd9d69d467e" providerId="AD" clId="Web-{297927A8-3FE0-109D-E6AB-E7DCC9D4EABE}"/>
    <pc:docChg chg="modSld">
      <pc:chgData name="Erin McGann" userId="S::emcgann@into.ie::0fa871e8-8d62-49cc-bc90-ecd9d69d467e" providerId="AD" clId="Web-{297927A8-3FE0-109D-E6AB-E7DCC9D4EABE}" dt="2021-12-20T09:24:01.759" v="4" actId="14100"/>
      <pc:docMkLst>
        <pc:docMk/>
      </pc:docMkLst>
      <pc:sldChg chg="modSp">
        <pc:chgData name="Erin McGann" userId="S::emcgann@into.ie::0fa871e8-8d62-49cc-bc90-ecd9d69d467e" providerId="AD" clId="Web-{297927A8-3FE0-109D-E6AB-E7DCC9D4EABE}" dt="2021-12-20T09:24:01.759" v="4" actId="14100"/>
        <pc:sldMkLst>
          <pc:docMk/>
          <pc:sldMk cId="3231179789" sldId="312"/>
        </pc:sldMkLst>
        <pc:picChg chg="mod">
          <ac:chgData name="Erin McGann" userId="S::emcgann@into.ie::0fa871e8-8d62-49cc-bc90-ecd9d69d467e" providerId="AD" clId="Web-{297927A8-3FE0-109D-E6AB-E7DCC9D4EABE}" dt="2021-12-20T09:24:01.759" v="4" actId="14100"/>
          <ac:picMkLst>
            <pc:docMk/>
            <pc:sldMk cId="3231179789" sldId="312"/>
            <ac:picMk id="2" creationId="{6D87E595-F197-491E-8D41-5DD2A10627E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C7A17-78A0-4C4E-B91A-8D332271B2E8}" type="doc">
      <dgm:prSet loTypeId="urn:microsoft.com/office/officeart/2005/8/layout/radial6" loCatId="" qsTypeId="urn:microsoft.com/office/officeart/2005/8/quickstyle/simple4" qsCatId="simple" csTypeId="urn:microsoft.com/office/officeart/2005/8/colors/accent1_4" csCatId="accent1" phldr="1"/>
      <dgm:spPr/>
      <dgm:t>
        <a:bodyPr rtlCol="0"/>
        <a:lstStyle/>
        <a:p>
          <a:pPr rtl="0"/>
          <a:endParaRPr lang="en-US"/>
        </a:p>
      </dgm:t>
    </dgm:pt>
    <dgm:pt modelId="{B73AC12E-B2E2-3E49-9773-F22B4F9CD005}">
      <dgm:prSet phldrT="[Text]" custT="1"/>
      <dgm:spPr>
        <a:solidFill>
          <a:srgbClr val="F2CC03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2400" b="1">
              <a:solidFill>
                <a:schemeClr val="tx1"/>
              </a:solidFill>
              <a:latin typeface="Tw Cen MT" panose="020B0602020104020603" pitchFamily="34" charset="77"/>
            </a:rPr>
            <a:t>Dáilí oibre níos fearr</a:t>
          </a:r>
        </a:p>
      </dgm:t>
    </dgm:pt>
    <dgm:pt modelId="{EEB15C4B-EC29-9542-9D8C-83A82BA453ED}" type="parTrans" cxnId="{E8BB55B0-1921-6543-A0DA-94B8B002314D}">
      <dgm:prSet/>
      <dgm:spPr/>
      <dgm:t>
        <a:bodyPr rtlCol="0"/>
        <a:lstStyle/>
        <a:p>
          <a:pPr rtl="0"/>
          <a:endParaRPr lang="en-US"/>
        </a:p>
      </dgm:t>
    </dgm:pt>
    <dgm:pt modelId="{1238B19A-76DD-FC42-8874-10365230887D}" type="sibTrans" cxnId="{E8BB55B0-1921-6543-A0DA-94B8B002314D}">
      <dgm:prSet/>
      <dgm:spPr/>
      <dgm:t>
        <a:bodyPr rtlCol="0"/>
        <a:lstStyle/>
        <a:p>
          <a:pPr rtl="0"/>
          <a:endParaRPr lang="en-US"/>
        </a:p>
      </dgm:t>
    </dgm:pt>
    <dgm:pt modelId="{B2B87E6F-77E0-1244-BCD2-015DE186BBF8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Pá</a:t>
          </a:r>
        </a:p>
      </dgm:t>
    </dgm:pt>
    <dgm:pt modelId="{546B0C15-B810-3C48-BFD3-0D6CC0F307DC}" type="parTrans" cxnId="{CD874E12-A166-2D43-BD42-CE59A50E7952}">
      <dgm:prSet/>
      <dgm:spPr/>
      <dgm:t>
        <a:bodyPr rtlCol="0"/>
        <a:lstStyle/>
        <a:p>
          <a:pPr rtl="0"/>
          <a:endParaRPr lang="en-US"/>
        </a:p>
      </dgm:t>
    </dgm:pt>
    <dgm:pt modelId="{4F6FDF4D-0763-3746-830E-0711285C716B}" type="sibTrans" cxnId="{CD874E12-A166-2D43-BD42-CE59A50E7952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6B4A860F-66D2-9E4B-8749-B8D983A640B8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Laethanta saoire agus cineálacha eile saoire</a:t>
          </a:r>
        </a:p>
      </dgm:t>
    </dgm:pt>
    <dgm:pt modelId="{23E764C6-1206-5343-AC8F-3027DB2A9CF5}" type="parTrans" cxnId="{611DC25B-7C00-CF4E-B25B-43FE24D71BFE}">
      <dgm:prSet/>
      <dgm:spPr/>
      <dgm:t>
        <a:bodyPr rtlCol="0"/>
        <a:lstStyle/>
        <a:p>
          <a:pPr rtl="0"/>
          <a:endParaRPr lang="en-US"/>
        </a:p>
      </dgm:t>
    </dgm:pt>
    <dgm:pt modelId="{49A9279C-E9FE-BF44-9A6E-4370BF35428F}" type="sibTrans" cxnId="{611DC25B-7C00-CF4E-B25B-43FE24D71BFE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32C8B660-E49F-6E49-821F-31201D1961E4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Áiseanna san ionad oibre</a:t>
          </a:r>
        </a:p>
      </dgm:t>
    </dgm:pt>
    <dgm:pt modelId="{EABF45BB-0E29-6D4C-8782-924B30AC3DDB}" type="parTrans" cxnId="{B6F935AE-C9F3-CC42-97F7-BCF78E596768}">
      <dgm:prSet/>
      <dgm:spPr/>
      <dgm:t>
        <a:bodyPr rtlCol="0"/>
        <a:lstStyle/>
        <a:p>
          <a:pPr rtl="0"/>
          <a:endParaRPr lang="en-US"/>
        </a:p>
      </dgm:t>
    </dgm:pt>
    <dgm:pt modelId="{EB392997-A191-7442-B938-B1EAD188C567}" type="sibTrans" cxnId="{B6F935AE-C9F3-CC42-97F7-BCF78E596768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9F9A4687-633C-D14D-AA5B-2B47898706A7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700">
              <a:latin typeface="Tw Cen MT" panose="020B0602020104020603" pitchFamily="34" charset="77"/>
            </a:rPr>
            <a:t>Saincheisteanna sláinte agus sábháilteachta</a:t>
          </a:r>
        </a:p>
      </dgm:t>
    </dgm:pt>
    <dgm:pt modelId="{48D9BA62-3000-1E4F-BB4C-6393B5A7273F}" type="parTrans" cxnId="{0FA4AD00-343E-EE4F-86AA-CDEAC725FF1A}">
      <dgm:prSet/>
      <dgm:spPr/>
      <dgm:t>
        <a:bodyPr rtlCol="0"/>
        <a:lstStyle/>
        <a:p>
          <a:pPr rtl="0"/>
          <a:endParaRPr lang="en-US"/>
        </a:p>
      </dgm:t>
    </dgm:pt>
    <dgm:pt modelId="{ACE77B3F-786C-6443-9888-4B91EF04F790}" type="sibTrans" cxnId="{0FA4AD00-343E-EE4F-86AA-CDEAC725FF1A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665742A0-F7CC-D145-9043-7EA6CD57EB65}">
      <dgm:prSet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Arduithe céime agus forbairt ghairme</a:t>
          </a:r>
        </a:p>
      </dgm:t>
    </dgm:pt>
    <dgm:pt modelId="{09121E7C-AE1A-D640-ABA6-5C66713326AB}" type="parTrans" cxnId="{16F30860-E3C7-7245-8C1C-017555C8590A}">
      <dgm:prSet/>
      <dgm:spPr/>
      <dgm:t>
        <a:bodyPr rtlCol="0"/>
        <a:lstStyle/>
        <a:p>
          <a:pPr rtl="0"/>
          <a:endParaRPr lang="en-US"/>
        </a:p>
      </dgm:t>
    </dgm:pt>
    <dgm:pt modelId="{FEA7145C-232A-9F4D-8822-EDE65DD6A20B}" type="sibTrans" cxnId="{16F30860-E3C7-7245-8C1C-017555C8590A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70E4E72F-FCD2-DF49-B15A-DAC9E1F4699E}">
      <dgm:prSet custT="1"/>
      <dgm:spPr>
        <a:solidFill>
          <a:srgbClr val="0087CB"/>
        </a:solidFill>
        <a:ln>
          <a:noFill/>
        </a:ln>
      </dgm:spPr>
      <dgm:t>
        <a:bodyPr lIns="0" tIns="0" rIns="0" bIns="0" rtlCol="0"/>
        <a:lstStyle/>
        <a:p>
          <a:pPr rtl="0"/>
          <a:r>
            <a:rPr lang="ga" sz="1800">
              <a:latin typeface="Tw Cen MT" panose="020B0602020104020603" pitchFamily="34" charset="77"/>
            </a:rPr>
            <a:t>Nósanna imeachta amhail casaoid, smacht, díospóidí</a:t>
          </a:r>
        </a:p>
      </dgm:t>
    </dgm:pt>
    <dgm:pt modelId="{0BE0D168-B9D9-374B-8C02-DB6A9C12CA3B}" type="parTrans" cxnId="{9FE78F86-A315-FE4B-B584-1D93E0F30ED3}">
      <dgm:prSet/>
      <dgm:spPr/>
      <dgm:t>
        <a:bodyPr rtlCol="0"/>
        <a:lstStyle/>
        <a:p>
          <a:pPr rtl="0"/>
          <a:endParaRPr lang="en-US"/>
        </a:p>
      </dgm:t>
    </dgm:pt>
    <dgm:pt modelId="{628E5523-3D3C-2740-8BF2-2AAC0A29949A}" type="sibTrans" cxnId="{9FE78F86-A315-FE4B-B584-1D93E0F30ED3}">
      <dgm:prSet/>
      <dgm:spPr>
        <a:solidFill>
          <a:srgbClr val="0087CB"/>
        </a:solidFill>
        <a:ln>
          <a:noFill/>
        </a:ln>
      </dgm:spPr>
      <dgm:t>
        <a:bodyPr rtlCol="0"/>
        <a:lstStyle/>
        <a:p>
          <a:pPr rtl="0"/>
          <a:endParaRPr lang="en-US"/>
        </a:p>
      </dgm:t>
    </dgm:pt>
    <dgm:pt modelId="{46C706F7-CA91-1D41-BDA8-04D6A02C998B}" type="pres">
      <dgm:prSet presAssocID="{CF5C7A17-78A0-4C4E-B91A-8D332271B2E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AB96C2-0C4D-AD4D-A589-A4589D201E31}" type="pres">
      <dgm:prSet presAssocID="{B73AC12E-B2E2-3E49-9773-F22B4F9CD005}" presName="centerShape" presStyleLbl="node0" presStyleIdx="0" presStyleCnt="1" custScaleX="111121" custScaleY="111121"/>
      <dgm:spPr/>
    </dgm:pt>
    <dgm:pt modelId="{4D7B52BE-B3E0-314A-8562-17DF1664D83F}" type="pres">
      <dgm:prSet presAssocID="{B2B87E6F-77E0-1244-BCD2-015DE186BBF8}" presName="node" presStyleLbl="node1" presStyleIdx="0" presStyleCnt="6" custScaleX="132036" custScaleY="132036">
        <dgm:presLayoutVars>
          <dgm:bulletEnabled val="1"/>
        </dgm:presLayoutVars>
      </dgm:prSet>
      <dgm:spPr/>
    </dgm:pt>
    <dgm:pt modelId="{87A058AD-5909-5940-B5F5-771F4F2767E6}" type="pres">
      <dgm:prSet presAssocID="{B2B87E6F-77E0-1244-BCD2-015DE186BBF8}" presName="dummy" presStyleCnt="0"/>
      <dgm:spPr/>
    </dgm:pt>
    <dgm:pt modelId="{871DC827-56D5-F54D-ADFF-FBE01BE37F2C}" type="pres">
      <dgm:prSet presAssocID="{4F6FDF4D-0763-3746-830E-0711285C716B}" presName="sibTrans" presStyleLbl="sibTrans2D1" presStyleIdx="0" presStyleCnt="6"/>
      <dgm:spPr/>
    </dgm:pt>
    <dgm:pt modelId="{AD99CF49-B2E4-3F47-94C7-B601476A7C3F}" type="pres">
      <dgm:prSet presAssocID="{6B4A860F-66D2-9E4B-8749-B8D983A640B8}" presName="node" presStyleLbl="node1" presStyleIdx="1" presStyleCnt="6" custScaleX="132036" custScaleY="132036">
        <dgm:presLayoutVars>
          <dgm:bulletEnabled val="1"/>
        </dgm:presLayoutVars>
      </dgm:prSet>
      <dgm:spPr/>
    </dgm:pt>
    <dgm:pt modelId="{AC4F0F34-95EF-304D-A382-EB66365A43C0}" type="pres">
      <dgm:prSet presAssocID="{6B4A860F-66D2-9E4B-8749-B8D983A640B8}" presName="dummy" presStyleCnt="0"/>
      <dgm:spPr/>
    </dgm:pt>
    <dgm:pt modelId="{ECA7762A-37F9-D74B-A4B1-74E56D000FFE}" type="pres">
      <dgm:prSet presAssocID="{49A9279C-E9FE-BF44-9A6E-4370BF35428F}" presName="sibTrans" presStyleLbl="sibTrans2D1" presStyleIdx="1" presStyleCnt="6"/>
      <dgm:spPr/>
    </dgm:pt>
    <dgm:pt modelId="{E5EE7D79-3F3B-9A46-89F2-1F092E8CD24D}" type="pres">
      <dgm:prSet presAssocID="{32C8B660-E49F-6E49-821F-31201D1961E4}" presName="node" presStyleLbl="node1" presStyleIdx="2" presStyleCnt="6" custScaleX="132036" custScaleY="132036">
        <dgm:presLayoutVars>
          <dgm:bulletEnabled val="1"/>
        </dgm:presLayoutVars>
      </dgm:prSet>
      <dgm:spPr/>
    </dgm:pt>
    <dgm:pt modelId="{B817A741-F2F0-564B-B356-A543D675B2A8}" type="pres">
      <dgm:prSet presAssocID="{32C8B660-E49F-6E49-821F-31201D1961E4}" presName="dummy" presStyleCnt="0"/>
      <dgm:spPr/>
    </dgm:pt>
    <dgm:pt modelId="{AEBC114B-C5B7-7D40-81E8-42730C3FF419}" type="pres">
      <dgm:prSet presAssocID="{EB392997-A191-7442-B938-B1EAD188C567}" presName="sibTrans" presStyleLbl="sibTrans2D1" presStyleIdx="2" presStyleCnt="6"/>
      <dgm:spPr/>
    </dgm:pt>
    <dgm:pt modelId="{3AF6C238-87AF-374C-9889-214B49F984CB}" type="pres">
      <dgm:prSet presAssocID="{9F9A4687-633C-D14D-AA5B-2B47898706A7}" presName="node" presStyleLbl="node1" presStyleIdx="3" presStyleCnt="6" custScaleX="138282" custScaleY="132036">
        <dgm:presLayoutVars>
          <dgm:bulletEnabled val="1"/>
        </dgm:presLayoutVars>
      </dgm:prSet>
      <dgm:spPr/>
    </dgm:pt>
    <dgm:pt modelId="{942E85FF-1337-3C45-A13E-66C300EFDE35}" type="pres">
      <dgm:prSet presAssocID="{9F9A4687-633C-D14D-AA5B-2B47898706A7}" presName="dummy" presStyleCnt="0"/>
      <dgm:spPr/>
    </dgm:pt>
    <dgm:pt modelId="{9BD0FCBE-1246-0649-A44D-265D40189056}" type="pres">
      <dgm:prSet presAssocID="{ACE77B3F-786C-6443-9888-4B91EF04F790}" presName="sibTrans" presStyleLbl="sibTrans2D1" presStyleIdx="3" presStyleCnt="6"/>
      <dgm:spPr/>
    </dgm:pt>
    <dgm:pt modelId="{5D4683AE-00BC-E748-9D19-06B64C795DB8}" type="pres">
      <dgm:prSet presAssocID="{665742A0-F7CC-D145-9043-7EA6CD57EB65}" presName="node" presStyleLbl="node1" presStyleIdx="4" presStyleCnt="6" custScaleX="132036" custScaleY="132036">
        <dgm:presLayoutVars>
          <dgm:bulletEnabled val="1"/>
        </dgm:presLayoutVars>
      </dgm:prSet>
      <dgm:spPr/>
    </dgm:pt>
    <dgm:pt modelId="{96BA1D4B-9417-5C40-9942-DB16CA0E40F7}" type="pres">
      <dgm:prSet presAssocID="{665742A0-F7CC-D145-9043-7EA6CD57EB65}" presName="dummy" presStyleCnt="0"/>
      <dgm:spPr/>
    </dgm:pt>
    <dgm:pt modelId="{22068993-DC40-5B47-BA71-6415D599C32A}" type="pres">
      <dgm:prSet presAssocID="{FEA7145C-232A-9F4D-8822-EDE65DD6A20B}" presName="sibTrans" presStyleLbl="sibTrans2D1" presStyleIdx="4" presStyleCnt="6"/>
      <dgm:spPr/>
    </dgm:pt>
    <dgm:pt modelId="{2EAEE4A2-B11F-0046-B317-57B2F9FD11C3}" type="pres">
      <dgm:prSet presAssocID="{70E4E72F-FCD2-DF49-B15A-DAC9E1F4699E}" presName="node" presStyleLbl="node1" presStyleIdx="5" presStyleCnt="6" custScaleX="132036" custScaleY="132036">
        <dgm:presLayoutVars>
          <dgm:bulletEnabled val="1"/>
        </dgm:presLayoutVars>
      </dgm:prSet>
      <dgm:spPr/>
    </dgm:pt>
    <dgm:pt modelId="{9F28CCA0-BC29-3548-B848-8BB0B8491625}" type="pres">
      <dgm:prSet presAssocID="{70E4E72F-FCD2-DF49-B15A-DAC9E1F4699E}" presName="dummy" presStyleCnt="0"/>
      <dgm:spPr/>
    </dgm:pt>
    <dgm:pt modelId="{EB3F6A29-67B8-654B-A925-E83AC30B95B4}" type="pres">
      <dgm:prSet presAssocID="{628E5523-3D3C-2740-8BF2-2AAC0A29949A}" presName="sibTrans" presStyleLbl="sibTrans2D1" presStyleIdx="5" presStyleCnt="6"/>
      <dgm:spPr/>
    </dgm:pt>
  </dgm:ptLst>
  <dgm:cxnLst>
    <dgm:cxn modelId="{0FA4AD00-343E-EE4F-86AA-CDEAC725FF1A}" srcId="{B73AC12E-B2E2-3E49-9773-F22B4F9CD005}" destId="{9F9A4687-633C-D14D-AA5B-2B47898706A7}" srcOrd="3" destOrd="0" parTransId="{48D9BA62-3000-1E4F-BB4C-6393B5A7273F}" sibTransId="{ACE77B3F-786C-6443-9888-4B91EF04F790}"/>
    <dgm:cxn modelId="{9CFF6508-52F3-CF49-8C78-23F820EA42EB}" type="presOf" srcId="{CF5C7A17-78A0-4C4E-B91A-8D332271B2E8}" destId="{46C706F7-CA91-1D41-BDA8-04D6A02C998B}" srcOrd="0" destOrd="0" presId="urn:microsoft.com/office/officeart/2005/8/layout/radial6"/>
    <dgm:cxn modelId="{CD874E12-A166-2D43-BD42-CE59A50E7952}" srcId="{B73AC12E-B2E2-3E49-9773-F22B4F9CD005}" destId="{B2B87E6F-77E0-1244-BCD2-015DE186BBF8}" srcOrd="0" destOrd="0" parTransId="{546B0C15-B810-3C48-BFD3-0D6CC0F307DC}" sibTransId="{4F6FDF4D-0763-3746-830E-0711285C716B}"/>
    <dgm:cxn modelId="{ADAEE119-0D73-4E45-96CF-0649C4625CC4}" type="presOf" srcId="{EB392997-A191-7442-B938-B1EAD188C567}" destId="{AEBC114B-C5B7-7D40-81E8-42730C3FF419}" srcOrd="0" destOrd="0" presId="urn:microsoft.com/office/officeart/2005/8/layout/radial6"/>
    <dgm:cxn modelId="{97F12A1F-2E5F-3048-ADA3-A3BDD4922A66}" type="presOf" srcId="{70E4E72F-FCD2-DF49-B15A-DAC9E1F4699E}" destId="{2EAEE4A2-B11F-0046-B317-57B2F9FD11C3}" srcOrd="0" destOrd="0" presId="urn:microsoft.com/office/officeart/2005/8/layout/radial6"/>
    <dgm:cxn modelId="{48EEA233-9473-0F47-BDF2-A279B9E290D6}" type="presOf" srcId="{49A9279C-E9FE-BF44-9A6E-4370BF35428F}" destId="{ECA7762A-37F9-D74B-A4B1-74E56D000FFE}" srcOrd="0" destOrd="0" presId="urn:microsoft.com/office/officeart/2005/8/layout/radial6"/>
    <dgm:cxn modelId="{611DC25B-7C00-CF4E-B25B-43FE24D71BFE}" srcId="{B73AC12E-B2E2-3E49-9773-F22B4F9CD005}" destId="{6B4A860F-66D2-9E4B-8749-B8D983A640B8}" srcOrd="1" destOrd="0" parTransId="{23E764C6-1206-5343-AC8F-3027DB2A9CF5}" sibTransId="{49A9279C-E9FE-BF44-9A6E-4370BF35428F}"/>
    <dgm:cxn modelId="{16F30860-E3C7-7245-8C1C-017555C8590A}" srcId="{B73AC12E-B2E2-3E49-9773-F22B4F9CD005}" destId="{665742A0-F7CC-D145-9043-7EA6CD57EB65}" srcOrd="4" destOrd="0" parTransId="{09121E7C-AE1A-D640-ABA6-5C66713326AB}" sibTransId="{FEA7145C-232A-9F4D-8822-EDE65DD6A20B}"/>
    <dgm:cxn modelId="{772A1063-478E-E24D-B3E5-C66597F13677}" type="presOf" srcId="{B73AC12E-B2E2-3E49-9773-F22B4F9CD005}" destId="{4EAB96C2-0C4D-AD4D-A589-A4589D201E31}" srcOrd="0" destOrd="0" presId="urn:microsoft.com/office/officeart/2005/8/layout/radial6"/>
    <dgm:cxn modelId="{647A5C77-7B3A-764C-B60B-1D72A960A4BD}" type="presOf" srcId="{32C8B660-E49F-6E49-821F-31201D1961E4}" destId="{E5EE7D79-3F3B-9A46-89F2-1F092E8CD24D}" srcOrd="0" destOrd="0" presId="urn:microsoft.com/office/officeart/2005/8/layout/radial6"/>
    <dgm:cxn modelId="{68AAAC58-AEA9-9A4D-B5A2-0D601A62AA04}" type="presOf" srcId="{B2B87E6F-77E0-1244-BCD2-015DE186BBF8}" destId="{4D7B52BE-B3E0-314A-8562-17DF1664D83F}" srcOrd="0" destOrd="0" presId="urn:microsoft.com/office/officeart/2005/8/layout/radial6"/>
    <dgm:cxn modelId="{5224E378-BAD3-C340-B668-7F7DBEADF340}" type="presOf" srcId="{4F6FDF4D-0763-3746-830E-0711285C716B}" destId="{871DC827-56D5-F54D-ADFF-FBE01BE37F2C}" srcOrd="0" destOrd="0" presId="urn:microsoft.com/office/officeart/2005/8/layout/radial6"/>
    <dgm:cxn modelId="{9FE78F86-A315-FE4B-B584-1D93E0F30ED3}" srcId="{B73AC12E-B2E2-3E49-9773-F22B4F9CD005}" destId="{70E4E72F-FCD2-DF49-B15A-DAC9E1F4699E}" srcOrd="5" destOrd="0" parTransId="{0BE0D168-B9D9-374B-8C02-DB6A9C12CA3B}" sibTransId="{628E5523-3D3C-2740-8BF2-2AAC0A29949A}"/>
    <dgm:cxn modelId="{1648A987-C7C9-E646-ADDA-D2FCC7EB42FD}" type="presOf" srcId="{ACE77B3F-786C-6443-9888-4B91EF04F790}" destId="{9BD0FCBE-1246-0649-A44D-265D40189056}" srcOrd="0" destOrd="0" presId="urn:microsoft.com/office/officeart/2005/8/layout/radial6"/>
    <dgm:cxn modelId="{77E6AD89-C4D4-9A4A-BABD-843ADF7C4E61}" type="presOf" srcId="{FEA7145C-232A-9F4D-8822-EDE65DD6A20B}" destId="{22068993-DC40-5B47-BA71-6415D599C32A}" srcOrd="0" destOrd="0" presId="urn:microsoft.com/office/officeart/2005/8/layout/radial6"/>
    <dgm:cxn modelId="{457A1B95-2C21-964A-BDD9-67F002790BCF}" type="presOf" srcId="{628E5523-3D3C-2740-8BF2-2AAC0A29949A}" destId="{EB3F6A29-67B8-654B-A925-E83AC30B95B4}" srcOrd="0" destOrd="0" presId="urn:microsoft.com/office/officeart/2005/8/layout/radial6"/>
    <dgm:cxn modelId="{4EE516AD-08D0-7D45-BA09-3F8151A71D15}" type="presOf" srcId="{6B4A860F-66D2-9E4B-8749-B8D983A640B8}" destId="{AD99CF49-B2E4-3F47-94C7-B601476A7C3F}" srcOrd="0" destOrd="0" presId="urn:microsoft.com/office/officeart/2005/8/layout/radial6"/>
    <dgm:cxn modelId="{B6F935AE-C9F3-CC42-97F7-BCF78E596768}" srcId="{B73AC12E-B2E2-3E49-9773-F22B4F9CD005}" destId="{32C8B660-E49F-6E49-821F-31201D1961E4}" srcOrd="2" destOrd="0" parTransId="{EABF45BB-0E29-6D4C-8782-924B30AC3DDB}" sibTransId="{EB392997-A191-7442-B938-B1EAD188C567}"/>
    <dgm:cxn modelId="{E8BB55B0-1921-6543-A0DA-94B8B002314D}" srcId="{CF5C7A17-78A0-4C4E-B91A-8D332271B2E8}" destId="{B73AC12E-B2E2-3E49-9773-F22B4F9CD005}" srcOrd="0" destOrd="0" parTransId="{EEB15C4B-EC29-9542-9D8C-83A82BA453ED}" sibTransId="{1238B19A-76DD-FC42-8874-10365230887D}"/>
    <dgm:cxn modelId="{1F1677BD-11F8-5347-84C2-CEE2E9DDEF85}" type="presOf" srcId="{9F9A4687-633C-D14D-AA5B-2B47898706A7}" destId="{3AF6C238-87AF-374C-9889-214B49F984CB}" srcOrd="0" destOrd="0" presId="urn:microsoft.com/office/officeart/2005/8/layout/radial6"/>
    <dgm:cxn modelId="{B6D472CD-9ECF-004E-9562-7D3FD5F1BDE4}" type="presOf" srcId="{665742A0-F7CC-D145-9043-7EA6CD57EB65}" destId="{5D4683AE-00BC-E748-9D19-06B64C795DB8}" srcOrd="0" destOrd="0" presId="urn:microsoft.com/office/officeart/2005/8/layout/radial6"/>
    <dgm:cxn modelId="{A2D8B5BE-1C40-4C4A-82DC-F5ECEF0C3B05}" type="presParOf" srcId="{46C706F7-CA91-1D41-BDA8-04D6A02C998B}" destId="{4EAB96C2-0C4D-AD4D-A589-A4589D201E31}" srcOrd="0" destOrd="0" presId="urn:microsoft.com/office/officeart/2005/8/layout/radial6"/>
    <dgm:cxn modelId="{143D99C5-ED69-6746-B1E4-FE079976902D}" type="presParOf" srcId="{46C706F7-CA91-1D41-BDA8-04D6A02C998B}" destId="{4D7B52BE-B3E0-314A-8562-17DF1664D83F}" srcOrd="1" destOrd="0" presId="urn:microsoft.com/office/officeart/2005/8/layout/radial6"/>
    <dgm:cxn modelId="{AE692596-30BD-C64E-ACF5-DCA2C031D4D6}" type="presParOf" srcId="{46C706F7-CA91-1D41-BDA8-04D6A02C998B}" destId="{87A058AD-5909-5940-B5F5-771F4F2767E6}" srcOrd="2" destOrd="0" presId="urn:microsoft.com/office/officeart/2005/8/layout/radial6"/>
    <dgm:cxn modelId="{EDBDC34E-F067-B84C-90CB-A9DC05C39BE1}" type="presParOf" srcId="{46C706F7-CA91-1D41-BDA8-04D6A02C998B}" destId="{871DC827-56D5-F54D-ADFF-FBE01BE37F2C}" srcOrd="3" destOrd="0" presId="urn:microsoft.com/office/officeart/2005/8/layout/radial6"/>
    <dgm:cxn modelId="{9AD8C00C-12B8-C940-A151-BAE88ED3633E}" type="presParOf" srcId="{46C706F7-CA91-1D41-BDA8-04D6A02C998B}" destId="{AD99CF49-B2E4-3F47-94C7-B601476A7C3F}" srcOrd="4" destOrd="0" presId="urn:microsoft.com/office/officeart/2005/8/layout/radial6"/>
    <dgm:cxn modelId="{BE908AEE-26C8-AE4A-BE24-210485E81B7B}" type="presParOf" srcId="{46C706F7-CA91-1D41-BDA8-04D6A02C998B}" destId="{AC4F0F34-95EF-304D-A382-EB66365A43C0}" srcOrd="5" destOrd="0" presId="urn:microsoft.com/office/officeart/2005/8/layout/radial6"/>
    <dgm:cxn modelId="{0496F94E-C4E5-DD47-81D9-90A4017C8312}" type="presParOf" srcId="{46C706F7-CA91-1D41-BDA8-04D6A02C998B}" destId="{ECA7762A-37F9-D74B-A4B1-74E56D000FFE}" srcOrd="6" destOrd="0" presId="urn:microsoft.com/office/officeart/2005/8/layout/radial6"/>
    <dgm:cxn modelId="{F9D50604-5F9F-634F-AE08-B320CED03896}" type="presParOf" srcId="{46C706F7-CA91-1D41-BDA8-04D6A02C998B}" destId="{E5EE7D79-3F3B-9A46-89F2-1F092E8CD24D}" srcOrd="7" destOrd="0" presId="urn:microsoft.com/office/officeart/2005/8/layout/radial6"/>
    <dgm:cxn modelId="{C3B43820-01EA-3341-A7B2-BA0640396EDC}" type="presParOf" srcId="{46C706F7-CA91-1D41-BDA8-04D6A02C998B}" destId="{B817A741-F2F0-564B-B356-A543D675B2A8}" srcOrd="8" destOrd="0" presId="urn:microsoft.com/office/officeart/2005/8/layout/radial6"/>
    <dgm:cxn modelId="{0F5CC40E-6F11-1A4B-A285-ED3FD5A8665D}" type="presParOf" srcId="{46C706F7-CA91-1D41-BDA8-04D6A02C998B}" destId="{AEBC114B-C5B7-7D40-81E8-42730C3FF419}" srcOrd="9" destOrd="0" presId="urn:microsoft.com/office/officeart/2005/8/layout/radial6"/>
    <dgm:cxn modelId="{260AFEFB-380F-E643-950B-7E8E38E245B4}" type="presParOf" srcId="{46C706F7-CA91-1D41-BDA8-04D6A02C998B}" destId="{3AF6C238-87AF-374C-9889-214B49F984CB}" srcOrd="10" destOrd="0" presId="urn:microsoft.com/office/officeart/2005/8/layout/radial6"/>
    <dgm:cxn modelId="{C7D9E243-8E74-2A47-8F5E-CC72CC72E90F}" type="presParOf" srcId="{46C706F7-CA91-1D41-BDA8-04D6A02C998B}" destId="{942E85FF-1337-3C45-A13E-66C300EFDE35}" srcOrd="11" destOrd="0" presId="urn:microsoft.com/office/officeart/2005/8/layout/radial6"/>
    <dgm:cxn modelId="{A9724BCB-C747-644C-8DCE-D64C4C995F81}" type="presParOf" srcId="{46C706F7-CA91-1D41-BDA8-04D6A02C998B}" destId="{9BD0FCBE-1246-0649-A44D-265D40189056}" srcOrd="12" destOrd="0" presId="urn:microsoft.com/office/officeart/2005/8/layout/radial6"/>
    <dgm:cxn modelId="{6BC65554-6FC9-A742-B136-08AA84C3E683}" type="presParOf" srcId="{46C706F7-CA91-1D41-BDA8-04D6A02C998B}" destId="{5D4683AE-00BC-E748-9D19-06B64C795DB8}" srcOrd="13" destOrd="0" presId="urn:microsoft.com/office/officeart/2005/8/layout/radial6"/>
    <dgm:cxn modelId="{C1DBEC31-A97E-7947-8306-3ECFE88F0E70}" type="presParOf" srcId="{46C706F7-CA91-1D41-BDA8-04D6A02C998B}" destId="{96BA1D4B-9417-5C40-9942-DB16CA0E40F7}" srcOrd="14" destOrd="0" presId="urn:microsoft.com/office/officeart/2005/8/layout/radial6"/>
    <dgm:cxn modelId="{FB395C51-40FF-324A-9B33-0758B2E28277}" type="presParOf" srcId="{46C706F7-CA91-1D41-BDA8-04D6A02C998B}" destId="{22068993-DC40-5B47-BA71-6415D599C32A}" srcOrd="15" destOrd="0" presId="urn:microsoft.com/office/officeart/2005/8/layout/radial6"/>
    <dgm:cxn modelId="{AAF1566A-91F5-5B4C-B734-9D8AE21E1005}" type="presParOf" srcId="{46C706F7-CA91-1D41-BDA8-04D6A02C998B}" destId="{2EAEE4A2-B11F-0046-B317-57B2F9FD11C3}" srcOrd="16" destOrd="0" presId="urn:microsoft.com/office/officeart/2005/8/layout/radial6"/>
    <dgm:cxn modelId="{566C5F1F-6E27-004A-85AD-AE5FFA3FE1F4}" type="presParOf" srcId="{46C706F7-CA91-1D41-BDA8-04D6A02C998B}" destId="{9F28CCA0-BC29-3548-B848-8BB0B8491625}" srcOrd="17" destOrd="0" presId="urn:microsoft.com/office/officeart/2005/8/layout/radial6"/>
    <dgm:cxn modelId="{9545D1F8-B6D3-E447-B130-7C0460D0FA10}" type="presParOf" srcId="{46C706F7-CA91-1D41-BDA8-04D6A02C998B}" destId="{EB3F6A29-67B8-654B-A925-E83AC30B95B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F6A29-67B8-654B-A925-E83AC30B95B4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2600000"/>
            <a:gd name="adj2" fmla="val 162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068993-DC40-5B47-BA71-6415D599C32A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9000000"/>
            <a:gd name="adj2" fmla="val 126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0FCBE-1246-0649-A44D-265D40189056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5400000"/>
            <a:gd name="adj2" fmla="val 90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C114B-C5B7-7D40-81E8-42730C3FF419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800000"/>
            <a:gd name="adj2" fmla="val 54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7762A-37F9-D74B-A4B1-74E56D000FFE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9800000"/>
            <a:gd name="adj2" fmla="val 18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1DC827-56D5-F54D-ADFF-FBE01BE37F2C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6200000"/>
            <a:gd name="adj2" fmla="val 198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AB96C2-0C4D-AD4D-A589-A4589D201E31}">
      <dsp:nvSpPr>
        <dsp:cNvPr id="0" name=""/>
        <dsp:cNvSpPr/>
      </dsp:nvSpPr>
      <dsp:spPr>
        <a:xfrm>
          <a:off x="2126667" y="1658006"/>
          <a:ext cx="2078508" cy="2078508"/>
        </a:xfrm>
        <a:prstGeom prst="ellipse">
          <a:avLst/>
        </a:prstGeom>
        <a:solidFill>
          <a:srgbClr val="F2CC0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2400" b="1" kern="1200">
              <a:solidFill>
                <a:schemeClr val="tx1"/>
              </a:solidFill>
              <a:latin typeface="Tw Cen MT" panose="020B0602020104020603" pitchFamily="34" charset="77"/>
            </a:rPr>
            <a:t>Dáilí oibre níos fearr</a:t>
          </a:r>
        </a:p>
      </dsp:txBody>
      <dsp:txXfrm>
        <a:off x="2431057" y="1962396"/>
        <a:ext cx="1469728" cy="1469728"/>
      </dsp:txXfrm>
    </dsp:sp>
    <dsp:sp modelId="{4D7B52BE-B3E0-314A-8562-17DF1664D83F}">
      <dsp:nvSpPr>
        <dsp:cNvPr id="0" name=""/>
        <dsp:cNvSpPr/>
      </dsp:nvSpPr>
      <dsp:spPr>
        <a:xfrm>
          <a:off x="2301519" y="-207384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Pá</a:t>
          </a:r>
        </a:p>
      </dsp:txBody>
      <dsp:txXfrm>
        <a:off x="2554697" y="45794"/>
        <a:ext cx="1222449" cy="1222449"/>
      </dsp:txXfrm>
    </dsp:sp>
    <dsp:sp modelId="{AD99CF49-B2E4-3F47-94C7-B601476A7C3F}">
      <dsp:nvSpPr>
        <dsp:cNvPr id="0" name=""/>
        <dsp:cNvSpPr/>
      </dsp:nvSpPr>
      <dsp:spPr>
        <a:xfrm>
          <a:off x="4068421" y="812737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Laethanta saoire agus cineálacha eile saoire</a:t>
          </a:r>
        </a:p>
      </dsp:txBody>
      <dsp:txXfrm>
        <a:off x="4321599" y="1065915"/>
        <a:ext cx="1222449" cy="1222449"/>
      </dsp:txXfrm>
    </dsp:sp>
    <dsp:sp modelId="{E5EE7D79-3F3B-9A46-89F2-1F092E8CD24D}">
      <dsp:nvSpPr>
        <dsp:cNvPr id="0" name=""/>
        <dsp:cNvSpPr/>
      </dsp:nvSpPr>
      <dsp:spPr>
        <a:xfrm>
          <a:off x="4068421" y="2852979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Áiseanna san ionad oibre</a:t>
          </a:r>
        </a:p>
      </dsp:txBody>
      <dsp:txXfrm>
        <a:off x="4321599" y="3106157"/>
        <a:ext cx="1222449" cy="1222449"/>
      </dsp:txXfrm>
    </dsp:sp>
    <dsp:sp modelId="{3AF6C238-87AF-374C-9889-214B49F984CB}">
      <dsp:nvSpPr>
        <dsp:cNvPr id="0" name=""/>
        <dsp:cNvSpPr/>
      </dsp:nvSpPr>
      <dsp:spPr>
        <a:xfrm>
          <a:off x="2260628" y="3873101"/>
          <a:ext cx="1810586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700" kern="1200">
              <a:latin typeface="Tw Cen MT" panose="020B0602020104020603" pitchFamily="34" charset="77"/>
            </a:rPr>
            <a:t>Saincheisteanna sláinte agus sábháilteachta</a:t>
          </a:r>
        </a:p>
      </dsp:txBody>
      <dsp:txXfrm>
        <a:off x="2525782" y="4126279"/>
        <a:ext cx="1280278" cy="1222449"/>
      </dsp:txXfrm>
    </dsp:sp>
    <dsp:sp modelId="{5D4683AE-00BC-E748-9D19-06B64C795DB8}">
      <dsp:nvSpPr>
        <dsp:cNvPr id="0" name=""/>
        <dsp:cNvSpPr/>
      </dsp:nvSpPr>
      <dsp:spPr>
        <a:xfrm>
          <a:off x="534617" y="2852979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Arduithe céime agus forbairt ghairme</a:t>
          </a:r>
        </a:p>
      </dsp:txBody>
      <dsp:txXfrm>
        <a:off x="787795" y="3106157"/>
        <a:ext cx="1222449" cy="1222449"/>
      </dsp:txXfrm>
    </dsp:sp>
    <dsp:sp modelId="{2EAEE4A2-B11F-0046-B317-57B2F9FD11C3}">
      <dsp:nvSpPr>
        <dsp:cNvPr id="0" name=""/>
        <dsp:cNvSpPr/>
      </dsp:nvSpPr>
      <dsp:spPr>
        <a:xfrm>
          <a:off x="534617" y="812737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" sz="1800" kern="1200">
              <a:latin typeface="Tw Cen MT" panose="020B0602020104020603" pitchFamily="34" charset="77"/>
            </a:rPr>
            <a:t>Nósanna imeachta amhail casaoid, smacht, díospóidí</a:t>
          </a:r>
        </a:p>
      </dsp:txBody>
      <dsp:txXfrm>
        <a:off x="787795" y="1065915"/>
        <a:ext cx="1222449" cy="122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6A2D32-F977-7740-8420-96071C351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4B575-0841-7E42-BBAE-34C74E03A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5292B-E9F1-304B-9357-BEBCE7E80F6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FDB47-86E1-374C-BE7A-19E325EAB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95924-7F88-C040-AF07-913957795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7CA385E-63E7-C84B-BC01-8760A965D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8D035B7-0A08-5447-A5AA-B8A5799C260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389022-62A6-EB46-BC61-11539635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>
                <a:solidFill>
                  <a:srgbClr val="0087CB"/>
                </a:solidFill>
              </a:rPr>
              <a:t>Pléigh an teideal "Ceardchumainn". Déanfaidh daltaí ransú smaointe ar aon eolas a bhain leis an ábhar seo roimhe seo.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3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Míneoidh an múinteoir brí an téarma "gníomhaí". </a:t>
            </a:r>
          </a:p>
          <a:p>
            <a:pPr rtl="0"/>
            <a:endParaRPr lang="en-US"/>
          </a:p>
          <a:p>
            <a:pPr rtl="0"/>
            <a:r>
              <a:rPr lang="ga"/>
              <a:t>Is ball aonair de cheardchumann é gníomhaí a ghlacann páirt in obair a gceardchumainn ag tosú amach san ionad oibre áitiúil. </a:t>
            </a:r>
          </a:p>
          <a:p>
            <a:pPr rtl="0"/>
            <a:endParaRPr lang="en-US"/>
          </a:p>
          <a:p>
            <a:pPr rtl="0"/>
            <a:r>
              <a:rPr lang="ga"/>
              <a:t>Is éard a dhéanann gníomhaithe ceardchumainn: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/>
              <a:t>Comhoibrithe a spreagadh le dul isteach i gceardchumann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/>
              <a:t>Tacaíocht agus comhairle a chur ar fáil do na baill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/>
              <a:t>Tuairimí agus ábhair imní na mball a chur in iúl don bhainistíocht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/>
              <a:t>Caibidlíocht faoi athruithe ar dhálaí oibre agus ar chleachtais oibre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7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Pléigh brí an téarma "ionadaí ceardchumainn". </a:t>
            </a:r>
          </a:p>
          <a:p>
            <a:pPr rtl="0"/>
            <a:endParaRPr lang="en-US" b="1" i="1"/>
          </a:p>
          <a:p>
            <a:pPr rtl="0"/>
            <a:r>
              <a:rPr lang="ga" b="1" i="1"/>
              <a:t>Míneoidh an múinteoir ról agus dualgais an duine sin.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Tar éis dóibh ról an ionadaí ceardchumainn a phlé, iarrfar ar na daltaí cad iad na saintréithe agus na scileanna a cheapann siad a bheadh ag ionadaí ceardchumainn.</a:t>
            </a:r>
          </a:p>
          <a:p>
            <a:pPr rtl="0"/>
            <a:endParaRPr lang="en-US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Cad iad na scileanna a bheadh ag captaen?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Cad iad na scileanna ba cheart a bheith ag ionadaí éifeachtach ceardchumainn?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4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Labhair faoin téarma Cómhargáil. </a:t>
            </a:r>
            <a:r>
              <a:rPr lang="ga" b="1"/>
              <a:t>		</a:t>
            </a:r>
          </a:p>
          <a:p>
            <a:pPr rtl="0"/>
            <a:endParaRPr lang="en-US"/>
          </a:p>
          <a:p>
            <a:pPr rtl="0"/>
            <a:r>
              <a:rPr lang="ga"/>
              <a:t>Tá cómhargáil ar cheann de na huirlisí is tábhachtaí do cheardchumainn agus dá n-ionadaithe. Is próiseas é trína ndéanann ceardchumainn comhchaibidlíocht le fostóirí ar chomhaontuithe a dhéanann difear do gach oibrí. Tá sé tábhachtach mar go bhfuil seasamh margála grúpa oibrithe i bhfad níos láidre ná seasamh duine aonair. </a:t>
            </a:r>
          </a:p>
          <a:p>
            <a:pPr rtl="0"/>
            <a:endParaRPr lang="en-US"/>
          </a:p>
          <a:p>
            <a:pPr rtl="0"/>
            <a:r>
              <a:rPr lang="ga"/>
              <a:t>Is sampla é sin de "is neart í an aontacht" - tá cumhacht roinnt guthanna ag obair le chéile i bhfad níos láidre ná daoine aonair atá ag iarraidh pointe a dhéanamh.</a:t>
            </a:r>
          </a:p>
          <a:p>
            <a:pPr rtl="0"/>
            <a:endParaRPr lang="en-US"/>
          </a:p>
          <a:p>
            <a:pPr rtl="0"/>
            <a:r>
              <a:rPr lang="ga" b="1" i="1"/>
              <a:t>Iarrfar ar dhaltaí é sin a chur i gcomparáid lena dtaithí féin (ar fhoirne spóirt, i gcluichí sa chlós súgartha, teacht ar réiteach má tá easaontais le siblíní srl.)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6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/>
              <a:t>Sleamhnán deiridh - an cheist dheiridh - Cad atá foghlamtha againn?</a:t>
            </a:r>
          </a:p>
          <a:p>
            <a:pPr rtl="0"/>
            <a:endParaRPr lang="en-US"/>
          </a:p>
          <a:p>
            <a:pPr rtl="0"/>
            <a:r>
              <a:rPr lang="ga" b="1" i="1"/>
              <a:t>Iarrfaidh an múinteoir ar na daltaí athbhreithniú a dhéanamh ar an eolas nua atá foghlamtha acu le linn an cheachta. (Is féidir iad sin a thaifeadadh ar chlár bán / smeach-chairt agus is féidir tagairt a dhéanamh dóibh i gceachtanna ina dhiaidh sin)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/>
              <a:t>Ar an sleamhnán seo, féachfaidh na daltaí ar phictiúr dubh agus bán de ghrúpa oibrithe ón am atá thart agus labhróidh siad faoi. Tá na focail “Is Neart í Aontacht” ar an meirge taobh thiar den ghrúpa. </a:t>
            </a:r>
          </a:p>
          <a:p>
            <a:pPr rtl="0"/>
            <a:endParaRPr lang="en-US"/>
          </a:p>
          <a:p>
            <a:pPr rtl="0"/>
            <a:r>
              <a:rPr lang="ga" b="1" i="1"/>
              <a:t>Pléifidh na daltaí an mana seo – smaoineoidh siad ar chásanna eile a thugann údar don mhana seo.</a:t>
            </a:r>
          </a:p>
          <a:p>
            <a:pPr rtl="0"/>
            <a:endParaRPr lang="en-US" b="1" i="1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Cad iad na cásanna ina mbeadh sé tairbheach oibriú le chéile?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Cad iad na buntáistí a bhaineann le bheith ag obair le chéile mar ghrúpa?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8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0"/>
              <a:t>Léiríonn an sleamhnán seo íomhá de bhaill foirne Tesco ar stailc, ag taispeáint meirge a léann "ag troid ar son post cuibhiúil agus ar son na cothroime". </a:t>
            </a:r>
          </a:p>
          <a:p>
            <a:pPr rtl="0"/>
            <a:endParaRPr lang="en-US" b="0"/>
          </a:p>
          <a:p>
            <a:pPr rtl="0"/>
            <a:r>
              <a:rPr lang="ga" b="1" i="1"/>
              <a:t>Glacfaidh na daltaí páirt i bplé bunaithe ar an ngá atá le “cothroime” agus comhionannas. </a:t>
            </a:r>
          </a:p>
          <a:p>
            <a:pPr rtl="0"/>
            <a:endParaRPr lang="en-US" b="1" i="1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b="0" i="1"/>
              <a:t>Cén fáth nach mór d'fhostóir a chinntiú go gcaitear go cothrom le gach oibrí?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b="0" i="1"/>
              <a:t>Labhair faoi shuíomh na scoile – conas a chinntíonn Príomhoidí agus Múinteoirí go gcaitear go cothrom le gach duine? Cad a tharlaíonn má bhraitheann dalta gur caitheadh go héagórach leo?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b="0" i="1"/>
              <a:t>An bhfaca siad "stailc" riamh (taispeántas cosúil leis an gceann sin ar an sleamhnán)? Cén áit? Cén uair? Cad atá ar eolas acu faoin gcás/toradh?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Míneoidh an múinteoir do na daltaí brí an téarma "Ceardchumann" ansin.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/>
              <a:t>Cuimsíonn an sleamhnán seo raon lógónna de Cheardchumainn na hÉireann.</a:t>
            </a:r>
          </a:p>
          <a:p>
            <a:pPr rtl="0"/>
            <a:r>
              <a:rPr lang="ga"/>
              <a:t> </a:t>
            </a:r>
          </a:p>
          <a:p>
            <a:pPr rtl="0"/>
            <a:r>
              <a:rPr lang="ga" b="1" i="1"/>
              <a:t>Iarrfar ar dhaltaí lógónna ar bith a aithníonn siad a shainaithint. </a:t>
            </a:r>
          </a:p>
          <a:p>
            <a:pPr rtl="0"/>
            <a:endParaRPr lang="en-IE"/>
          </a:p>
          <a:p>
            <a:pPr rtl="0"/>
            <a:r>
              <a:rPr lang="ga"/>
              <a:t>D'fhéadfadh roinnt daltaí a bheith in ann ceardchumainn / siombailí / lógónna eile a ainmniú / cur síos a dhéanamh orthu (ó na meáin nó baill teaghlaigh a bhfuil baint acu le ceardchumann).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Ba chóir don mhúinteoir aird na ndaltaí a tharraingt ar an bpictiúr de "Bhunreacht na hÉireann" agus an tábhacht a bhaineann leis a mhíniú do na daltaí. </a:t>
            </a:r>
          </a:p>
          <a:p>
            <a:pPr rtl="0"/>
            <a:endParaRPr lang="en-US"/>
          </a:p>
          <a:p>
            <a:pPr rtl="0"/>
            <a:r>
              <a:rPr lang="ga"/>
              <a:t>Tá sé de cheart ag fostaithe dul isteach i gceardchumann, mar a leagtar amach sa Bhunreacht. Tá sé de cheart ag gach oibrí dul isteach ina rogha ceardchumainn agus tá sé de cheart acu ceardchumann a fhágáil. Ní féidir fostaí a bhriseadh as a phost toisc go bhfuil sé ina bhall de cheardchumann.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1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/>
              <a:t>Léiríonn an sleamhnán seo cuid de na príomhréimsí a bhfuil baint ag ceardchumainn leo. </a:t>
            </a:r>
          </a:p>
          <a:p>
            <a:pPr rtl="0"/>
            <a:endParaRPr lang="en-US"/>
          </a:p>
          <a:p>
            <a:pPr rtl="0"/>
            <a:r>
              <a:rPr lang="ga" b="1" i="1"/>
              <a:t>Ba chóir don mhúinteoir tuiscint na ndaltaí ar an téarma "caibidlíocht" a spreagadh agus míniú a thabhairt ar an gcaoi a bhfuil ceardchumainn páirteach i bplé ar réimse saincheisteanna chun dálaí dearfacha oibre a chruthú do bhaill (m.sh. pá, áiseanna, saoire, srl.)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/>
              <a:t>Tá teachtaireacht físeáin do dhaltaí ar an sleamhnán seo ó Ard-Rúnaí Chomhdháil na gCeardchumann, Patricia King, chun réamheolas faoin tsraith ceachtanna ar cheardchumainn a thabhairt dóibh.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/>
              <a:t>Tugann an sleamhnán seo breac-chuntas ar na buntáistí a bhaineann le dul isteach i gceardchumann.</a:t>
            </a:r>
          </a:p>
          <a:p>
            <a:pPr rtl="0"/>
            <a:endParaRPr lang="en-US"/>
          </a:p>
          <a:p>
            <a:pPr rtl="0"/>
            <a:r>
              <a:rPr lang="ga" b="1" i="1"/>
              <a:t>Ba chóir don mhúinteoir labhairt leis an rang faoi na gnéithe dearfacha sin de bhallraíocht i gceardchumann agus fiafraí díobh an bhfuil aon phointí breise a d'fhéadfadh na daltaí a chur leis an liosta.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389022-62A6-EB46-BC61-115396350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8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9F9C9-5923-1146-8E37-CD78E3463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22D4E9-0D7E-5448-BA75-E095D78DD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340B3-489B-D54D-A91E-C16A4D47F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20F1D-DD38-BE4F-A57F-C6C81E8AA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E8C66-F22A-6244-9377-85E75E0A15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1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9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631DD-91AF-134A-93EC-7D0A26C5A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51A44-4947-5E4D-ADBA-A2EE341551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B2DE2-0ECE-3047-BC69-B11E3ED77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D6523-27C1-C944-852E-545124189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B2717-ADF3-3442-A692-DC4784E3A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81759-0231-FC4F-9E51-A89D8DC8A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985B3-3BB4-A44F-A9C0-B13C68F56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E3842-6B65-844A-A54D-104554E20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BF0FF-6AB2-4643-86F8-5F6C5CD84B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A1BF8-CCBB-8D4D-B840-8C40F77E7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412BF-0D7C-9E46-8488-B25115284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AA762-5F24-FE4B-980A-2ECD06F08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0B122-E591-EB4B-947C-8E75BFE4F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91018-0369-144B-A9C9-CFC41D1ED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069B4-2853-894C-B3E4-A507936581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1C821-7546-5D40-866F-B0EA32697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5A7095-341B-9E43-B1E6-0294D765AD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00CC3-BB63-9E43-A16A-CFBED618C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FFFB9E-DFC1-EB47-AEFE-BE6ECCF5C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E44F98-EF17-4247-9329-3ED2230D8F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DD242-E77F-B14C-9B79-D5D616B0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7B606-EBED-9549-A7AE-06DE81152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26D7F-F510-1145-A2D5-61B9EF0D9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723C1E-92AD-0E4B-B7A3-5FEDDD758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924B16-A955-8644-BF70-274D42CF6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23663-94A0-594D-9172-B2FFEF067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154E3-3CF2-FC47-9B88-1C534C507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FEB7C9C-AC4D-5947-9A4F-56CBCBB2EA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BB6FA-94A1-2D44-9DB6-4E75902F0B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F8102A-83D4-C44B-B78B-8E3FBF3EE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C6FC79-0D5C-424F-8327-1C4FDB6965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FB10E-8B08-1D42-89FA-905BB0D83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26B374-CD6E-9C47-9517-E77378AE43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DC862-26A0-EF49-8258-2D7A36F9B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6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09A17A-289C-FE4F-9BE6-C8865E890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D2B1F-C779-D94D-A3A9-6D38C8E3D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ACC378-22CF-FA49-9A64-C1CA16EE6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02C7884-25E6-9440-8624-692FFD628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EBF7E0-2D2F-4C41-BA56-46D026B02C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CDEA391-92EE-544D-A51D-0D253F543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42323B-3707-8B43-B4AF-415A3F28D2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FC9CC1-122A-424F-85F0-1151CE53C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8275B-A28D-4C4B-866B-83125D36D3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ED1F9-6A3A-E14B-A448-00B1ECC1A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51095D-088A-5645-9B64-D222D5365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344D2B-AAC1-D144-860A-0F7DDE054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4E984-774E-7C48-AFC2-BA609481C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A4F995-9B0B-C14C-A638-C2451E24D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7BC933F-5C3C-3541-836A-E982B471AA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9385B-F3AD-DF48-9D2C-A64F9CC97E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334AF9-9604-584A-96C9-2D94AD459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803626-7492-6841-A1A6-7C4197D2A1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B62378-3688-774C-B812-704BF5466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B0E79-7A60-B840-84E3-1679F1980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2E9D8-8AF8-1B43-9658-F15B43E81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F1EC52-76F4-094B-A039-F7F7DC967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C4A044-75F6-F542-A166-C6A08E2B3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7905-A533-B649-9E04-D39559066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6FB3C2A-02A4-EF47-87A9-E168D49220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C6797C-C1E5-9343-96C7-113EDB7450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BF248D-D8C8-2548-A1B1-37808F3C2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4FF35C-9046-CE44-BC08-79D325467C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6B7931-64C0-8C44-BDEC-1C02F90B7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2EAB5-432E-754F-867C-0C8E97340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3F52B-F3C2-124C-966F-8BCFE1953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4AD81-6607-FB41-BD9E-72A15945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FC118-0B43-7943-9DD5-8C50C5B51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83B7C-D1B9-3D41-B099-73574CF8E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D8566-810B-F848-835E-DCE69FDE8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2" r:id="rId4"/>
    <p:sldLayoutId id="2147483688" r:id="rId5"/>
    <p:sldLayoutId id="2147483689" r:id="rId6"/>
    <p:sldLayoutId id="2147483695" r:id="rId7"/>
    <p:sldLayoutId id="2147483696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9" r:id="rId3"/>
    <p:sldLayoutId id="2147483719" r:id="rId4"/>
    <p:sldLayoutId id="2147483683" r:id="rId5"/>
    <p:sldLayoutId id="2147483684" r:id="rId6"/>
    <p:sldLayoutId id="2147483710" r:id="rId7"/>
    <p:sldLayoutId id="2147483690" r:id="rId8"/>
    <p:sldLayoutId id="2147483691" r:id="rId9"/>
    <p:sldLayoutId id="2147483711" r:id="rId10"/>
    <p:sldLayoutId id="2147483697" r:id="rId11"/>
    <p:sldLayoutId id="2147483698" r:id="rId12"/>
    <p:sldLayoutId id="2147483712" r:id="rId13"/>
    <p:sldLayoutId id="2147483704" r:id="rId14"/>
    <p:sldLayoutId id="2147483705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714" r:id="rId3"/>
    <p:sldLayoutId id="2147483679" r:id="rId4"/>
    <p:sldLayoutId id="2147483685" r:id="rId5"/>
    <p:sldLayoutId id="2147483686" r:id="rId6"/>
    <p:sldLayoutId id="2147483715" r:id="rId7"/>
    <p:sldLayoutId id="2147483687" r:id="rId8"/>
    <p:sldLayoutId id="2147483692" r:id="rId9"/>
    <p:sldLayoutId id="2147483693" r:id="rId10"/>
    <p:sldLayoutId id="2147483716" r:id="rId11"/>
    <p:sldLayoutId id="2147483694" r:id="rId12"/>
    <p:sldLayoutId id="2147483699" r:id="rId13"/>
    <p:sldLayoutId id="2147483700" r:id="rId14"/>
    <p:sldLayoutId id="2147483717" r:id="rId15"/>
    <p:sldLayoutId id="2147483701" r:id="rId16"/>
    <p:sldLayoutId id="2147483706" r:id="rId17"/>
    <p:sldLayoutId id="2147483707" r:id="rId18"/>
    <p:sldLayoutId id="2147483718" r:id="rId19"/>
    <p:sldLayoutId id="2147483708" r:id="rId2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player.vimeo.com/video/696903866?h=7e770d7a41&amp;app_id=122963" TargetMode="Externa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552AF-0582-6F47-BF47-7964C4B21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ga"/>
              <a:t>Réamheolas</a:t>
            </a:r>
            <a:br>
              <a:rPr lang="en-US"/>
            </a:br>
            <a:r>
              <a:rPr lang="ga"/>
              <a:t>ar Cheardchumainn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1</a:t>
            </a:r>
          </a:p>
        </p:txBody>
      </p:sp>
    </p:spTree>
    <p:extLst>
      <p:ext uri="{BB962C8B-B14F-4D97-AF65-F5344CB8AC3E}">
        <p14:creationId xmlns:p14="http://schemas.microsoft.com/office/powerpoint/2010/main" val="9829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2F9E74-B986-C24C-8FB8-28881786E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6434838" cy="4595696"/>
          </a:xfrm>
        </p:spPr>
        <p:txBody>
          <a:bodyPr rtlCol="0"/>
          <a:lstStyle/>
          <a:p>
            <a:pPr rtl="0"/>
            <a:r>
              <a:rPr lang="ga" b="1"/>
              <a:t>Is ball aonair de cheardchumann é </a:t>
            </a:r>
            <a:r>
              <a:rPr lang="ga" b="1">
                <a:solidFill>
                  <a:srgbClr val="0087CB"/>
                </a:solidFill>
              </a:rPr>
              <a:t>GNÍOMHAÍ </a:t>
            </a:r>
            <a:r>
              <a:rPr lang="ga" b="1"/>
              <a:t>a ghlacann páirt in obair a cheardchumainn, ag tosú amach san ionad oibre áitiúil. </a:t>
            </a:r>
          </a:p>
          <a:p>
            <a:pPr rtl="0"/>
            <a:endParaRPr lang="en-US"/>
          </a:p>
          <a:p>
            <a:pPr rtl="0"/>
            <a:r>
              <a:rPr lang="ga"/>
              <a:t>Is éard a dhéanann gníomhaithe ceardchumainn: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Comhoibrithe a spreagadh le dul isteach i gceardchumann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Tacaíocht agus comhairle a chur ar fáil do na baill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Tuairimí agus ábhair imní na mball a chur in iúl don bhainistíocht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Caibidlíocht faoi athruithe ar dhálaí oibre agus ar chleachtais oibre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45B267-A992-124D-BE68-F9771AC61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GNÍOMHAITHE	</a:t>
            </a:r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6BA9E75-C90B-844F-8A7C-07CDE0854C1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11577" t="22396" r="40626" b="5638"/>
          <a:stretch/>
        </p:blipFill>
        <p:spPr>
          <a:xfrm>
            <a:off x="6064252" y="648014"/>
            <a:ext cx="5588348" cy="5561973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7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345226-A99E-DE4B-A5B0-E019312B9A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ga" b="1"/>
              <a:t>Is iad ionadaithe san ionad oibre an </a:t>
            </a:r>
            <a:r>
              <a:rPr lang="ga" b="1">
                <a:solidFill>
                  <a:srgbClr val="0087CB"/>
                </a:solidFill>
              </a:rPr>
              <a:t>CHÉAD PHOINTE TEAGMHÁLA</a:t>
            </a:r>
            <a:r>
              <a:rPr lang="ga" b="1"/>
              <a:t> do na baill.</a:t>
            </a:r>
          </a:p>
          <a:p>
            <a:pPr rtl="0"/>
            <a:endParaRPr lang="en-US"/>
          </a:p>
          <a:p>
            <a:pPr rtl="0"/>
            <a:r>
              <a:rPr lang="ga"/>
              <a:t>Is féidir leo glacadh leis an ról sin trí thoghcháin áitiúla nó is féidir iad a cheapadh ar feadh téarma oifige ar leith.</a:t>
            </a:r>
          </a:p>
          <a:p>
            <a:pPr rtl="0"/>
            <a:endParaRPr lang="en-US"/>
          </a:p>
          <a:p>
            <a:pPr rtl="0"/>
            <a:r>
              <a:rPr lang="ga"/>
              <a:t>Is ról deonach é seo agus ní íoctar as agus mar sin tá sé tábhachtach go mbeadh tacaíocht ghníomhach a gcuid ball ag an ionadaí san ionad oibre.</a:t>
            </a:r>
          </a:p>
          <a:p>
            <a:pPr rtl="0"/>
            <a:endParaRPr lang="en-US"/>
          </a:p>
          <a:p>
            <a:pPr rtl="0"/>
            <a:r>
              <a:rPr lang="ga"/>
              <a:t>Cinntíonn ionadaithe san ionad oibre (le cabhair ó na baill eile) go dtugtar an deis d'oibrithe nua dul isteach san cheardchumann, cuireann siad tacaíocht agus comhairle ar fáil do bhaill i gcás go mbíonn deacrachtaí acu agus coinníonn siad na baill ar an eolas/cothrom le dáta faoi fhorbairtí san ionad oibre.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C966EC-BF18-664A-B4A7-B4CD70B60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ga"/>
              <a:t>IONADAÍ SAN IONAD OIBRE (IONADAÍ CEARDCHUMAINN)</a:t>
            </a:r>
          </a:p>
        </p:txBody>
      </p:sp>
    </p:spTree>
    <p:extLst>
      <p:ext uri="{BB962C8B-B14F-4D97-AF65-F5344CB8AC3E}">
        <p14:creationId xmlns:p14="http://schemas.microsoft.com/office/powerpoint/2010/main" val="7564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CD0F4C-E0D5-104F-BE33-0717F6FA6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ga"/>
              <a:t>CAD IAD NA SCILEANNA BA CHÓIR A BHEITH AG IONADAÍ ÉIFEACHTACH SAN IONAD OIBRE?</a:t>
            </a:r>
            <a:br>
              <a:rPr lang="en-US"/>
            </a:b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ACCF4D-CC00-9049-9BB9-BF99710AC242}"/>
              </a:ext>
            </a:extLst>
          </p:cNvPr>
          <p:cNvGrpSpPr/>
          <p:nvPr/>
        </p:nvGrpSpPr>
        <p:grpSpPr>
          <a:xfrm>
            <a:off x="973596" y="1991457"/>
            <a:ext cx="1814066" cy="3584311"/>
            <a:chOff x="973596" y="1991457"/>
            <a:chExt cx="1814066" cy="35843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E594FA-9F1C-A842-8E62-AAC7B8E4DBB0}"/>
                </a:ext>
              </a:extLst>
            </p:cNvPr>
            <p:cNvSpPr/>
            <p:nvPr/>
          </p:nvSpPr>
          <p:spPr>
            <a:xfrm>
              <a:off x="973596" y="2066191"/>
              <a:ext cx="1814066" cy="3509577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/>
            <a:lstStyle/>
            <a:p>
              <a:pPr rtl="0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F27B93-82F7-6043-BC44-9BB4460650D0}"/>
                </a:ext>
              </a:extLst>
            </p:cNvPr>
            <p:cNvSpPr/>
            <p:nvPr/>
          </p:nvSpPr>
          <p:spPr>
            <a:xfrm>
              <a:off x="1064299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946531-02A2-6341-8427-C37710246152}"/>
                </a:ext>
              </a:extLst>
            </p:cNvPr>
            <p:cNvSpPr/>
            <p:nvPr/>
          </p:nvSpPr>
          <p:spPr>
            <a:xfrm>
              <a:off x="1070155" y="3691379"/>
              <a:ext cx="1632659" cy="179474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lvl="0" algn="ctr" rtl="0"/>
              <a:r>
                <a:rPr lang="ga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  <a:t>Scileanna maithe cumarsáide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33ABE5-45BF-0C4B-B1F5-4FB7487D2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541" y="1991457"/>
              <a:ext cx="1728174" cy="172817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8CA986-F0FD-5E45-BD0E-0D144D720812}"/>
              </a:ext>
            </a:extLst>
          </p:cNvPr>
          <p:cNvGrpSpPr/>
          <p:nvPr/>
        </p:nvGrpSpPr>
        <p:grpSpPr>
          <a:xfrm>
            <a:off x="3124227" y="1980947"/>
            <a:ext cx="1814066" cy="3594821"/>
            <a:chOff x="3124227" y="1980947"/>
            <a:chExt cx="1814066" cy="35948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9C05E6-79D2-F34B-8A2A-6A543A9FE8D4}"/>
                </a:ext>
              </a:extLst>
            </p:cNvPr>
            <p:cNvSpPr/>
            <p:nvPr/>
          </p:nvSpPr>
          <p:spPr>
            <a:xfrm>
              <a:off x="3124227" y="2066191"/>
              <a:ext cx="1814066" cy="3509577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/>
            <a:lstStyle/>
            <a:p>
              <a:pPr rtl="0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294B17-402D-B040-A7B2-D23331344186}"/>
                </a:ext>
              </a:extLst>
            </p:cNvPr>
            <p:cNvSpPr/>
            <p:nvPr/>
          </p:nvSpPr>
          <p:spPr>
            <a:xfrm>
              <a:off x="3214930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8AB300-19F4-1F49-B011-5684346C2C82}"/>
                </a:ext>
              </a:extLst>
            </p:cNvPr>
            <p:cNvSpPr/>
            <p:nvPr/>
          </p:nvSpPr>
          <p:spPr>
            <a:xfrm>
              <a:off x="3214930" y="3691379"/>
              <a:ext cx="1632659" cy="179474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lvl="0" algn="ctr" rtl="0"/>
              <a:r>
                <a:rPr lang="ga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  <a:t>Ionracas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4B00D0-CA65-D244-B8DD-DA6FC0138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1489" y="1980947"/>
              <a:ext cx="1728174" cy="172817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4F9AA3-4305-D74E-B7B4-612CEBDA5588}"/>
              </a:ext>
            </a:extLst>
          </p:cNvPr>
          <p:cNvGrpSpPr/>
          <p:nvPr/>
        </p:nvGrpSpPr>
        <p:grpSpPr>
          <a:xfrm>
            <a:off x="5023456" y="1780648"/>
            <a:ext cx="2225293" cy="3795120"/>
            <a:chOff x="5023456" y="1780648"/>
            <a:chExt cx="2225293" cy="37951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13D1E4-8314-6443-8521-92C485227E9E}"/>
                </a:ext>
              </a:extLst>
            </p:cNvPr>
            <p:cNvSpPr/>
            <p:nvPr/>
          </p:nvSpPr>
          <p:spPr>
            <a:xfrm>
              <a:off x="5231912" y="2066191"/>
              <a:ext cx="1814066" cy="3509577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/>
            <a:lstStyle/>
            <a:p>
              <a:pPr rtl="0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B5374-B876-2E42-8586-38951CC4B8CE}"/>
                </a:ext>
              </a:extLst>
            </p:cNvPr>
            <p:cNvSpPr/>
            <p:nvPr/>
          </p:nvSpPr>
          <p:spPr>
            <a:xfrm>
              <a:off x="5322616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C828B1A-366E-2942-A0AA-B8BFE9DBBC78}"/>
                </a:ext>
              </a:extLst>
            </p:cNvPr>
            <p:cNvSpPr/>
            <p:nvPr/>
          </p:nvSpPr>
          <p:spPr>
            <a:xfrm>
              <a:off x="5322616" y="3691379"/>
              <a:ext cx="1632659" cy="179474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lvl="0" algn="ctr" rtl="0"/>
              <a:r>
                <a:rPr lang="ga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  <a:t>Treallús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5E791B-75EF-1749-B7FB-837085F17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3456" y="1780648"/>
              <a:ext cx="2225293" cy="222529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62CA3A-5992-444C-AA6B-524188E09780}"/>
              </a:ext>
            </a:extLst>
          </p:cNvPr>
          <p:cNvGrpSpPr/>
          <p:nvPr/>
        </p:nvGrpSpPr>
        <p:grpSpPr>
          <a:xfrm>
            <a:off x="7339597" y="2066191"/>
            <a:ext cx="1814066" cy="3509577"/>
            <a:chOff x="7339597" y="2066191"/>
            <a:chExt cx="1814066" cy="35095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EC2345-9057-654F-B1C2-C073815F2E9A}"/>
                </a:ext>
              </a:extLst>
            </p:cNvPr>
            <p:cNvSpPr/>
            <p:nvPr/>
          </p:nvSpPr>
          <p:spPr>
            <a:xfrm>
              <a:off x="7339597" y="2066191"/>
              <a:ext cx="1814066" cy="3509577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2D5D9C-182F-FC4E-9F66-FD585F5F194C}"/>
                </a:ext>
              </a:extLst>
            </p:cNvPr>
            <p:cNvSpPr/>
            <p:nvPr/>
          </p:nvSpPr>
          <p:spPr>
            <a:xfrm>
              <a:off x="7430301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305542-D4F4-A743-80B8-3F91813B8484}"/>
                </a:ext>
              </a:extLst>
            </p:cNvPr>
            <p:cNvSpPr/>
            <p:nvPr/>
          </p:nvSpPr>
          <p:spPr>
            <a:xfrm>
              <a:off x="7430301" y="3691379"/>
              <a:ext cx="1632659" cy="179474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lvl="0" algn="ctr" rtl="0"/>
              <a:r>
                <a:rPr lang="ga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  <a:t>Meas</a:t>
              </a:r>
              <a:br>
                <a:rPr lang="en-IE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</a:br>
              <a:r>
                <a:rPr lang="ga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  <a:t>ar gach</a:t>
              </a:r>
              <a:br>
                <a:rPr lang="en-IE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</a:br>
              <a:r>
                <a:rPr lang="ga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  <a:t>oibrí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EFD4D78-6EC8-8548-B0B4-93F3F5652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780" y="2076694"/>
              <a:ext cx="1557700" cy="15577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98FE09-81CA-7C42-B9E8-853F450C7E53}"/>
              </a:ext>
            </a:extLst>
          </p:cNvPr>
          <p:cNvGrpSpPr/>
          <p:nvPr/>
        </p:nvGrpSpPr>
        <p:grpSpPr>
          <a:xfrm>
            <a:off x="9404336" y="1980947"/>
            <a:ext cx="1814066" cy="3594821"/>
            <a:chOff x="9404336" y="1980947"/>
            <a:chExt cx="1814066" cy="35948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98C42E-E310-D848-B6C8-CD66C1BE25F5}"/>
                </a:ext>
              </a:extLst>
            </p:cNvPr>
            <p:cNvSpPr/>
            <p:nvPr/>
          </p:nvSpPr>
          <p:spPr>
            <a:xfrm>
              <a:off x="9404336" y="2066191"/>
              <a:ext cx="1814066" cy="3509577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4DD23-0950-5E4A-BD01-0D161A17B493}"/>
                </a:ext>
              </a:extLst>
            </p:cNvPr>
            <p:cNvSpPr/>
            <p:nvPr/>
          </p:nvSpPr>
          <p:spPr>
            <a:xfrm>
              <a:off x="9495040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C907ADC-8F04-8049-8579-79C68A828F65}"/>
                </a:ext>
              </a:extLst>
            </p:cNvPr>
            <p:cNvSpPr/>
            <p:nvPr/>
          </p:nvSpPr>
          <p:spPr>
            <a:xfrm>
              <a:off x="9495039" y="3691379"/>
              <a:ext cx="1632659" cy="179474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lvl="0" algn="ctr" rtl="0"/>
              <a:r>
                <a:rPr lang="ga" sz="2000" b="1" kern="0">
                  <a:solidFill>
                    <a:schemeClr val="bg1"/>
                  </a:solidFill>
                  <a:latin typeface="Tw Cen MT" panose="020B0602020104020603" pitchFamily="34" charset="77"/>
                </a:rPr>
                <a:t>Cumas comhairle neamhchlaonta a chur ar fáil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AD14BB9-309B-174E-8721-8F57DDB9D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7280" y="1980947"/>
              <a:ext cx="1728174" cy="1728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1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848C1-A4A3-444F-852E-842BE201FC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ga" b="1"/>
              <a:t>Tá cómhargáil ar cheann de na huirlisí is tábhachtaí do cheardchumainn agus dá n-ionadaithe.</a:t>
            </a:r>
          </a:p>
          <a:p>
            <a:pPr rtl="0"/>
            <a:endParaRPr lang="en-US"/>
          </a:p>
          <a:p>
            <a:pPr rtl="0"/>
            <a:r>
              <a:rPr lang="ga"/>
              <a:t>Is próiseas é trína ndéanann ceardchumainn </a:t>
            </a:r>
            <a:r>
              <a:rPr lang="ga" b="1">
                <a:solidFill>
                  <a:srgbClr val="0087CB"/>
                </a:solidFill>
              </a:rPr>
              <a:t>CHOMHCHAIBIDLÍOCHT LE FOSTÓIRÍ </a:t>
            </a:r>
            <a:r>
              <a:rPr lang="ga"/>
              <a:t>ar chomhaontuithe a dhéanann difear do gach oibrí. Tá sé tábhachtach mar go bhfuil seasamh margála grúpa oibrithe i bhfad níos láidre ná seasamh duine aonair. </a:t>
            </a:r>
          </a:p>
          <a:p>
            <a:pPr rtl="0"/>
            <a:endParaRPr lang="en-US"/>
          </a:p>
          <a:p>
            <a:pPr rtl="0"/>
            <a:r>
              <a:rPr lang="ga"/>
              <a:t>Má éiríonn le próiseas cómhargála, déantar comhaontú comhchoiteann ina leagtar amach conas a dhéileálfaidh gach páirtí leis an tsaincheist agus a chinntíonn cosaint oibrithe.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0314A1-DF94-904B-87B6-C827271B0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CÓMHARGÁIL</a:t>
            </a:r>
          </a:p>
        </p:txBody>
      </p:sp>
    </p:spTree>
    <p:extLst>
      <p:ext uri="{BB962C8B-B14F-4D97-AF65-F5344CB8AC3E}">
        <p14:creationId xmlns:p14="http://schemas.microsoft.com/office/powerpoint/2010/main" val="40504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CAD É ATÁ</a:t>
            </a:r>
            <a:br>
              <a:rPr lang="en-US"/>
            </a:br>
            <a:r>
              <a:rPr lang="ga"/>
              <a:t>FOGHLAMTHA AGAINN?</a:t>
            </a:r>
          </a:p>
        </p:txBody>
      </p:sp>
    </p:spTree>
    <p:extLst>
      <p:ext uri="{BB962C8B-B14F-4D97-AF65-F5344CB8AC3E}">
        <p14:creationId xmlns:p14="http://schemas.microsoft.com/office/powerpoint/2010/main" val="12398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283724-1D5E-C442-8E2A-8540D85E5B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" b="1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9AB35-9E13-1243-B628-09E1FAE69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ga" b="1"/>
              <a:t>“Is neart í aontacht”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Cad iad na cásanna ina mbeadh sé tairbheach oibriú le chéile?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Cad iad na buntáistí a bhaineann le bheith ag obair le chéile mar ghrúpa?</a:t>
            </a:r>
          </a:p>
        </p:txBody>
      </p:sp>
    </p:spTree>
    <p:extLst>
      <p:ext uri="{BB962C8B-B14F-4D97-AF65-F5344CB8AC3E}">
        <p14:creationId xmlns:p14="http://schemas.microsoft.com/office/powerpoint/2010/main" val="7018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9AB35-9E13-1243-B628-09E1FAE69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ga" b="1"/>
              <a:t>"Troid ar son post cuibhiúil agus ar son na cothroime”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Cén fáth nach mór d'fhostóir a chinntiú go gcaitear go cothrom le gach oibrí?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Conas a chinntíonn Príomhoidí agus Múinteoirí go gcaitear go cothrom le gach duine?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B793592-F4B0-6B4A-8E8D-B342801531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5462" b="6094"/>
          <a:stretch/>
        </p:blipFill>
        <p:spPr>
          <a:xfrm>
            <a:off x="539400" y="540000"/>
            <a:ext cx="11113200" cy="4271843"/>
          </a:xfrm>
        </p:spPr>
      </p:pic>
    </p:spTree>
    <p:extLst>
      <p:ext uri="{BB962C8B-B14F-4D97-AF65-F5344CB8AC3E}">
        <p14:creationId xmlns:p14="http://schemas.microsoft.com/office/powerpoint/2010/main" val="23171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29B4AB-296A-734D-AD64-90AAEE75D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ga" b="1"/>
              <a:t>Is eagraíocht é ceardchumann a bunaíodh chun cearta agus leasanna na mball a ndéanann sí ionadaíocht orthu a chosaint, fostaithe i dtionscal ar leith. </a:t>
            </a:r>
          </a:p>
          <a:p>
            <a:pPr rtl="0"/>
            <a:endParaRPr lang="en-US"/>
          </a:p>
          <a:p>
            <a:pPr rtl="0"/>
            <a:r>
              <a:rPr lang="ga"/>
              <a:t>Is féidir le ceardchumann:</a:t>
            </a:r>
          </a:p>
          <a:p>
            <a:pPr rtl="0"/>
            <a:endParaRPr lang="en-US"/>
          </a:p>
          <a:p>
            <a:pPr rtl="0"/>
            <a:r>
              <a:rPr lang="ga"/>
              <a:t>	A bheith ina fhoinse thábhachtach </a:t>
            </a:r>
            <a:r>
              <a:rPr lang="ga" b="1">
                <a:solidFill>
                  <a:srgbClr val="0087CB"/>
                </a:solidFill>
              </a:rPr>
              <a:t>FAISNÉISE </a:t>
            </a:r>
            <a:r>
              <a:rPr lang="ga"/>
              <a:t>d'fhostaithe</a:t>
            </a:r>
          </a:p>
          <a:p>
            <a:pPr rtl="0"/>
            <a:endParaRPr lang="en-US"/>
          </a:p>
          <a:p>
            <a:pPr rtl="0"/>
            <a:r>
              <a:rPr lang="ga"/>
              <a:t>	</a:t>
            </a:r>
            <a:r>
              <a:rPr lang="ga" b="1">
                <a:solidFill>
                  <a:srgbClr val="0087CB"/>
                </a:solidFill>
              </a:rPr>
              <a:t>COSAINT</a:t>
            </a:r>
            <a:r>
              <a:rPr lang="ga"/>
              <a:t> a thabhairt d'fhostaithe maidir le cúrsaí fostaíochta</a:t>
            </a:r>
          </a:p>
          <a:p>
            <a:pPr rtl="0"/>
            <a:r>
              <a:rPr lang="ga" b="1">
                <a:solidFill>
                  <a:srgbClr val="0087CB"/>
                </a:solidFill>
              </a:rPr>
              <a:t>	</a:t>
            </a:r>
          </a:p>
          <a:p>
            <a:pPr rtl="0"/>
            <a:r>
              <a:rPr lang="ga" b="1">
                <a:solidFill>
                  <a:srgbClr val="0087CB"/>
                </a:solidFill>
              </a:rPr>
              <a:t>	</a:t>
            </a:r>
            <a:r>
              <a:rPr lang="en-ie" b="1">
                <a:solidFill>
                  <a:srgbClr val="0087CB"/>
                </a:solidFill>
              </a:rPr>
              <a:t>CAIBIDLÍOCHT a dhéanamh</a:t>
            </a:r>
            <a:r>
              <a:rPr lang="ga"/>
              <a:t> thar ceann a chuid ball lena bhfostóirí.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F4B93E-B415-C14C-942B-B9EF77D7F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CAD IS CEARDCHUMANN ANN?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A2101-4888-E04F-A2EE-BCEEC9EB2778}"/>
              </a:ext>
            </a:extLst>
          </p:cNvPr>
          <p:cNvGrpSpPr/>
          <p:nvPr/>
        </p:nvGrpSpPr>
        <p:grpSpPr>
          <a:xfrm>
            <a:off x="849150" y="3651379"/>
            <a:ext cx="558144" cy="558144"/>
            <a:chOff x="1608560" y="3376311"/>
            <a:chExt cx="558144" cy="55814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433310-A460-984F-AFA2-5B03943A561C}"/>
                </a:ext>
              </a:extLst>
            </p:cNvPr>
            <p:cNvSpPr/>
            <p:nvPr/>
          </p:nvSpPr>
          <p:spPr>
            <a:xfrm>
              <a:off x="1640118" y="3407868"/>
              <a:ext cx="495029" cy="495029"/>
            </a:xfrm>
            <a:prstGeom prst="ellipse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31429F-D1DD-5640-8663-A0FEA81F9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8560" y="3376311"/>
              <a:ext cx="558144" cy="5581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EF3357-B4E2-AE4F-8784-7F7A95CF3F74}"/>
              </a:ext>
            </a:extLst>
          </p:cNvPr>
          <p:cNvGrpSpPr/>
          <p:nvPr/>
        </p:nvGrpSpPr>
        <p:grpSpPr>
          <a:xfrm>
            <a:off x="880708" y="4532184"/>
            <a:ext cx="495029" cy="495029"/>
            <a:chOff x="1640118" y="3407868"/>
            <a:chExt cx="495029" cy="49502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25FA56-95BE-9047-A951-008E4CAE5E31}"/>
                </a:ext>
              </a:extLst>
            </p:cNvPr>
            <p:cNvSpPr/>
            <p:nvPr/>
          </p:nvSpPr>
          <p:spPr>
            <a:xfrm>
              <a:off x="1640118" y="3407868"/>
              <a:ext cx="495029" cy="495029"/>
            </a:xfrm>
            <a:prstGeom prst="ellipse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516A73-FAA1-5B4A-9431-2282BCE9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0119" y="3407868"/>
              <a:ext cx="495028" cy="49502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BDE251-9F75-7548-9266-457145C511F1}"/>
              </a:ext>
            </a:extLst>
          </p:cNvPr>
          <p:cNvGrpSpPr/>
          <p:nvPr/>
        </p:nvGrpSpPr>
        <p:grpSpPr>
          <a:xfrm>
            <a:off x="880707" y="5349873"/>
            <a:ext cx="495029" cy="510614"/>
            <a:chOff x="901727" y="5369963"/>
            <a:chExt cx="495029" cy="51061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53BC962-708E-4146-A994-F30F96C60745}"/>
                </a:ext>
              </a:extLst>
            </p:cNvPr>
            <p:cNvSpPr/>
            <p:nvPr/>
          </p:nvSpPr>
          <p:spPr>
            <a:xfrm>
              <a:off x="901727" y="5385548"/>
              <a:ext cx="495029" cy="495029"/>
            </a:xfrm>
            <a:prstGeom prst="ellipse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EBF179-CFC2-E84D-AD78-27E2E887F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728" y="5369963"/>
              <a:ext cx="495028" cy="495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4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3686A26-CD8D-C14F-84F6-9CC0919874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891" y="1039420"/>
            <a:ext cx="1984672" cy="1071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EAB648-2A3F-EC49-A845-DACEAE682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5911" r="25911" b="63636"/>
          <a:stretch/>
        </p:blipFill>
        <p:spPr>
          <a:xfrm>
            <a:off x="8155572" y="1054944"/>
            <a:ext cx="3036684" cy="11765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CEFA51-34B9-A14A-B6BC-79F368B9D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188" y="2728770"/>
            <a:ext cx="1835624" cy="1864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6D1C62-2959-F444-91DB-20C6C0E06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058" y="2777757"/>
            <a:ext cx="1539518" cy="153951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F4CC7F1-CC1D-7148-A149-DC56618D2A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850" y="1097811"/>
            <a:ext cx="2788301" cy="1052799"/>
          </a:xfrm>
          <a:prstGeom prst="rect">
            <a:avLst/>
          </a:prstGeom>
        </p:spPr>
      </p:pic>
      <p:pic>
        <p:nvPicPr>
          <p:cNvPr id="6" name="Picture 5" descr="A picture containing text, clipart, tableware, plate&#10;&#10;Description automatically generated">
            <a:extLst>
              <a:ext uri="{FF2B5EF4-FFF2-40B4-BE49-F238E27FC236}">
                <a16:creationId xmlns:a16="http://schemas.microsoft.com/office/drawing/2014/main" id="{1A8217D8-4EB9-BD4E-8B9E-C80CA5F3D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602" y="3054479"/>
            <a:ext cx="1679767" cy="98607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A2477E3-644C-F449-A456-5D0CAFA08F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969" t="15455" r="7431" b="38000"/>
          <a:stretch/>
        </p:blipFill>
        <p:spPr>
          <a:xfrm>
            <a:off x="7092087" y="4869210"/>
            <a:ext cx="3313649" cy="1052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9C668D-0F4C-0944-91B5-4B6504285D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691" y="4720325"/>
            <a:ext cx="3226526" cy="12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820893-8784-6947-92D6-EF7A72C55F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97" b="1297"/>
          <a:stretch>
            <a:fillRect/>
          </a:stretch>
        </p:blipFill>
        <p:spPr>
          <a:xfrm>
            <a:off x="539400" y="540001"/>
            <a:ext cx="11113200" cy="38989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36FCE-FAD9-7541-B938-B0AD7F6E4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583467"/>
            <a:ext cx="10603882" cy="1721107"/>
          </a:xfrm>
        </p:spPr>
        <p:txBody>
          <a:bodyPr rtlCol="0"/>
          <a:lstStyle/>
          <a:p>
            <a:pPr rtl="0"/>
            <a:r>
              <a:rPr lang="ga" sz="2000" b="1"/>
              <a:t>Leagtar amach sa </a:t>
            </a:r>
            <a:r>
              <a:rPr lang="ga" sz="2000" b="1">
                <a:solidFill>
                  <a:srgbClr val="0087CB"/>
                </a:solidFill>
              </a:rPr>
              <a:t>BHUNREACHT</a:t>
            </a:r>
            <a:r>
              <a:rPr lang="ga" sz="2000" b="1"/>
              <a:t> na rialacha is tábhachtaí maidir le dlíthe agus rialtas na tíre agus leagtar amach ann na cearta is tábhachtaí atá ag gach saoránach Éireannach. </a:t>
            </a:r>
          </a:p>
          <a:p>
            <a:pPr rtl="0"/>
            <a:r>
              <a:rPr lang="ga" sz="2000"/>
              <a:t>Tá sé de cheart ag fostaithe dul isteach i gceardchumann, mar a leagtar amach sa Bhunreacht. Tá sé de cheart agat dul isteach i do rogha ceardchumainn agus tá sé de cheart agat ceardchumann a fhágáil. Ní féidir tú a bhriseadh as do phost toisc go bhfuil tú i do bhall de cheardchumann.</a:t>
            </a:r>
          </a:p>
        </p:txBody>
      </p:sp>
    </p:spTree>
    <p:extLst>
      <p:ext uri="{BB962C8B-B14F-4D97-AF65-F5344CB8AC3E}">
        <p14:creationId xmlns:p14="http://schemas.microsoft.com/office/powerpoint/2010/main" val="37880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3EF66E-68E1-9145-8D26-5378BC8D9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98" y="544913"/>
            <a:ext cx="11113202" cy="2291278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ÁBHAIR</a:t>
            </a:r>
            <a:br>
              <a:rPr lang="en-US"/>
            </a:br>
            <a:r>
              <a:rPr lang="ga"/>
              <a:t>CHOITIANTA</a:t>
            </a:r>
            <a:br>
              <a:rPr lang="en-US"/>
            </a:br>
            <a:r>
              <a:rPr lang="ga"/>
              <a:t>CAIBIDLÍOCHTA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4A275DC-8C86-FC41-9214-29C31C2B8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529132"/>
              </p:ext>
            </p:extLst>
          </p:nvPr>
        </p:nvGraphicFramePr>
        <p:xfrm>
          <a:off x="5320756" y="731739"/>
          <a:ext cx="6331844" cy="539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4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INAL_GE SUBS_Patricia King ICTU">
            <a:hlinkClick r:id="" action="ppaction://media"/>
            <a:extLst>
              <a:ext uri="{FF2B5EF4-FFF2-40B4-BE49-F238E27FC236}">
                <a16:creationId xmlns:a16="http://schemas.microsoft.com/office/drawing/2014/main" id="{39088736-CA9A-ABF9-A14F-E0572E7BBB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98" y="-12289"/>
            <a:ext cx="12208385" cy="68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48A8E-AE2E-CC4B-9F12-939694BDA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941354"/>
            <a:ext cx="8744086" cy="4595696"/>
          </a:xfrm>
        </p:spPr>
        <p:txBody>
          <a:bodyPr rtlCol="0"/>
          <a:lstStyle/>
          <a:p>
            <a:pPr rtl="0"/>
            <a:r>
              <a:rPr lang="ga" b="1"/>
              <a:t>Déanann ceardchumainn ionadaíocht ar bhaill chun fadhbanna de chineál comhchoiteann agus aonair araon a réiteach.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Má bhíonn tionchar ag saincheist san ionad oibre ar ghrúpa ball, rachaidh an ceardchumann i gcomhairle le baill ar dtús chun a fháil amach cad iad na hábhair imní atá acu.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Bíonn deis ag na baill a n-imní a chur in iúl dá n-ionadaí agus páirt a ghlacadh i bplé ar an mbealach is fearr chun dul i ngleic leis an bhfadhb.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A luaithe a bheidh </a:t>
            </a:r>
            <a:r>
              <a:rPr lang="ga" b="1">
                <a:solidFill>
                  <a:srgbClr val="0087CB"/>
                </a:solidFill>
              </a:rPr>
              <a:t>MANDÁID </a:t>
            </a:r>
            <a:r>
              <a:rPr lang="ga"/>
              <a:t>ag ceardchumainn ó na baill, déanfaidh siad cómhargáil leis an mbainistíocht agus beidh sé mar aidhm acu teacht ar chomhaontú a bheidh sásúil do chách trí chaibidlíocht a dhéanamh.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Ní mór do na baill toradh na cómhargála ar fad a chomhaontú agus tugtar an deis dóibh ansin vótáil air.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7B81C-EEAD-5F4B-B94E-EA1DFC280F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ga" b="1"/>
              <a:t>MANDÁID: </a:t>
            </a:r>
            <a:r>
              <a:rPr lang="ga"/>
              <a:t>cead oifigiúil a thabhairt le go dtarlóidh rud éigin.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1DE8C-24B7-BF43-8391-4D72F5AB3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98" y="544913"/>
            <a:ext cx="11113202" cy="1038958"/>
          </a:xfrm>
        </p:spPr>
        <p:txBody>
          <a:bodyPr rtlCol="0">
            <a:normAutofit fontScale="90000"/>
          </a:bodyPr>
          <a:lstStyle/>
          <a:p>
            <a:pPr rtl="0"/>
            <a:r>
              <a:rPr lang="ga"/>
              <a:t>CÉN FÁTH GO RACHFÁ ISTEACH I gCEARDCHUMANN?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81A33D2-DAA0-BE49-A738-40E09F487A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2" r="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72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EBF5E45-617F-B345-8E43-EAA896BF3720}"/>
    </a:ext>
  </a:extLst>
</a:theme>
</file>

<file path=ppt/theme/theme2.xml><?xml version="1.0" encoding="utf-8"?>
<a:theme xmlns:a="http://schemas.openxmlformats.org/drawingml/2006/main" name="Bor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1CBD94D-A192-5849-8721-8097E682E6B0}"/>
    </a:ext>
  </a:extLst>
</a:theme>
</file>

<file path=ppt/theme/theme3.xml><?xml version="1.0" encoding="utf-8"?>
<a:theme xmlns:a="http://schemas.openxmlformats.org/drawingml/2006/main" name="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6066A4DE-3695-5046-8B41-D7BF65F3CD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2B1DAF0629D4CB667CBE8E79EA8FC" ma:contentTypeVersion="13" ma:contentTypeDescription="Create a new document." ma:contentTypeScope="" ma:versionID="7951f965e92a505cb901e735d108f1fa">
  <xsd:schema xmlns:xsd="http://www.w3.org/2001/XMLSchema" xmlns:xs="http://www.w3.org/2001/XMLSchema" xmlns:p="http://schemas.microsoft.com/office/2006/metadata/properties" xmlns:ns2="a7bc5c05-5cca-4cb8-a19e-1e9f0cb5f913" xmlns:ns3="d38b5014-2733-4de1-a05e-52a83f6a310b" targetNamespace="http://schemas.microsoft.com/office/2006/metadata/properties" ma:root="true" ma:fieldsID="661123bc51bc113808b2ac763045b781" ns2:_="" ns3:_="">
    <xsd:import namespace="a7bc5c05-5cca-4cb8-a19e-1e9f0cb5f913"/>
    <xsd:import namespace="d38b5014-2733-4de1-a05e-52a83f6a3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5c05-5cca-4cb8-a19e-1e9f0cb5f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b5014-2733-4de1-a05e-52a83f6a31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8C99D9-51E1-4060-A5EB-D38804AE1F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D43C49-D869-49EF-99DD-793604E1C8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9076A1-0B3E-4618-9D0F-DB6732FF1C7B}">
  <ds:schemaRefs>
    <ds:schemaRef ds:uri="a7bc5c05-5cca-4cb8-a19e-1e9f0cb5f913"/>
    <ds:schemaRef ds:uri="d38b5014-2733-4de1-a05e-52a83f6a3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Title Slide</vt:lpstr>
      <vt:lpstr>Border</vt:lpstr>
      <vt:lpstr>Background</vt:lpstr>
      <vt:lpstr>CEACHT 1</vt:lpstr>
      <vt:lpstr>PowerPoint Presentation</vt:lpstr>
      <vt:lpstr>PowerPoint Presentation</vt:lpstr>
      <vt:lpstr>CAD IS CEARDCHUMANN ANN?</vt:lpstr>
      <vt:lpstr>PowerPoint Presentation</vt:lpstr>
      <vt:lpstr>PowerPoint Presentation</vt:lpstr>
      <vt:lpstr>ÁBHAIR CHOITIANTA CAIBIDLÍOCHTA</vt:lpstr>
      <vt:lpstr>PowerPoint Presentation</vt:lpstr>
      <vt:lpstr>CÉN FÁTH GO RACHFÁ ISTEACH I gCEARDCHUMANN?</vt:lpstr>
      <vt:lpstr>GNÍOMHAITHE </vt:lpstr>
      <vt:lpstr>IONADAÍ SAN IONAD OIBRE (IONADAÍ CEARDCHUMAINN)</vt:lpstr>
      <vt:lpstr>CAD IAD NA SCILEANNA BA CHÓIR A BHEITH AG IONADAÍ ÉIFEACHTACH SAN IONAD OIBRE? </vt:lpstr>
      <vt:lpstr>CÓMHARGÁIL</vt:lpstr>
      <vt:lpstr>CAD É ATÁ FOGHLAMTHA AGAINN?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Kimberley Kendall</dc:creator>
  <cp:revision>11</cp:revision>
  <dcterms:created xsi:type="dcterms:W3CDTF">2021-11-01T19:32:50Z</dcterms:created>
  <dcterms:modified xsi:type="dcterms:W3CDTF">2022-04-07T11:47:49Z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0x010100B332B1DAF0629D4CB667CBE8E79EA8FC</vt:lpwstr>
  </property>
</Properties>
</file>