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2"/>
  </p:notesMasterIdLst>
  <p:sldIdLst>
    <p:sldId id="256" r:id="rId2"/>
    <p:sldId id="260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71" r:id="rId13"/>
    <p:sldId id="278" r:id="rId14"/>
    <p:sldId id="281" r:id="rId15"/>
    <p:sldId id="284" r:id="rId16"/>
    <p:sldId id="285" r:id="rId17"/>
    <p:sldId id="286" r:id="rId18"/>
    <p:sldId id="287" r:id="rId19"/>
    <p:sldId id="289" r:id="rId20"/>
    <p:sldId id="291" r:id="rId21"/>
    <p:sldId id="292" r:id="rId22"/>
    <p:sldId id="295" r:id="rId23"/>
    <p:sldId id="296" r:id="rId24"/>
    <p:sldId id="297" r:id="rId25"/>
    <p:sldId id="298" r:id="rId26"/>
    <p:sldId id="299" r:id="rId27"/>
    <p:sldId id="302" r:id="rId28"/>
    <p:sldId id="303" r:id="rId29"/>
    <p:sldId id="304" r:id="rId30"/>
    <p:sldId id="305" r:id="rId31"/>
  </p:sldIdLst>
  <p:sldSz cx="12192000" cy="6858000"/>
  <p:notesSz cx="6797675" cy="9926638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71" roundtripDataSignature="AMtx7mg1XB0huNaSwlVs0bXISV9XFrOOG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D57662E-042C-4563-B87D-105C42285425}">
  <a:tblStyle styleId="{5D57662E-042C-4563-B87D-105C42285425}" styleName="Table_0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9EFF7"/>
          </a:solidFill>
        </a:fill>
      </a:tcStyle>
    </a:wholeTbl>
    <a:band1H>
      <a:tcTxStyle b="off" i="off"/>
      <a:tcStyle>
        <a:tcBdr/>
        <a:fill>
          <a:solidFill>
            <a:srgbClr val="D0DEEF"/>
          </a:solidFill>
        </a:fill>
      </a:tcStyle>
    </a:band1H>
    <a:band2H>
      <a:tcTxStyle b="off" i="off"/>
      <a:tcStyle>
        <a:tcBdr/>
      </a:tcStyle>
    </a:band2H>
    <a:band1V>
      <a:tcTxStyle b="off" i="off"/>
      <a:tcStyle>
        <a:tcBdr/>
        <a:fill>
          <a:solidFill>
            <a:srgbClr val="D0DEEF"/>
          </a:solidFill>
        </a:fill>
      </a:tcStyle>
    </a:band1V>
    <a:band2V>
      <a:tcTxStyle b="off" i="off"/>
      <a:tcStyle>
        <a:tcBdr/>
      </a:tcStyle>
    </a:band2V>
    <a:lastCol>
      <a:tcTxStyle b="on" i="off">
        <a:font>
          <a:latin typeface="Arial"/>
          <a:ea typeface="Arial"/>
          <a:cs typeface="Arial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Arial"/>
          <a:ea typeface="Arial"/>
          <a:cs typeface="Arial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5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71" Type="http://customschemas.google.com/relationships/presentationmetadata" Target="meta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7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7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73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Relationship Id="rId72" Type="http://schemas.openxmlformats.org/officeDocument/2006/relationships/presProps" Target="presProps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45659" cy="4980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50443" y="0"/>
            <a:ext cx="2945659" cy="4980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422275" y="1241425"/>
            <a:ext cx="59531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428584"/>
            <a:ext cx="2945659" cy="4980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IE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8" name="Google Shape;88;p1:notes"/>
          <p:cNvSpPr txBox="1">
            <a:spLocks noGrp="1"/>
          </p:cNvSpPr>
          <p:nvPr>
            <p:ph type="body" idx="1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9" name="Google Shape;89;p1:notes"/>
          <p:cNvSpPr txBox="1">
            <a:spLocks noGrp="1"/>
          </p:cNvSpPr>
          <p:nvPr>
            <p:ph type="sldNum" idx="12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IE"/>
              <a:t>1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1e82e63a645_0_35:notes"/>
          <p:cNvSpPr txBox="1">
            <a:spLocks noGrp="1"/>
          </p:cNvSpPr>
          <p:nvPr>
            <p:ph type="body" idx="1"/>
          </p:nvPr>
        </p:nvSpPr>
        <p:spPr>
          <a:xfrm>
            <a:off x="679768" y="4777194"/>
            <a:ext cx="5438100" cy="390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66" name="Google Shape;166;g1e82e63a645_0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g1e82e63a645_0_41:notes"/>
          <p:cNvSpPr txBox="1">
            <a:spLocks noGrp="1"/>
          </p:cNvSpPr>
          <p:nvPr>
            <p:ph type="body" idx="1"/>
          </p:nvPr>
        </p:nvSpPr>
        <p:spPr>
          <a:xfrm>
            <a:off x="679768" y="4777194"/>
            <a:ext cx="5438100" cy="390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73" name="Google Shape;173;g1e82e63a645_0_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g1e82e63a645_0_65:notes"/>
          <p:cNvSpPr txBox="1">
            <a:spLocks noGrp="1"/>
          </p:cNvSpPr>
          <p:nvPr>
            <p:ph type="body" idx="1"/>
          </p:nvPr>
        </p:nvSpPr>
        <p:spPr>
          <a:xfrm>
            <a:off x="679768" y="4777194"/>
            <a:ext cx="5438100" cy="390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00" name="Google Shape;200;g1e82e63a645_0_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200" cy="33495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9:notes"/>
          <p:cNvSpPr txBox="1">
            <a:spLocks noGrp="1"/>
          </p:cNvSpPr>
          <p:nvPr>
            <p:ph type="body" idx="1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43" name="Google Shape;243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p12:notes"/>
          <p:cNvSpPr txBox="1">
            <a:spLocks noGrp="1"/>
          </p:cNvSpPr>
          <p:nvPr>
            <p:ph type="body" idx="1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63" name="Google Shape;263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p15:notes"/>
          <p:cNvSpPr txBox="1">
            <a:spLocks noGrp="1"/>
          </p:cNvSpPr>
          <p:nvPr>
            <p:ph type="body" idx="1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83" name="Google Shape;283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Google Shape;290;p16:notes"/>
          <p:cNvSpPr txBox="1">
            <a:spLocks noGrp="1"/>
          </p:cNvSpPr>
          <p:nvPr>
            <p:ph type="body" idx="1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91" name="Google Shape;291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p17:notes"/>
          <p:cNvSpPr txBox="1">
            <a:spLocks noGrp="1"/>
          </p:cNvSpPr>
          <p:nvPr>
            <p:ph type="body" idx="1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97" name="Google Shape;297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Google Shape;308;p18:notes"/>
          <p:cNvSpPr txBox="1">
            <a:spLocks noGrp="1"/>
          </p:cNvSpPr>
          <p:nvPr>
            <p:ph type="body" idx="1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09" name="Google Shape;309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Google Shape;321;p20:notes"/>
          <p:cNvSpPr txBox="1">
            <a:spLocks noGrp="1"/>
          </p:cNvSpPr>
          <p:nvPr>
            <p:ph type="body" idx="1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22" name="Google Shape;322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6:notes"/>
          <p:cNvSpPr txBox="1">
            <a:spLocks noGrp="1"/>
          </p:cNvSpPr>
          <p:nvPr>
            <p:ph type="body" idx="1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23" name="Google Shape;123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Google Shape;334;p22:notes"/>
          <p:cNvSpPr txBox="1">
            <a:spLocks noGrp="1"/>
          </p:cNvSpPr>
          <p:nvPr>
            <p:ph type="body" idx="1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35" name="Google Shape;335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Google Shape;341;p23:notes"/>
          <p:cNvSpPr txBox="1">
            <a:spLocks noGrp="1"/>
          </p:cNvSpPr>
          <p:nvPr>
            <p:ph type="body" idx="1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42" name="Google Shape;342;p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Google Shape;362;p26:notes"/>
          <p:cNvSpPr txBox="1">
            <a:spLocks noGrp="1"/>
          </p:cNvSpPr>
          <p:nvPr>
            <p:ph type="body" idx="1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63" name="Google Shape;363;p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Google Shape;368;p27:notes"/>
          <p:cNvSpPr txBox="1">
            <a:spLocks noGrp="1"/>
          </p:cNvSpPr>
          <p:nvPr>
            <p:ph type="body" idx="1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69" name="Google Shape;369;p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" name="Google Shape;375;p28:notes"/>
          <p:cNvSpPr txBox="1">
            <a:spLocks noGrp="1"/>
          </p:cNvSpPr>
          <p:nvPr>
            <p:ph type="body" idx="1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76" name="Google Shape;376;p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p29:notes"/>
          <p:cNvSpPr txBox="1">
            <a:spLocks noGrp="1"/>
          </p:cNvSpPr>
          <p:nvPr>
            <p:ph type="body" idx="1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83" name="Google Shape;383;p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" name="Google Shape;389;p30:notes"/>
          <p:cNvSpPr txBox="1">
            <a:spLocks noGrp="1"/>
          </p:cNvSpPr>
          <p:nvPr>
            <p:ph type="body" idx="1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90" name="Google Shape;390;p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Google Shape;411;g28404dbe5d9_0_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12" name="Google Shape;412;g28404dbe5d9_0_36:notes"/>
          <p:cNvSpPr txBox="1">
            <a:spLocks noGrp="1"/>
          </p:cNvSpPr>
          <p:nvPr>
            <p:ph type="body" idx="1"/>
          </p:nvPr>
        </p:nvSpPr>
        <p:spPr>
          <a:xfrm>
            <a:off x="679768" y="4777194"/>
            <a:ext cx="5438100" cy="390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413" name="Google Shape;413;g28404dbe5d9_0_36:notes"/>
          <p:cNvSpPr txBox="1">
            <a:spLocks noGrp="1"/>
          </p:cNvSpPr>
          <p:nvPr>
            <p:ph type="sldNum" idx="12"/>
          </p:nvPr>
        </p:nvSpPr>
        <p:spPr>
          <a:xfrm>
            <a:off x="3850443" y="9428584"/>
            <a:ext cx="2945700" cy="49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IE"/>
              <a:t>27</a:t>
            </a:fld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" name="Google Shape;419;g28404dbe5d9_0_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20" name="Google Shape;420;g28404dbe5d9_0_43:notes"/>
          <p:cNvSpPr txBox="1">
            <a:spLocks noGrp="1"/>
          </p:cNvSpPr>
          <p:nvPr>
            <p:ph type="body" idx="1"/>
          </p:nvPr>
        </p:nvSpPr>
        <p:spPr>
          <a:xfrm>
            <a:off x="679768" y="4777194"/>
            <a:ext cx="5438100" cy="390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421" name="Google Shape;421;g28404dbe5d9_0_43:notes"/>
          <p:cNvSpPr txBox="1">
            <a:spLocks noGrp="1"/>
          </p:cNvSpPr>
          <p:nvPr>
            <p:ph type="sldNum" idx="12"/>
          </p:nvPr>
        </p:nvSpPr>
        <p:spPr>
          <a:xfrm>
            <a:off x="3850443" y="9428584"/>
            <a:ext cx="2945700" cy="49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IE"/>
              <a:t>28</a:t>
            </a:fld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" name="Google Shape;427;p33:notes"/>
          <p:cNvSpPr txBox="1">
            <a:spLocks noGrp="1"/>
          </p:cNvSpPr>
          <p:nvPr>
            <p:ph type="body" idx="1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428" name="Google Shape;428;p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5:notes"/>
          <p:cNvSpPr txBox="1">
            <a:spLocks noGrp="1"/>
          </p:cNvSpPr>
          <p:nvPr>
            <p:ph type="body" idx="1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17" name="Google Shape;117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" name="Google Shape;433;p34:notes"/>
          <p:cNvSpPr txBox="1">
            <a:spLocks noGrp="1"/>
          </p:cNvSpPr>
          <p:nvPr>
            <p:ph type="body" idx="1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434" name="Google Shape;434;p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1e82e63a645_0_0:notes"/>
          <p:cNvSpPr txBox="1">
            <a:spLocks noGrp="1"/>
          </p:cNvSpPr>
          <p:nvPr>
            <p:ph type="body" idx="1"/>
          </p:nvPr>
        </p:nvSpPr>
        <p:spPr>
          <a:xfrm>
            <a:off x="679768" y="4777194"/>
            <a:ext cx="5438100" cy="390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30" name="Google Shape;130;g1e82e63a645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200" cy="33495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1e82e63a645_0_5:notes"/>
          <p:cNvSpPr txBox="1">
            <a:spLocks noGrp="1"/>
          </p:cNvSpPr>
          <p:nvPr>
            <p:ph type="body" idx="1"/>
          </p:nvPr>
        </p:nvSpPr>
        <p:spPr>
          <a:xfrm>
            <a:off x="679768" y="4777194"/>
            <a:ext cx="5438100" cy="390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36" name="Google Shape;136;g1e82e63a645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200" cy="33495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1e82e63a645_0_10:notes"/>
          <p:cNvSpPr txBox="1">
            <a:spLocks noGrp="1"/>
          </p:cNvSpPr>
          <p:nvPr>
            <p:ph type="body" idx="1"/>
          </p:nvPr>
        </p:nvSpPr>
        <p:spPr>
          <a:xfrm>
            <a:off x="679768" y="4777194"/>
            <a:ext cx="5438100" cy="390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42" name="Google Shape;142;g1e82e63a645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200" cy="33495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1e82e63a645_0_15:notes"/>
          <p:cNvSpPr txBox="1">
            <a:spLocks noGrp="1"/>
          </p:cNvSpPr>
          <p:nvPr>
            <p:ph type="body" idx="1"/>
          </p:nvPr>
        </p:nvSpPr>
        <p:spPr>
          <a:xfrm>
            <a:off x="679768" y="4777194"/>
            <a:ext cx="5438100" cy="390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48" name="Google Shape;148;g1e82e63a645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200" cy="33495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1e82e63a645_0_30:notes"/>
          <p:cNvSpPr txBox="1">
            <a:spLocks noGrp="1"/>
          </p:cNvSpPr>
          <p:nvPr>
            <p:ph type="body" idx="1"/>
          </p:nvPr>
        </p:nvSpPr>
        <p:spPr>
          <a:xfrm>
            <a:off x="679768" y="4777194"/>
            <a:ext cx="5438100" cy="390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54" name="Google Shape;154;g1e82e63a645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200" cy="33495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1e82e63a645_0_112:notes"/>
          <p:cNvSpPr txBox="1">
            <a:spLocks noGrp="1"/>
          </p:cNvSpPr>
          <p:nvPr>
            <p:ph type="body" idx="1"/>
          </p:nvPr>
        </p:nvSpPr>
        <p:spPr>
          <a:xfrm>
            <a:off x="679768" y="4777194"/>
            <a:ext cx="5438100" cy="390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60" name="Google Shape;160;g1e82e63a645_0_1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200" cy="33495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Google Shape;17;p71"/>
          <p:cNvPicPr preferRelativeResize="0"/>
          <p:nvPr/>
        </p:nvPicPr>
        <p:blipFill rotWithShape="1">
          <a:blip r:embed="rId2">
            <a:alphaModFix/>
          </a:blip>
          <a:srcRect t="33333"/>
          <a:stretch/>
        </p:blipFill>
        <p:spPr>
          <a:xfrm>
            <a:off x="0" y="0"/>
            <a:ext cx="12192000" cy="4572000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Google Shape;18;p71"/>
          <p:cNvSpPr txBox="1">
            <a:spLocks noGrp="1"/>
          </p:cNvSpPr>
          <p:nvPr>
            <p:ph type="ctrTitle"/>
          </p:nvPr>
        </p:nvSpPr>
        <p:spPr>
          <a:xfrm>
            <a:off x="914400" y="2007889"/>
            <a:ext cx="103632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22A35"/>
              </a:buClr>
              <a:buSzPts val="4400"/>
              <a:buFont typeface="Arial"/>
              <a:buNone/>
              <a:defRPr sz="4400" b="1">
                <a:solidFill>
                  <a:srgbClr val="222A35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71"/>
          <p:cNvSpPr txBox="1">
            <a:spLocks noGrp="1"/>
          </p:cNvSpPr>
          <p:nvPr>
            <p:ph type="subTitle" idx="1"/>
          </p:nvPr>
        </p:nvSpPr>
        <p:spPr>
          <a:xfrm>
            <a:off x="1625600" y="3886200"/>
            <a:ext cx="85344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800"/>
              <a:buNone/>
              <a:defRPr sz="2800">
                <a:solidFill>
                  <a:srgbClr val="222A35"/>
                </a:solidFill>
              </a:defRPr>
            </a:lvl1pPr>
            <a:lvl2pPr lvl="1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0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0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7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7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7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17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0" name="Google Shape;20;p71"/>
          <p:cNvSpPr txBox="1">
            <a:spLocks noGrp="1"/>
          </p:cNvSpPr>
          <p:nvPr>
            <p:ph type="ftr" idx="11"/>
          </p:nvPr>
        </p:nvSpPr>
        <p:spPr>
          <a:xfrm>
            <a:off x="8128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71"/>
          <p:cNvSpPr txBox="1">
            <a:spLocks noGrp="1"/>
          </p:cNvSpPr>
          <p:nvPr>
            <p:ph type="dt" idx="10"/>
          </p:nvPr>
        </p:nvSpPr>
        <p:spPr>
          <a:xfrm>
            <a:off x="7620000" y="6356351"/>
            <a:ext cx="2032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71"/>
          <p:cNvSpPr txBox="1">
            <a:spLocks noGrp="1"/>
          </p:cNvSpPr>
          <p:nvPr>
            <p:ph type="sldNum" idx="12"/>
          </p:nvPr>
        </p:nvSpPr>
        <p:spPr>
          <a:xfrm>
            <a:off x="10058400" y="6356351"/>
            <a:ext cx="132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222A3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222A3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222A3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222A3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222A3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222A3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222A3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222A3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222A3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E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80"/>
          <p:cNvSpPr txBox="1">
            <a:spLocks noGrp="1"/>
          </p:cNvSpPr>
          <p:nvPr>
            <p:ph type="title"/>
          </p:nvPr>
        </p:nvSpPr>
        <p:spPr>
          <a:xfrm>
            <a:off x="812800" y="274638"/>
            <a:ext cx="10566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22A35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80"/>
          <p:cNvSpPr txBox="1">
            <a:spLocks noGrp="1"/>
          </p:cNvSpPr>
          <p:nvPr>
            <p:ph type="body" idx="1"/>
          </p:nvPr>
        </p:nvSpPr>
        <p:spPr>
          <a:xfrm rot="5400000">
            <a:off x="3833019" y="-1420018"/>
            <a:ext cx="4525963" cy="1056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22A35"/>
              </a:buClr>
              <a:buSzPts val="2000"/>
              <a:buChar char="•"/>
              <a:defRPr/>
            </a:lvl1pPr>
            <a:lvl2pPr marL="914400" lvl="1" indent="-355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222A35"/>
              </a:buClr>
              <a:buSzPts val="2000"/>
              <a:buChar char="•"/>
              <a:defRPr/>
            </a:lvl2pPr>
            <a:lvl3pPr marL="1371600" lvl="2" indent="-355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222A35"/>
              </a:buClr>
              <a:buSzPts val="2000"/>
              <a:buChar char="•"/>
              <a:defRPr/>
            </a:lvl3pPr>
            <a:lvl4pPr marL="1828800" lvl="3" indent="-355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222A35"/>
              </a:buClr>
              <a:buSzPts val="2000"/>
              <a:buChar char="•"/>
              <a:defRPr/>
            </a:lvl4pPr>
            <a:lvl5pPr marL="2286000" lvl="4" indent="-355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222A35"/>
              </a:buClr>
              <a:buSzPts val="2000"/>
              <a:buChar char="•"/>
              <a:defRPr/>
            </a:lvl5pPr>
            <a:lvl6pPr marL="2743200" lvl="5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80"/>
          <p:cNvSpPr txBox="1">
            <a:spLocks noGrp="1"/>
          </p:cNvSpPr>
          <p:nvPr>
            <p:ph type="ftr" idx="11"/>
          </p:nvPr>
        </p:nvSpPr>
        <p:spPr>
          <a:xfrm>
            <a:off x="8128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80"/>
          <p:cNvSpPr txBox="1">
            <a:spLocks noGrp="1"/>
          </p:cNvSpPr>
          <p:nvPr>
            <p:ph type="dt" idx="10"/>
          </p:nvPr>
        </p:nvSpPr>
        <p:spPr>
          <a:xfrm>
            <a:off x="7620000" y="6356351"/>
            <a:ext cx="2032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80"/>
          <p:cNvSpPr txBox="1">
            <a:spLocks noGrp="1"/>
          </p:cNvSpPr>
          <p:nvPr>
            <p:ph type="sldNum" idx="12"/>
          </p:nvPr>
        </p:nvSpPr>
        <p:spPr>
          <a:xfrm>
            <a:off x="10058400" y="6356351"/>
            <a:ext cx="132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222A3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222A3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222A3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222A3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222A3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222A3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222A3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222A3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222A3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E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81"/>
          <p:cNvSpPr txBox="1">
            <a:spLocks noGrp="1"/>
          </p:cNvSpPr>
          <p:nvPr>
            <p:ph type="title"/>
          </p:nvPr>
        </p:nvSpPr>
        <p:spPr>
          <a:xfrm rot="5400000">
            <a:off x="7285038" y="1828802"/>
            <a:ext cx="5851525" cy="27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22A35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81"/>
          <p:cNvSpPr txBox="1">
            <a:spLocks noGrp="1"/>
          </p:cNvSpPr>
          <p:nvPr>
            <p:ph type="body" idx="1"/>
          </p:nvPr>
        </p:nvSpPr>
        <p:spPr>
          <a:xfrm rot="5400000">
            <a:off x="1697038" y="-812799"/>
            <a:ext cx="5851525" cy="802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22A35"/>
              </a:buClr>
              <a:buSzPts val="2000"/>
              <a:buChar char="•"/>
              <a:defRPr/>
            </a:lvl1pPr>
            <a:lvl2pPr marL="914400" lvl="1" indent="-355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222A35"/>
              </a:buClr>
              <a:buSzPts val="2000"/>
              <a:buChar char="•"/>
              <a:defRPr/>
            </a:lvl2pPr>
            <a:lvl3pPr marL="1371600" lvl="2" indent="-355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222A35"/>
              </a:buClr>
              <a:buSzPts val="2000"/>
              <a:buChar char="•"/>
              <a:defRPr/>
            </a:lvl3pPr>
            <a:lvl4pPr marL="1828800" lvl="3" indent="-355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222A35"/>
              </a:buClr>
              <a:buSzPts val="2000"/>
              <a:buChar char="•"/>
              <a:defRPr/>
            </a:lvl4pPr>
            <a:lvl5pPr marL="2286000" lvl="4" indent="-355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222A35"/>
              </a:buClr>
              <a:buSzPts val="2000"/>
              <a:buChar char="•"/>
              <a:defRPr/>
            </a:lvl5pPr>
            <a:lvl6pPr marL="2743200" lvl="5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3" name="Google Shape;83;p81"/>
          <p:cNvSpPr txBox="1">
            <a:spLocks noGrp="1"/>
          </p:cNvSpPr>
          <p:nvPr>
            <p:ph type="ftr" idx="11"/>
          </p:nvPr>
        </p:nvSpPr>
        <p:spPr>
          <a:xfrm>
            <a:off x="8128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81"/>
          <p:cNvSpPr txBox="1">
            <a:spLocks noGrp="1"/>
          </p:cNvSpPr>
          <p:nvPr>
            <p:ph type="dt" idx="10"/>
          </p:nvPr>
        </p:nvSpPr>
        <p:spPr>
          <a:xfrm>
            <a:off x="7620000" y="6356351"/>
            <a:ext cx="2032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81"/>
          <p:cNvSpPr txBox="1">
            <a:spLocks noGrp="1"/>
          </p:cNvSpPr>
          <p:nvPr>
            <p:ph type="sldNum" idx="12"/>
          </p:nvPr>
        </p:nvSpPr>
        <p:spPr>
          <a:xfrm>
            <a:off x="10058400" y="6356351"/>
            <a:ext cx="132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222A3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222A3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222A3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222A3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222A3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222A3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222A3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222A3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222A3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E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bg>
      <p:bgPr>
        <a:gradFill>
          <a:gsLst>
            <a:gs pos="0">
              <a:srgbClr val="E8E6E6"/>
            </a:gs>
            <a:gs pos="31000">
              <a:srgbClr val="DCDBDB"/>
            </a:gs>
            <a:gs pos="100000">
              <a:srgbClr val="D0CFCF"/>
            </a:gs>
          </a:gsLst>
          <a:lin ang="5400000" scaled="0"/>
        </a:gradFill>
        <a:effectLst/>
      </p:bgPr>
    </p:bg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72"/>
          <p:cNvSpPr txBox="1">
            <a:spLocks noGrp="1"/>
          </p:cNvSpPr>
          <p:nvPr>
            <p:ph type="title"/>
          </p:nvPr>
        </p:nvSpPr>
        <p:spPr>
          <a:xfrm>
            <a:off x="812800" y="274638"/>
            <a:ext cx="10566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22A35"/>
              </a:buClr>
              <a:buSzPts val="3600"/>
              <a:buFont typeface="Arial"/>
              <a:buNone/>
              <a:defRPr>
                <a:solidFill>
                  <a:srgbClr val="222A35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72"/>
          <p:cNvSpPr txBox="1">
            <a:spLocks noGrp="1"/>
          </p:cNvSpPr>
          <p:nvPr>
            <p:ph type="body" idx="1"/>
          </p:nvPr>
        </p:nvSpPr>
        <p:spPr>
          <a:xfrm>
            <a:off x="812800" y="1600200"/>
            <a:ext cx="1056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22A35"/>
              </a:buClr>
              <a:buSzPts val="2000"/>
              <a:buChar char="•"/>
              <a:defRPr>
                <a:solidFill>
                  <a:srgbClr val="222A35"/>
                </a:solidFill>
              </a:defRPr>
            </a:lvl1pPr>
            <a:lvl2pPr marL="914400" lvl="1" indent="-355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222A35"/>
              </a:buClr>
              <a:buSzPts val="2000"/>
              <a:buChar char="•"/>
              <a:defRPr>
                <a:solidFill>
                  <a:srgbClr val="222A35"/>
                </a:solidFill>
              </a:defRPr>
            </a:lvl2pPr>
            <a:lvl3pPr marL="1371600" lvl="2" indent="-355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222A35"/>
              </a:buClr>
              <a:buSzPts val="2000"/>
              <a:buChar char="•"/>
              <a:defRPr>
                <a:solidFill>
                  <a:srgbClr val="222A35"/>
                </a:solidFill>
              </a:defRPr>
            </a:lvl3pPr>
            <a:lvl4pPr marL="1828800" lvl="3" indent="-355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222A35"/>
              </a:buClr>
              <a:buSzPts val="2000"/>
              <a:buChar char="•"/>
              <a:defRPr>
                <a:solidFill>
                  <a:srgbClr val="222A35"/>
                </a:solidFill>
              </a:defRPr>
            </a:lvl4pPr>
            <a:lvl5pPr marL="2286000" lvl="4" indent="-355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222A35"/>
              </a:buClr>
              <a:buSzPts val="2000"/>
              <a:buChar char="•"/>
              <a:defRPr>
                <a:solidFill>
                  <a:srgbClr val="222A35"/>
                </a:solidFill>
              </a:defRPr>
            </a:lvl5pPr>
            <a:lvl6pPr marL="2743200" lvl="5" indent="-33655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222A35"/>
              </a:buClr>
              <a:buSzPts val="1700"/>
              <a:buChar char="•"/>
              <a:defRPr>
                <a:solidFill>
                  <a:srgbClr val="222A35"/>
                </a:solidFill>
              </a:defRPr>
            </a:lvl6pPr>
            <a:lvl7pPr marL="3200400" lvl="6" indent="-33655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222A35"/>
              </a:buClr>
              <a:buSzPts val="1700"/>
              <a:buChar char="•"/>
              <a:defRPr>
                <a:solidFill>
                  <a:srgbClr val="222A35"/>
                </a:solidFill>
              </a:defRPr>
            </a:lvl7pPr>
            <a:lvl8pPr marL="3657600" lvl="7" indent="-33655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222A35"/>
              </a:buClr>
              <a:buSzPts val="1700"/>
              <a:buChar char="•"/>
              <a:defRPr>
                <a:solidFill>
                  <a:srgbClr val="222A35"/>
                </a:solidFill>
              </a:defRPr>
            </a:lvl8pPr>
            <a:lvl9pPr marL="4114800" lvl="8" indent="-33655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222A35"/>
              </a:buClr>
              <a:buSzPts val="1700"/>
              <a:buChar char="•"/>
              <a:defRPr>
                <a:solidFill>
                  <a:srgbClr val="222A35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72"/>
          <p:cNvSpPr txBox="1">
            <a:spLocks noGrp="1"/>
          </p:cNvSpPr>
          <p:nvPr>
            <p:ph type="ftr" idx="11"/>
          </p:nvPr>
        </p:nvSpPr>
        <p:spPr>
          <a:xfrm>
            <a:off x="8128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72"/>
          <p:cNvSpPr txBox="1">
            <a:spLocks noGrp="1"/>
          </p:cNvSpPr>
          <p:nvPr>
            <p:ph type="dt" idx="10"/>
          </p:nvPr>
        </p:nvSpPr>
        <p:spPr>
          <a:xfrm>
            <a:off x="7620000" y="6356351"/>
            <a:ext cx="2032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72"/>
          <p:cNvSpPr txBox="1">
            <a:spLocks noGrp="1"/>
          </p:cNvSpPr>
          <p:nvPr>
            <p:ph type="sldNum" idx="12"/>
          </p:nvPr>
        </p:nvSpPr>
        <p:spPr>
          <a:xfrm>
            <a:off x="10058400" y="6356351"/>
            <a:ext cx="132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222A3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222A3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222A3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222A3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222A3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222A3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222A3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222A3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222A3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E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3"/>
          <p:cNvSpPr txBox="1">
            <a:spLocks noGrp="1"/>
          </p:cNvSpPr>
          <p:nvPr>
            <p:ph type="title"/>
          </p:nvPr>
        </p:nvSpPr>
        <p:spPr>
          <a:xfrm>
            <a:off x="812801" y="4962526"/>
            <a:ext cx="10513484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22A35"/>
              </a:buClr>
              <a:buSzPts val="4000"/>
              <a:buFont typeface="Arial"/>
              <a:buNone/>
              <a:defRPr sz="4000" b="1" i="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73"/>
          <p:cNvSpPr txBox="1">
            <a:spLocks noGrp="1"/>
          </p:cNvSpPr>
          <p:nvPr>
            <p:ph type="body" idx="1"/>
          </p:nvPr>
        </p:nvSpPr>
        <p:spPr>
          <a:xfrm>
            <a:off x="812801" y="3462339"/>
            <a:ext cx="10513484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800"/>
              <a:buNone/>
              <a:defRPr sz="2800">
                <a:solidFill>
                  <a:srgbClr val="222A35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2" name="Google Shape;32;p73"/>
          <p:cNvSpPr txBox="1">
            <a:spLocks noGrp="1"/>
          </p:cNvSpPr>
          <p:nvPr>
            <p:ph type="ftr" idx="11"/>
          </p:nvPr>
        </p:nvSpPr>
        <p:spPr>
          <a:xfrm>
            <a:off x="8128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73"/>
          <p:cNvSpPr txBox="1">
            <a:spLocks noGrp="1"/>
          </p:cNvSpPr>
          <p:nvPr>
            <p:ph type="dt" idx="10"/>
          </p:nvPr>
        </p:nvSpPr>
        <p:spPr>
          <a:xfrm>
            <a:off x="7620000" y="6356351"/>
            <a:ext cx="2032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73"/>
          <p:cNvSpPr txBox="1">
            <a:spLocks noGrp="1"/>
          </p:cNvSpPr>
          <p:nvPr>
            <p:ph type="sldNum" idx="12"/>
          </p:nvPr>
        </p:nvSpPr>
        <p:spPr>
          <a:xfrm>
            <a:off x="10058400" y="6356351"/>
            <a:ext cx="132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222A3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222A3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222A3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222A3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222A3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222A3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222A3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222A3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222A3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E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74"/>
          <p:cNvSpPr txBox="1">
            <a:spLocks noGrp="1"/>
          </p:cNvSpPr>
          <p:nvPr>
            <p:ph type="title"/>
          </p:nvPr>
        </p:nvSpPr>
        <p:spPr>
          <a:xfrm>
            <a:off x="812800" y="274638"/>
            <a:ext cx="10566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22A35"/>
              </a:buClr>
              <a:buSzPts val="3600"/>
              <a:buFont typeface="Arial"/>
              <a:buNone/>
              <a:defRPr>
                <a:solidFill>
                  <a:srgbClr val="222A35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74"/>
          <p:cNvSpPr txBox="1">
            <a:spLocks noGrp="1"/>
          </p:cNvSpPr>
          <p:nvPr>
            <p:ph type="body" idx="1"/>
          </p:nvPr>
        </p:nvSpPr>
        <p:spPr>
          <a:xfrm>
            <a:off x="812800" y="1600200"/>
            <a:ext cx="4978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22A35"/>
              </a:buClr>
              <a:buSzPts val="2000"/>
              <a:buChar char="•"/>
              <a:defRPr/>
            </a:lvl1pPr>
            <a:lvl2pPr marL="914400" lvl="1" indent="-355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222A35"/>
              </a:buClr>
              <a:buSzPts val="2000"/>
              <a:buChar char="•"/>
              <a:defRPr/>
            </a:lvl2pPr>
            <a:lvl3pPr marL="1371600" lvl="2" indent="-355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222A35"/>
              </a:buClr>
              <a:buSzPts val="2000"/>
              <a:buChar char="•"/>
              <a:defRPr/>
            </a:lvl3pPr>
            <a:lvl4pPr marL="1828800" lvl="3" indent="-355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222A35"/>
              </a:buClr>
              <a:buSzPts val="2000"/>
              <a:buChar char="•"/>
              <a:defRPr/>
            </a:lvl4pPr>
            <a:lvl5pPr marL="2286000" lvl="4" indent="-355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222A35"/>
              </a:buClr>
              <a:buSzPts val="2000"/>
              <a:buChar char="•"/>
              <a:defRPr/>
            </a:lvl5pPr>
            <a:lvl6pPr marL="2743200" lvl="5" indent="-33655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222A35"/>
              </a:buClr>
              <a:buSzPts val="1700"/>
              <a:buFont typeface="Arial"/>
              <a:buChar char="•"/>
              <a:defRPr/>
            </a:lvl6pPr>
            <a:lvl7pPr marL="3200400" lvl="6" indent="-33655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222A35"/>
              </a:buClr>
              <a:buSzPts val="1700"/>
              <a:buFont typeface="Arial"/>
              <a:buChar char="•"/>
              <a:defRPr/>
            </a:lvl7pPr>
            <a:lvl8pPr marL="3657600" lvl="7" indent="-33655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222A35"/>
              </a:buClr>
              <a:buSzPts val="1700"/>
              <a:buFont typeface="Arial"/>
              <a:buChar char="•"/>
              <a:defRPr/>
            </a:lvl8pPr>
            <a:lvl9pPr marL="4114800" lvl="8" indent="-33655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222A35"/>
              </a:buClr>
              <a:buSzPts val="1700"/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38" name="Google Shape;38;p74"/>
          <p:cNvSpPr txBox="1">
            <a:spLocks noGrp="1"/>
          </p:cNvSpPr>
          <p:nvPr>
            <p:ph type="body" idx="2"/>
          </p:nvPr>
        </p:nvSpPr>
        <p:spPr>
          <a:xfrm>
            <a:off x="6400800" y="1600200"/>
            <a:ext cx="4978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22A35"/>
              </a:buClr>
              <a:buSzPts val="2000"/>
              <a:buChar char="•"/>
              <a:defRPr/>
            </a:lvl1pPr>
            <a:lvl2pPr marL="914400" lvl="1" indent="-355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222A35"/>
              </a:buClr>
              <a:buSzPts val="2000"/>
              <a:buChar char="•"/>
              <a:defRPr/>
            </a:lvl2pPr>
            <a:lvl3pPr marL="1371600" lvl="2" indent="-355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222A35"/>
              </a:buClr>
              <a:buSzPts val="2000"/>
              <a:buChar char="•"/>
              <a:defRPr/>
            </a:lvl3pPr>
            <a:lvl4pPr marL="1828800" lvl="3" indent="-355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222A35"/>
              </a:buClr>
              <a:buSzPts val="2000"/>
              <a:buChar char="•"/>
              <a:defRPr/>
            </a:lvl4pPr>
            <a:lvl5pPr marL="2286000" lvl="4" indent="-355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222A35"/>
              </a:buClr>
              <a:buSzPts val="2000"/>
              <a:buChar char="•"/>
              <a:defRPr/>
            </a:lvl5pPr>
            <a:lvl6pPr marL="2743200" lvl="5" indent="-33655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222A35"/>
              </a:buClr>
              <a:buSzPts val="1700"/>
              <a:buChar char="•"/>
              <a:defRPr/>
            </a:lvl6pPr>
            <a:lvl7pPr marL="3200400" lvl="6" indent="-33655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222A35"/>
              </a:buClr>
              <a:buSzPts val="1700"/>
              <a:buChar char="•"/>
              <a:defRPr/>
            </a:lvl7pPr>
            <a:lvl8pPr marL="3657600" lvl="7" indent="-33655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222A35"/>
              </a:buClr>
              <a:buSzPts val="1700"/>
              <a:buChar char="•"/>
              <a:defRPr/>
            </a:lvl8pPr>
            <a:lvl9pPr marL="4114800" lvl="8" indent="-33655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222A35"/>
              </a:buClr>
              <a:buSzPts val="1700"/>
              <a:buChar char="•"/>
              <a:defRPr/>
            </a:lvl9pPr>
          </a:lstStyle>
          <a:p>
            <a:endParaRPr/>
          </a:p>
        </p:txBody>
      </p:sp>
      <p:sp>
        <p:nvSpPr>
          <p:cNvPr id="39" name="Google Shape;39;p74"/>
          <p:cNvSpPr txBox="1">
            <a:spLocks noGrp="1"/>
          </p:cNvSpPr>
          <p:nvPr>
            <p:ph type="ftr" idx="11"/>
          </p:nvPr>
        </p:nvSpPr>
        <p:spPr>
          <a:xfrm>
            <a:off x="8128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74"/>
          <p:cNvSpPr txBox="1">
            <a:spLocks noGrp="1"/>
          </p:cNvSpPr>
          <p:nvPr>
            <p:ph type="dt" idx="10"/>
          </p:nvPr>
        </p:nvSpPr>
        <p:spPr>
          <a:xfrm>
            <a:off x="7620000" y="6356351"/>
            <a:ext cx="2032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74"/>
          <p:cNvSpPr txBox="1">
            <a:spLocks noGrp="1"/>
          </p:cNvSpPr>
          <p:nvPr>
            <p:ph type="sldNum" idx="12"/>
          </p:nvPr>
        </p:nvSpPr>
        <p:spPr>
          <a:xfrm>
            <a:off x="10058400" y="6356351"/>
            <a:ext cx="132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222A3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222A3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222A3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222A3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222A3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222A3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222A3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222A3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222A3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E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75"/>
          <p:cNvSpPr txBox="1">
            <a:spLocks noGrp="1"/>
          </p:cNvSpPr>
          <p:nvPr>
            <p:ph type="title"/>
          </p:nvPr>
        </p:nvSpPr>
        <p:spPr>
          <a:xfrm>
            <a:off x="812800" y="274638"/>
            <a:ext cx="10566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22A35"/>
              </a:buClr>
              <a:buSzPts val="36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5"/>
          <p:cNvSpPr txBox="1">
            <a:spLocks noGrp="1"/>
          </p:cNvSpPr>
          <p:nvPr>
            <p:ph type="body" idx="1"/>
          </p:nvPr>
        </p:nvSpPr>
        <p:spPr>
          <a:xfrm>
            <a:off x="812800" y="1600200"/>
            <a:ext cx="4978400" cy="574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  <a:defRPr sz="2400" b="0" i="0">
                <a:solidFill>
                  <a:srgbClr val="222A35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75"/>
          <p:cNvSpPr txBox="1">
            <a:spLocks noGrp="1"/>
          </p:cNvSpPr>
          <p:nvPr>
            <p:ph type="body" idx="2"/>
          </p:nvPr>
        </p:nvSpPr>
        <p:spPr>
          <a:xfrm>
            <a:off x="812800" y="2209800"/>
            <a:ext cx="4978400" cy="350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222A35"/>
              </a:buClr>
              <a:buSzPts val="1800"/>
              <a:buChar char="•"/>
              <a:defRPr sz="1800"/>
            </a:lvl1pPr>
            <a:lvl2pPr marL="914400" lvl="1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222A35"/>
              </a:buClr>
              <a:buSzPts val="1800"/>
              <a:buChar char="•"/>
              <a:defRPr sz="1800"/>
            </a:lvl2pPr>
            <a:lvl3pPr marL="1371600" lvl="2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222A35"/>
              </a:buClr>
              <a:buSzPts val="1800"/>
              <a:buChar char="•"/>
              <a:defRPr sz="1800"/>
            </a:lvl3pPr>
            <a:lvl4pPr marL="1828800" lvl="3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222A35"/>
              </a:buClr>
              <a:buSzPts val="1800"/>
              <a:buChar char="•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222A35"/>
              </a:buClr>
              <a:buSzPts val="1800"/>
              <a:buChar char="•"/>
              <a:defRPr sz="1800"/>
            </a:lvl5pPr>
            <a:lvl6pPr marL="2743200" lvl="5" indent="-33655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700"/>
              <a:buChar char="•"/>
              <a:defRPr/>
            </a:lvl6pPr>
            <a:lvl7pPr marL="3200400" lvl="6" indent="-33655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700"/>
              <a:buChar char="•"/>
              <a:defRPr/>
            </a:lvl7pPr>
            <a:lvl8pPr marL="3657600" lvl="7" indent="-33655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700"/>
              <a:buChar char="•"/>
              <a:defRPr/>
            </a:lvl8pPr>
            <a:lvl9pPr marL="4114800" lvl="8" indent="-33655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dk2"/>
              </a:buClr>
              <a:buSzPts val="17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75"/>
          <p:cNvSpPr txBox="1">
            <a:spLocks noGrp="1"/>
          </p:cNvSpPr>
          <p:nvPr>
            <p:ph type="body" idx="3"/>
          </p:nvPr>
        </p:nvSpPr>
        <p:spPr>
          <a:xfrm>
            <a:off x="6400800" y="1600200"/>
            <a:ext cx="4978400" cy="574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  <a:defRPr sz="2400" b="0" i="0">
                <a:solidFill>
                  <a:srgbClr val="222A35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7" name="Google Shape;47;p75"/>
          <p:cNvSpPr txBox="1">
            <a:spLocks noGrp="1"/>
          </p:cNvSpPr>
          <p:nvPr>
            <p:ph type="body" idx="4"/>
          </p:nvPr>
        </p:nvSpPr>
        <p:spPr>
          <a:xfrm>
            <a:off x="6400800" y="2209800"/>
            <a:ext cx="4978400" cy="350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222A35"/>
              </a:buClr>
              <a:buSzPts val="1800"/>
              <a:buChar char="•"/>
              <a:defRPr sz="1800"/>
            </a:lvl1pPr>
            <a:lvl2pPr marL="914400" lvl="1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222A35"/>
              </a:buClr>
              <a:buSzPts val="1800"/>
              <a:buChar char="•"/>
              <a:defRPr sz="1800"/>
            </a:lvl2pPr>
            <a:lvl3pPr marL="1371600" lvl="2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222A35"/>
              </a:buClr>
              <a:buSzPts val="1800"/>
              <a:buChar char="•"/>
              <a:defRPr sz="1800"/>
            </a:lvl3pPr>
            <a:lvl4pPr marL="1828800" lvl="3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222A35"/>
              </a:buClr>
              <a:buSzPts val="1800"/>
              <a:buChar char="•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222A35"/>
              </a:buClr>
              <a:buSzPts val="1800"/>
              <a:buChar char="•"/>
              <a:defRPr sz="1800"/>
            </a:lvl5pPr>
            <a:lvl6pPr marL="2743200" lvl="5" indent="-33655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700"/>
              <a:buChar char="•"/>
              <a:defRPr/>
            </a:lvl6pPr>
            <a:lvl7pPr marL="3200400" lvl="6" indent="-33655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700"/>
              <a:buChar char="•"/>
              <a:defRPr/>
            </a:lvl7pPr>
            <a:lvl8pPr marL="3657600" lvl="7" indent="-33655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700"/>
              <a:buChar char="•"/>
              <a:defRPr/>
            </a:lvl8pPr>
            <a:lvl9pPr marL="4114800" lvl="8" indent="-33655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dk2"/>
              </a:buClr>
              <a:buSzPts val="1700"/>
              <a:buChar char="•"/>
              <a:defRPr/>
            </a:lvl9pPr>
          </a:lstStyle>
          <a:p>
            <a:endParaRPr/>
          </a:p>
        </p:txBody>
      </p:sp>
      <p:sp>
        <p:nvSpPr>
          <p:cNvPr id="48" name="Google Shape;48;p75"/>
          <p:cNvSpPr txBox="1">
            <a:spLocks noGrp="1"/>
          </p:cNvSpPr>
          <p:nvPr>
            <p:ph type="ftr" idx="11"/>
          </p:nvPr>
        </p:nvSpPr>
        <p:spPr>
          <a:xfrm>
            <a:off x="8128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75"/>
          <p:cNvSpPr txBox="1">
            <a:spLocks noGrp="1"/>
          </p:cNvSpPr>
          <p:nvPr>
            <p:ph type="dt" idx="10"/>
          </p:nvPr>
        </p:nvSpPr>
        <p:spPr>
          <a:xfrm>
            <a:off x="7620000" y="6356351"/>
            <a:ext cx="2032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75"/>
          <p:cNvSpPr txBox="1">
            <a:spLocks noGrp="1"/>
          </p:cNvSpPr>
          <p:nvPr>
            <p:ph type="sldNum" idx="12"/>
          </p:nvPr>
        </p:nvSpPr>
        <p:spPr>
          <a:xfrm>
            <a:off x="10058400" y="6356351"/>
            <a:ext cx="132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222A3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222A3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222A3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222A3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222A3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222A3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222A3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222A3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222A3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E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76"/>
          <p:cNvSpPr txBox="1">
            <a:spLocks noGrp="1"/>
          </p:cNvSpPr>
          <p:nvPr>
            <p:ph type="title"/>
          </p:nvPr>
        </p:nvSpPr>
        <p:spPr>
          <a:xfrm>
            <a:off x="812800" y="274638"/>
            <a:ext cx="10566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22A35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6"/>
          <p:cNvSpPr txBox="1">
            <a:spLocks noGrp="1"/>
          </p:cNvSpPr>
          <p:nvPr>
            <p:ph type="ftr" idx="11"/>
          </p:nvPr>
        </p:nvSpPr>
        <p:spPr>
          <a:xfrm>
            <a:off x="8128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76"/>
          <p:cNvSpPr txBox="1">
            <a:spLocks noGrp="1"/>
          </p:cNvSpPr>
          <p:nvPr>
            <p:ph type="dt" idx="10"/>
          </p:nvPr>
        </p:nvSpPr>
        <p:spPr>
          <a:xfrm>
            <a:off x="7620000" y="6356351"/>
            <a:ext cx="2032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76"/>
          <p:cNvSpPr txBox="1">
            <a:spLocks noGrp="1"/>
          </p:cNvSpPr>
          <p:nvPr>
            <p:ph type="sldNum" idx="12"/>
          </p:nvPr>
        </p:nvSpPr>
        <p:spPr>
          <a:xfrm>
            <a:off x="10058400" y="6356351"/>
            <a:ext cx="132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222A3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222A3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222A3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222A3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222A3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222A3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222A3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222A3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222A3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E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77"/>
          <p:cNvSpPr txBox="1">
            <a:spLocks noGrp="1"/>
          </p:cNvSpPr>
          <p:nvPr>
            <p:ph type="ftr" idx="11"/>
          </p:nvPr>
        </p:nvSpPr>
        <p:spPr>
          <a:xfrm>
            <a:off x="8128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77"/>
          <p:cNvSpPr txBox="1">
            <a:spLocks noGrp="1"/>
          </p:cNvSpPr>
          <p:nvPr>
            <p:ph type="dt" idx="10"/>
          </p:nvPr>
        </p:nvSpPr>
        <p:spPr>
          <a:xfrm>
            <a:off x="7620000" y="6356351"/>
            <a:ext cx="2032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77"/>
          <p:cNvSpPr txBox="1">
            <a:spLocks noGrp="1"/>
          </p:cNvSpPr>
          <p:nvPr>
            <p:ph type="sldNum" idx="12"/>
          </p:nvPr>
        </p:nvSpPr>
        <p:spPr>
          <a:xfrm>
            <a:off x="10058400" y="6356351"/>
            <a:ext cx="132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222A3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222A3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222A3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222A3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222A3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222A3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222A3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222A3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222A3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E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78"/>
          <p:cNvSpPr txBox="1">
            <a:spLocks noGrp="1"/>
          </p:cNvSpPr>
          <p:nvPr>
            <p:ph type="title"/>
          </p:nvPr>
        </p:nvSpPr>
        <p:spPr>
          <a:xfrm>
            <a:off x="816864" y="1447800"/>
            <a:ext cx="3962400" cy="1097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22A35"/>
              </a:buClr>
              <a:buSzPts val="2600"/>
              <a:buFont typeface="Arial"/>
              <a:buNone/>
              <a:defRPr sz="2600" b="1" i="0" cap="none">
                <a:solidFill>
                  <a:srgbClr val="222A35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78"/>
          <p:cNvSpPr txBox="1">
            <a:spLocks noGrp="1"/>
          </p:cNvSpPr>
          <p:nvPr>
            <p:ph type="body" idx="1"/>
          </p:nvPr>
        </p:nvSpPr>
        <p:spPr>
          <a:xfrm>
            <a:off x="5283200" y="1447800"/>
            <a:ext cx="6197600" cy="426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22A35"/>
              </a:buClr>
              <a:buSzPts val="2000"/>
              <a:buChar char="•"/>
              <a:defRPr/>
            </a:lvl1pPr>
            <a:lvl2pPr marL="914400" lvl="1" indent="-355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222A35"/>
              </a:buClr>
              <a:buSzPts val="2000"/>
              <a:buChar char="•"/>
              <a:defRPr/>
            </a:lvl2pPr>
            <a:lvl3pPr marL="1371600" lvl="2" indent="-355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222A35"/>
              </a:buClr>
              <a:buSzPts val="2000"/>
              <a:buChar char="•"/>
              <a:defRPr/>
            </a:lvl3pPr>
            <a:lvl4pPr marL="1828800" lvl="3" indent="-355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222A35"/>
              </a:buClr>
              <a:buSzPts val="2000"/>
              <a:buChar char="•"/>
              <a:defRPr/>
            </a:lvl4pPr>
            <a:lvl5pPr marL="2286000" lvl="4" indent="-355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222A35"/>
              </a:buClr>
              <a:buSzPts val="2000"/>
              <a:buChar char="•"/>
              <a:defRPr/>
            </a:lvl5pPr>
            <a:lvl6pPr marL="2743200" lvl="5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3" name="Google Shape;63;p78"/>
          <p:cNvSpPr txBox="1">
            <a:spLocks noGrp="1"/>
          </p:cNvSpPr>
          <p:nvPr>
            <p:ph type="body" idx="2"/>
          </p:nvPr>
        </p:nvSpPr>
        <p:spPr>
          <a:xfrm>
            <a:off x="816864" y="2547892"/>
            <a:ext cx="3962400" cy="31671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25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sz="2000"/>
            </a:lvl1pPr>
            <a:lvl2pPr marL="914400" lvl="1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900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900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900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4" name="Google Shape;64;p78"/>
          <p:cNvSpPr txBox="1">
            <a:spLocks noGrp="1"/>
          </p:cNvSpPr>
          <p:nvPr>
            <p:ph type="ftr" idx="11"/>
          </p:nvPr>
        </p:nvSpPr>
        <p:spPr>
          <a:xfrm>
            <a:off x="8128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78"/>
          <p:cNvSpPr txBox="1">
            <a:spLocks noGrp="1"/>
          </p:cNvSpPr>
          <p:nvPr>
            <p:ph type="dt" idx="10"/>
          </p:nvPr>
        </p:nvSpPr>
        <p:spPr>
          <a:xfrm>
            <a:off x="7620000" y="6356351"/>
            <a:ext cx="2032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78"/>
          <p:cNvSpPr txBox="1">
            <a:spLocks noGrp="1"/>
          </p:cNvSpPr>
          <p:nvPr>
            <p:ph type="sldNum" idx="12"/>
          </p:nvPr>
        </p:nvSpPr>
        <p:spPr>
          <a:xfrm>
            <a:off x="10058400" y="6356351"/>
            <a:ext cx="132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222A3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222A3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222A3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222A3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222A3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222A3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222A3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222A3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222A3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E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>
  <p:cSld name="Picture with Caption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79"/>
          <p:cNvSpPr txBox="1">
            <a:spLocks noGrp="1"/>
          </p:cNvSpPr>
          <p:nvPr>
            <p:ph type="title"/>
          </p:nvPr>
        </p:nvSpPr>
        <p:spPr>
          <a:xfrm>
            <a:off x="812800" y="1447800"/>
            <a:ext cx="3962400" cy="1097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22A35"/>
              </a:buClr>
              <a:buSzPts val="2600"/>
              <a:buFont typeface="Arial"/>
              <a:buNone/>
              <a:defRPr sz="2600" b="1" i="0" cap="none">
                <a:solidFill>
                  <a:srgbClr val="222A35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79" descr="An empty placeholder to add an image. Click on the placeholder and select the image that you wish to add"/>
          <p:cNvSpPr>
            <a:spLocks noGrp="1"/>
          </p:cNvSpPr>
          <p:nvPr>
            <p:ph type="pic" idx="2"/>
          </p:nvPr>
        </p:nvSpPr>
        <p:spPr>
          <a:xfrm>
            <a:off x="6301232" y="1539240"/>
            <a:ext cx="4431538" cy="3272790"/>
          </a:xfrm>
          <a:prstGeom prst="rect">
            <a:avLst/>
          </a:prstGeom>
          <a:noFill/>
          <a:ln>
            <a:noFill/>
          </a:ln>
        </p:spPr>
      </p:sp>
      <p:sp>
        <p:nvSpPr>
          <p:cNvPr id="70" name="Google Shape;70;p79"/>
          <p:cNvSpPr txBox="1">
            <a:spLocks noGrp="1"/>
          </p:cNvSpPr>
          <p:nvPr>
            <p:ph type="body" idx="1"/>
          </p:nvPr>
        </p:nvSpPr>
        <p:spPr>
          <a:xfrm>
            <a:off x="812800" y="2547891"/>
            <a:ext cx="3962400" cy="24051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25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sz="2000"/>
            </a:lvl1pPr>
            <a:lvl2pPr marL="914400" lvl="1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900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900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900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71" name="Google Shape;71;p79"/>
          <p:cNvSpPr txBox="1">
            <a:spLocks noGrp="1"/>
          </p:cNvSpPr>
          <p:nvPr>
            <p:ph type="ftr" idx="11"/>
          </p:nvPr>
        </p:nvSpPr>
        <p:spPr>
          <a:xfrm>
            <a:off x="8128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79"/>
          <p:cNvSpPr txBox="1">
            <a:spLocks noGrp="1"/>
          </p:cNvSpPr>
          <p:nvPr>
            <p:ph type="dt" idx="10"/>
          </p:nvPr>
        </p:nvSpPr>
        <p:spPr>
          <a:xfrm>
            <a:off x="7620000" y="6356351"/>
            <a:ext cx="2032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79"/>
          <p:cNvSpPr txBox="1">
            <a:spLocks noGrp="1"/>
          </p:cNvSpPr>
          <p:nvPr>
            <p:ph type="sldNum" idx="12"/>
          </p:nvPr>
        </p:nvSpPr>
        <p:spPr>
          <a:xfrm>
            <a:off x="10058400" y="6356351"/>
            <a:ext cx="132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222A3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222A3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222A3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222A3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222A3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222A3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222A3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222A3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222A3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E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8E6E6"/>
            </a:gs>
            <a:gs pos="41000">
              <a:srgbClr val="E7E5E5"/>
            </a:gs>
            <a:gs pos="100000">
              <a:srgbClr val="BDBDBD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;p70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11;p70"/>
          <p:cNvSpPr txBox="1">
            <a:spLocks noGrp="1"/>
          </p:cNvSpPr>
          <p:nvPr>
            <p:ph type="title"/>
          </p:nvPr>
        </p:nvSpPr>
        <p:spPr>
          <a:xfrm>
            <a:off x="812800" y="274638"/>
            <a:ext cx="10566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22A35"/>
              </a:buClr>
              <a:buSzPts val="3600"/>
              <a:buFont typeface="Arial"/>
              <a:buNone/>
              <a:defRPr sz="3600" b="1" i="0" u="none" strike="noStrike" cap="none">
                <a:solidFill>
                  <a:srgbClr val="222A3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70"/>
          <p:cNvSpPr txBox="1">
            <a:spLocks noGrp="1"/>
          </p:cNvSpPr>
          <p:nvPr>
            <p:ph type="body" idx="1"/>
          </p:nvPr>
        </p:nvSpPr>
        <p:spPr>
          <a:xfrm>
            <a:off x="812800" y="1600201"/>
            <a:ext cx="105664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222A3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222A3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222A35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222A3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222A3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222A3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365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222A35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rgbClr val="222A3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365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222A35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rgbClr val="222A3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365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222A35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rgbClr val="222A3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36550" algn="l" rt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222A35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rgbClr val="222A3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70"/>
          <p:cNvSpPr txBox="1">
            <a:spLocks noGrp="1"/>
          </p:cNvSpPr>
          <p:nvPr>
            <p:ph type="ftr" idx="11"/>
          </p:nvPr>
        </p:nvSpPr>
        <p:spPr>
          <a:xfrm>
            <a:off x="8128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rgbClr val="222A3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70"/>
          <p:cNvSpPr txBox="1">
            <a:spLocks noGrp="1"/>
          </p:cNvSpPr>
          <p:nvPr>
            <p:ph type="dt" idx="10"/>
          </p:nvPr>
        </p:nvSpPr>
        <p:spPr>
          <a:xfrm>
            <a:off x="7620000" y="6356351"/>
            <a:ext cx="2032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rgbClr val="222A3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" name="Google Shape;15;p70"/>
          <p:cNvSpPr txBox="1">
            <a:spLocks noGrp="1"/>
          </p:cNvSpPr>
          <p:nvPr>
            <p:ph type="sldNum" idx="12"/>
          </p:nvPr>
        </p:nvSpPr>
        <p:spPr>
          <a:xfrm>
            <a:off x="10058400" y="6356351"/>
            <a:ext cx="132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222A3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222A3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222A3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222A3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222A3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222A3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222A3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222A3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222A3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E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"/>
          <p:cNvSpPr txBox="1">
            <a:spLocks noGrp="1"/>
          </p:cNvSpPr>
          <p:nvPr>
            <p:ph type="ctrTitle"/>
          </p:nvPr>
        </p:nvSpPr>
        <p:spPr>
          <a:xfrm>
            <a:off x="914400" y="2007889"/>
            <a:ext cx="103632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Arial"/>
              <a:buNone/>
            </a:pPr>
            <a:r>
              <a:rPr lang="en-IE">
                <a:solidFill>
                  <a:srgbClr val="FF0000"/>
                </a:solidFill>
              </a:rPr>
              <a:t>THE X AND Y FACTORS</a:t>
            </a:r>
            <a:br>
              <a:rPr lang="en-IE"/>
            </a:br>
            <a:r>
              <a:rPr lang="en-IE">
                <a:solidFill>
                  <a:srgbClr val="385623"/>
                </a:solidFill>
              </a:rPr>
              <a:t>NONVERBAL AND VERBAL COMMUNICATION FOR LEADERS</a:t>
            </a:r>
            <a:endParaRPr>
              <a:solidFill>
                <a:srgbClr val="385623"/>
              </a:solidFill>
            </a:endParaRPr>
          </a:p>
        </p:txBody>
      </p:sp>
      <p:sp>
        <p:nvSpPr>
          <p:cNvPr id="92" name="Google Shape;92;p1"/>
          <p:cNvSpPr txBox="1">
            <a:spLocks noGrp="1"/>
          </p:cNvSpPr>
          <p:nvPr>
            <p:ph type="subTitle" idx="1"/>
          </p:nvPr>
        </p:nvSpPr>
        <p:spPr>
          <a:xfrm>
            <a:off x="1625600" y="3886200"/>
            <a:ext cx="85344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-IE"/>
              <a:t>Dr John White 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1e82e63a645_0_35"/>
          <p:cNvSpPr txBox="1">
            <a:spLocks noGrp="1"/>
          </p:cNvSpPr>
          <p:nvPr>
            <p:ph type="title"/>
          </p:nvPr>
        </p:nvSpPr>
        <p:spPr>
          <a:xfrm>
            <a:off x="812800" y="274638"/>
            <a:ext cx="105663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22A35"/>
              </a:buClr>
              <a:buSzPts val="3600"/>
              <a:buFont typeface="Arial"/>
              <a:buNone/>
            </a:pPr>
            <a:r>
              <a:rPr lang="en-IE"/>
              <a:t>Y FACTOR – GIVING MESSAGES</a:t>
            </a:r>
            <a:endParaRPr/>
          </a:p>
        </p:txBody>
      </p:sp>
      <p:sp>
        <p:nvSpPr>
          <p:cNvPr id="169" name="Google Shape;169;g1e82e63a645_0_35"/>
          <p:cNvSpPr txBox="1">
            <a:spLocks noGrp="1"/>
          </p:cNvSpPr>
          <p:nvPr>
            <p:ph type="body" idx="1"/>
          </p:nvPr>
        </p:nvSpPr>
        <p:spPr>
          <a:xfrm>
            <a:off x="812800" y="1600200"/>
            <a:ext cx="105663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22A35"/>
              </a:buClr>
              <a:buSzPts val="2000"/>
              <a:buChar char="•"/>
            </a:pPr>
            <a:r>
              <a:rPr lang="en-IE">
                <a:solidFill>
                  <a:srgbClr val="C00000"/>
                </a:solidFill>
              </a:rPr>
              <a:t>Concision</a:t>
            </a:r>
            <a:r>
              <a:rPr lang="en-IE"/>
              <a:t> -  an explanation / message with more detail than necessary is just as defective as one with inadequate material (Ruben, 1990)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222A35"/>
              </a:buClr>
              <a:buSzPts val="2000"/>
              <a:buChar char="•"/>
            </a:pPr>
            <a:r>
              <a:rPr lang="en-IE"/>
              <a:t> “growing fat on information but starved for knowledge” (Clampit, 2001, 71)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222A35"/>
              </a:buClr>
              <a:buSzPts val="2000"/>
              <a:buChar char="•"/>
            </a:pPr>
            <a:r>
              <a:rPr lang="en-IE">
                <a:solidFill>
                  <a:srgbClr val="C00000"/>
                </a:solidFill>
              </a:rPr>
              <a:t>Memory Recall – 15 minutes ! </a:t>
            </a:r>
            <a:endParaRPr/>
          </a:p>
          <a:p>
            <a:pPr marL="742950" lvl="1" indent="-28575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IE"/>
              <a:t>“Learning begins to diminish seriously after 15 minutes” (Verner and Dickson, 1967, 90) 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</a:pPr>
            <a:br>
              <a:rPr lang="en-IE"/>
            </a:b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g1e82e63a645_0_41"/>
          <p:cNvSpPr txBox="1">
            <a:spLocks noGrp="1"/>
          </p:cNvSpPr>
          <p:nvPr>
            <p:ph type="title"/>
          </p:nvPr>
        </p:nvSpPr>
        <p:spPr>
          <a:xfrm>
            <a:off x="812800" y="274638"/>
            <a:ext cx="105663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48135"/>
              </a:buClr>
              <a:buSzPts val="2400"/>
              <a:buFont typeface="Arial"/>
              <a:buNone/>
            </a:pPr>
            <a:r>
              <a:rPr lang="en-IE" sz="2400">
                <a:solidFill>
                  <a:srgbClr val="548135"/>
                </a:solidFill>
              </a:rPr>
              <a:t>Y FACTOR</a:t>
            </a:r>
            <a:br>
              <a:rPr lang="en-IE" sz="2400">
                <a:solidFill>
                  <a:srgbClr val="548135"/>
                </a:solidFill>
              </a:rPr>
            </a:br>
            <a:r>
              <a:rPr lang="en-IE" sz="2400">
                <a:solidFill>
                  <a:srgbClr val="548135"/>
                </a:solidFill>
              </a:rPr>
              <a:t>GIVING MESSAGES: </a:t>
            </a:r>
            <a:br>
              <a:rPr lang="en-IE" sz="2400">
                <a:solidFill>
                  <a:srgbClr val="548135"/>
                </a:solidFill>
              </a:rPr>
            </a:br>
            <a:r>
              <a:rPr lang="en-IE" sz="2400" u="sng">
                <a:solidFill>
                  <a:srgbClr val="548135"/>
                </a:solidFill>
              </a:rPr>
              <a:t>CLARITY ABOUT WHAT YOU SAY  (BROWN AND ATKINS, 1997)</a:t>
            </a:r>
            <a:endParaRPr sz="2400">
              <a:solidFill>
                <a:srgbClr val="548135"/>
              </a:solidFill>
            </a:endParaRPr>
          </a:p>
        </p:txBody>
      </p:sp>
      <p:sp>
        <p:nvSpPr>
          <p:cNvPr id="176" name="Google Shape;176;g1e82e63a645_0_41"/>
          <p:cNvSpPr txBox="1">
            <a:spLocks noGrp="1"/>
          </p:cNvSpPr>
          <p:nvPr>
            <p:ph type="body" idx="1"/>
          </p:nvPr>
        </p:nvSpPr>
        <p:spPr>
          <a:xfrm>
            <a:off x="812800" y="1600200"/>
            <a:ext cx="68571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85000" lnSpcReduction="10000"/>
          </a:bodyPr>
          <a:lstStyle/>
          <a:p>
            <a:pPr marL="457200" lvl="0" indent="-48577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/>
              <a:buAutoNum type="arabicPeriod"/>
            </a:pPr>
            <a:r>
              <a:rPr lang="en-IE"/>
              <a:t>Provide </a:t>
            </a:r>
            <a:r>
              <a:rPr lang="en-IE">
                <a:solidFill>
                  <a:srgbClr val="FF0000"/>
                </a:solidFill>
              </a:rPr>
              <a:t>signposts</a:t>
            </a:r>
            <a:r>
              <a:rPr lang="en-IE"/>
              <a:t> – set out structure of the presentation / what you want to say</a:t>
            </a:r>
            <a:endParaRPr/>
          </a:p>
          <a:p>
            <a:pPr marL="457200" lvl="0" indent="-485775" algn="l" rtl="0">
              <a:lnSpc>
                <a:spcPct val="100000"/>
              </a:lnSpc>
              <a:spcBef>
                <a:spcPts val="880"/>
              </a:spcBef>
              <a:spcAft>
                <a:spcPts val="0"/>
              </a:spcAft>
              <a:buSzPct val="100000"/>
              <a:buFont typeface="Arial"/>
              <a:buAutoNum type="arabicPeriod"/>
            </a:pPr>
            <a:r>
              <a:rPr lang="en-IE">
                <a:solidFill>
                  <a:srgbClr val="222A35"/>
                </a:solidFill>
              </a:rPr>
              <a:t>Provide </a:t>
            </a:r>
            <a:r>
              <a:rPr lang="en-IE">
                <a:solidFill>
                  <a:srgbClr val="C00000"/>
                </a:solidFill>
              </a:rPr>
              <a:t>Markers</a:t>
            </a:r>
            <a:r>
              <a:rPr lang="en-IE">
                <a:solidFill>
                  <a:srgbClr val="222A35"/>
                </a:solidFill>
              </a:rPr>
              <a:t>: eg first, second, third… ‘fundamental’ … ‘finally’ ‘major’ </a:t>
            </a:r>
            <a:endParaRPr/>
          </a:p>
          <a:p>
            <a:pPr marL="742950" lvl="1" indent="-314325" algn="l" rtl="0">
              <a:lnSpc>
                <a:spcPct val="100000"/>
              </a:lnSpc>
              <a:spcBef>
                <a:spcPts val="880"/>
              </a:spcBef>
              <a:spcAft>
                <a:spcPts val="0"/>
              </a:spcAft>
              <a:buClr>
                <a:srgbClr val="222A35"/>
              </a:buClr>
              <a:buSzPct val="100000"/>
              <a:buChar char="•"/>
            </a:pPr>
            <a:r>
              <a:rPr lang="en-IE">
                <a:solidFill>
                  <a:srgbClr val="C00000"/>
                </a:solidFill>
              </a:rPr>
              <a:t>Mnemonics</a:t>
            </a:r>
            <a:r>
              <a:rPr lang="en-IE">
                <a:solidFill>
                  <a:srgbClr val="222A35"/>
                </a:solidFill>
              </a:rPr>
              <a:t>: eg fabulous – fascinating; amazing; bountiful; </a:t>
            </a:r>
            <a:endParaRPr/>
          </a:p>
          <a:p>
            <a:pPr marL="457200" lvl="0" indent="-485775" algn="l" rtl="0">
              <a:lnSpc>
                <a:spcPct val="100000"/>
              </a:lnSpc>
              <a:spcBef>
                <a:spcPts val="880"/>
              </a:spcBef>
              <a:spcAft>
                <a:spcPts val="0"/>
              </a:spcAft>
              <a:buSzPct val="100000"/>
              <a:buFont typeface="Arial"/>
              <a:buAutoNum type="arabicPeriod"/>
            </a:pPr>
            <a:r>
              <a:rPr lang="en-IE"/>
              <a:t>Provide </a:t>
            </a:r>
            <a:r>
              <a:rPr lang="en-IE">
                <a:solidFill>
                  <a:srgbClr val="FF0000"/>
                </a:solidFill>
              </a:rPr>
              <a:t>frames</a:t>
            </a:r>
            <a:r>
              <a:rPr lang="en-IE"/>
              <a:t> </a:t>
            </a:r>
            <a:endParaRPr/>
          </a:p>
          <a:p>
            <a:pPr marL="914400" lvl="1" indent="-485775" algn="l" rtl="0">
              <a:lnSpc>
                <a:spcPct val="100000"/>
              </a:lnSpc>
              <a:spcBef>
                <a:spcPts val="880"/>
              </a:spcBef>
              <a:spcAft>
                <a:spcPts val="0"/>
              </a:spcAft>
              <a:buSzPct val="100000"/>
              <a:buFont typeface="Arial"/>
              <a:buAutoNum type="arabicPeriod"/>
            </a:pPr>
            <a:r>
              <a:rPr lang="en-IE"/>
              <a:t>setting the </a:t>
            </a:r>
            <a:r>
              <a:rPr lang="en-IE">
                <a:solidFill>
                  <a:srgbClr val="CC0000"/>
                </a:solidFill>
              </a:rPr>
              <a:t>boundaries </a:t>
            </a:r>
            <a:r>
              <a:rPr lang="en-IE"/>
              <a:t>of the topic to be discussed  </a:t>
            </a:r>
            <a:endParaRPr/>
          </a:p>
          <a:p>
            <a:pPr marL="914400" lvl="1" indent="-485775" algn="l" rtl="0">
              <a:lnSpc>
                <a:spcPct val="100000"/>
              </a:lnSpc>
              <a:spcBef>
                <a:spcPts val="88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Arial"/>
              <a:buAutoNum type="arabicPeriod"/>
            </a:pPr>
            <a:r>
              <a:rPr lang="en-IE">
                <a:solidFill>
                  <a:srgbClr val="CC0000"/>
                </a:solidFill>
              </a:rPr>
              <a:t>words or phrases that show what will and if necessary what will not be covered</a:t>
            </a:r>
            <a:endParaRPr>
              <a:solidFill>
                <a:srgbClr val="CC0000"/>
              </a:solidFill>
            </a:endParaRPr>
          </a:p>
          <a:p>
            <a:pPr marL="457200" lvl="0" indent="-485775" algn="l" rtl="0">
              <a:lnSpc>
                <a:spcPct val="100000"/>
              </a:lnSpc>
              <a:spcBef>
                <a:spcPts val="880"/>
              </a:spcBef>
              <a:spcAft>
                <a:spcPts val="0"/>
              </a:spcAft>
              <a:buSzPct val="100000"/>
              <a:buFont typeface="Arial"/>
              <a:buAutoNum type="arabicPeriod" startAt="4"/>
            </a:pPr>
            <a:r>
              <a:rPr lang="en-IE"/>
              <a:t>Provide foci – </a:t>
            </a:r>
            <a:r>
              <a:rPr lang="en-IE">
                <a:solidFill>
                  <a:srgbClr val="FF0000"/>
                </a:solidFill>
              </a:rPr>
              <a:t>key statements </a:t>
            </a:r>
            <a:r>
              <a:rPr lang="en-IE"/>
              <a:t>during presentation / talk that ‘stand out’</a:t>
            </a:r>
            <a:endParaRPr/>
          </a:p>
          <a:p>
            <a:pPr marL="457200" lvl="0" indent="-485775" algn="l" rtl="0">
              <a:lnSpc>
                <a:spcPct val="100000"/>
              </a:lnSpc>
              <a:spcBef>
                <a:spcPts val="880"/>
              </a:spcBef>
              <a:spcAft>
                <a:spcPts val="0"/>
              </a:spcAft>
              <a:buSzPct val="100000"/>
              <a:buFont typeface="Arial"/>
              <a:buAutoNum type="arabicPeriod" startAt="4"/>
            </a:pPr>
            <a:r>
              <a:rPr lang="en-IE"/>
              <a:t>Plan </a:t>
            </a:r>
            <a:r>
              <a:rPr lang="en-IE">
                <a:solidFill>
                  <a:srgbClr val="CC0000"/>
                </a:solidFill>
              </a:rPr>
              <a:t>repetition </a:t>
            </a:r>
            <a:br>
              <a:rPr lang="en-IE"/>
            </a:b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g1e82e63a645_0_65"/>
          <p:cNvSpPr txBox="1">
            <a:spLocks noGrp="1"/>
          </p:cNvSpPr>
          <p:nvPr>
            <p:ph type="title"/>
          </p:nvPr>
        </p:nvSpPr>
        <p:spPr>
          <a:xfrm>
            <a:off x="812800" y="274638"/>
            <a:ext cx="105663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22A35"/>
              </a:buClr>
              <a:buSzPts val="3600"/>
              <a:buFont typeface="Arial"/>
              <a:buNone/>
            </a:pPr>
            <a:r>
              <a:rPr lang="en-IE"/>
              <a:t>PERSUASION – SOME KEY POINTERS </a:t>
            </a:r>
            <a:endParaRPr/>
          </a:p>
        </p:txBody>
      </p:sp>
      <p:sp>
        <p:nvSpPr>
          <p:cNvPr id="203" name="Google Shape;203;g1e82e63a645_0_65"/>
          <p:cNvSpPr txBox="1">
            <a:spLocks noGrp="1"/>
          </p:cNvSpPr>
          <p:nvPr>
            <p:ph type="body" idx="1"/>
          </p:nvPr>
        </p:nvSpPr>
        <p:spPr>
          <a:xfrm>
            <a:off x="812800" y="1600200"/>
            <a:ext cx="105663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22A35"/>
              </a:buClr>
              <a:buSzPts val="2000"/>
              <a:buChar char="•"/>
            </a:pPr>
            <a:r>
              <a:rPr lang="en-IE"/>
              <a:t>Stress a </a:t>
            </a:r>
            <a:r>
              <a:rPr lang="en-IE">
                <a:solidFill>
                  <a:srgbClr val="C00000"/>
                </a:solidFill>
              </a:rPr>
              <a:t>lack of personal bias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222A35"/>
              </a:buClr>
              <a:buSzPts val="2000"/>
              <a:buChar char="•"/>
            </a:pPr>
            <a:r>
              <a:rPr lang="en-IE"/>
              <a:t>Ask audience to keep an </a:t>
            </a:r>
            <a:r>
              <a:rPr lang="en-IE">
                <a:solidFill>
                  <a:srgbClr val="C00000"/>
                </a:solidFill>
              </a:rPr>
              <a:t>open mind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222A35"/>
              </a:buClr>
              <a:buSzPts val="2000"/>
              <a:buChar char="•"/>
            </a:pPr>
            <a:r>
              <a:rPr lang="en-IE"/>
              <a:t>Emphasise that </a:t>
            </a:r>
            <a:r>
              <a:rPr lang="en-IE">
                <a:solidFill>
                  <a:srgbClr val="C00000"/>
                </a:solidFill>
              </a:rPr>
              <a:t>both sides of argument </a:t>
            </a:r>
            <a:r>
              <a:rPr lang="en-IE"/>
              <a:t>have been given consideration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222A35"/>
              </a:buClr>
              <a:buSzPts val="2000"/>
              <a:buChar char="•"/>
            </a:pPr>
            <a:r>
              <a:rPr lang="en-IE">
                <a:solidFill>
                  <a:srgbClr val="C00000"/>
                </a:solidFill>
              </a:rPr>
              <a:t>State that the targets best interests are in mind </a:t>
            </a:r>
            <a:endParaRPr>
              <a:solidFill>
                <a:srgbClr val="C00000"/>
              </a:solidFill>
            </a:endParaRPr>
          </a:p>
          <a:p>
            <a:pPr marL="342900" lvl="0" indent="-3810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222A35"/>
              </a:buClr>
              <a:buSzPts val="2600"/>
              <a:buChar char="•"/>
            </a:pPr>
            <a:r>
              <a:rPr lang="en-IE" sz="2600" b="1">
                <a:solidFill>
                  <a:srgbClr val="C00000"/>
                </a:solidFill>
              </a:rPr>
              <a:t>Conclusions</a:t>
            </a:r>
            <a:r>
              <a:rPr lang="en-IE" sz="2600" b="1"/>
              <a:t>: Cruz – the more explicit the conclusions to a persuasive message, the better the conclusion is comprehended (Cruz, 1998)</a:t>
            </a:r>
            <a:endParaRPr sz="2600" b="1"/>
          </a:p>
          <a:p>
            <a:pPr marL="342900" lvl="0" indent="-215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222A35"/>
              </a:buClr>
              <a:buSzPts val="2000"/>
              <a:buNone/>
            </a:pPr>
            <a:endParaRPr/>
          </a:p>
          <a:p>
            <a:pPr marL="342900" lvl="0" indent="-215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222A35"/>
              </a:buClr>
              <a:buSzPts val="2000"/>
              <a:buNone/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9"/>
          <p:cNvSpPr txBox="1">
            <a:spLocks noGrp="1"/>
          </p:cNvSpPr>
          <p:nvPr>
            <p:ph type="title"/>
          </p:nvPr>
        </p:nvSpPr>
        <p:spPr>
          <a:xfrm>
            <a:off x="812800" y="274638"/>
            <a:ext cx="10566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22A35"/>
              </a:buClr>
              <a:buSzPts val="3600"/>
              <a:buFont typeface="Arial"/>
              <a:buNone/>
            </a:pPr>
            <a:endParaRPr/>
          </a:p>
        </p:txBody>
      </p:sp>
      <p:sp>
        <p:nvSpPr>
          <p:cNvPr id="246" name="Google Shape;246;p9"/>
          <p:cNvSpPr txBox="1">
            <a:spLocks noGrp="1"/>
          </p:cNvSpPr>
          <p:nvPr>
            <p:ph type="body" idx="1"/>
          </p:nvPr>
        </p:nvSpPr>
        <p:spPr>
          <a:xfrm>
            <a:off x="812800" y="1600200"/>
            <a:ext cx="1056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endParaRPr sz="4400"/>
          </a:p>
          <a:p>
            <a:pPr marL="0" lvl="0" indent="0" algn="ctr" rtl="0">
              <a:lnSpc>
                <a:spcPct val="100000"/>
              </a:lnSpc>
              <a:spcBef>
                <a:spcPts val="1480"/>
              </a:spcBef>
              <a:spcAft>
                <a:spcPts val="0"/>
              </a:spcAft>
              <a:buSzPts val="4400"/>
              <a:buNone/>
            </a:pPr>
            <a:r>
              <a:rPr lang="en-IE" sz="4400"/>
              <a:t>Nonverbal communication</a:t>
            </a:r>
            <a:endParaRPr sz="440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p12"/>
          <p:cNvSpPr txBox="1">
            <a:spLocks noGrp="1"/>
          </p:cNvSpPr>
          <p:nvPr>
            <p:ph type="title"/>
          </p:nvPr>
        </p:nvSpPr>
        <p:spPr>
          <a:xfrm>
            <a:off x="812800" y="274638"/>
            <a:ext cx="10566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22A35"/>
              </a:buClr>
              <a:buSzPts val="3600"/>
              <a:buFont typeface="Arial"/>
              <a:buNone/>
            </a:pPr>
            <a:endParaRPr/>
          </a:p>
        </p:txBody>
      </p:sp>
      <p:sp>
        <p:nvSpPr>
          <p:cNvPr id="266" name="Google Shape;266;p12"/>
          <p:cNvSpPr txBox="1">
            <a:spLocks noGrp="1"/>
          </p:cNvSpPr>
          <p:nvPr>
            <p:ph type="body" idx="1"/>
          </p:nvPr>
        </p:nvSpPr>
        <p:spPr>
          <a:xfrm>
            <a:off x="812800" y="1600200"/>
            <a:ext cx="1056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22A35"/>
              </a:buClr>
              <a:buSzPts val="3200"/>
              <a:buChar char="•"/>
            </a:pPr>
            <a:r>
              <a:rPr lang="en-IE" sz="3200">
                <a:solidFill>
                  <a:srgbClr val="C00000"/>
                </a:solidFill>
              </a:rPr>
              <a:t>How do you collect information about someone’s emotions? 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p15"/>
          <p:cNvSpPr txBox="1">
            <a:spLocks noGrp="1"/>
          </p:cNvSpPr>
          <p:nvPr>
            <p:ph type="title"/>
          </p:nvPr>
        </p:nvSpPr>
        <p:spPr>
          <a:xfrm>
            <a:off x="812800" y="274638"/>
            <a:ext cx="10566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22A35"/>
              </a:buClr>
              <a:buSzPts val="3600"/>
              <a:buFont typeface="Arial"/>
              <a:buNone/>
            </a:pPr>
            <a:r>
              <a:rPr lang="en-IE"/>
              <a:t>FIRST IMPRESSIONS – HORNS OR HALO? </a:t>
            </a:r>
            <a:endParaRPr/>
          </a:p>
        </p:txBody>
      </p:sp>
      <p:sp>
        <p:nvSpPr>
          <p:cNvPr id="286" name="Google Shape;286;p15"/>
          <p:cNvSpPr txBox="1">
            <a:spLocks noGrp="1"/>
          </p:cNvSpPr>
          <p:nvPr>
            <p:ph type="body" idx="1"/>
          </p:nvPr>
        </p:nvSpPr>
        <p:spPr>
          <a:xfrm>
            <a:off x="812800" y="1600200"/>
            <a:ext cx="1056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22A35"/>
              </a:buClr>
              <a:buSzPts val="2000"/>
              <a:buChar char="•"/>
            </a:pPr>
            <a:r>
              <a:rPr lang="en-IE"/>
              <a:t>First impressions – Horns or Halo? (Adler et al., 2001)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222A35"/>
              </a:buClr>
              <a:buSzPts val="2000"/>
              <a:buChar char="•"/>
            </a:pPr>
            <a:r>
              <a:rPr lang="en-IE"/>
              <a:t>People form impressions and judgements and then we tend to adapt any conflicting information to make it fit in more easily with the first impression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p16"/>
          <p:cNvSpPr txBox="1">
            <a:spLocks noGrp="1"/>
          </p:cNvSpPr>
          <p:nvPr>
            <p:ph type="title"/>
          </p:nvPr>
        </p:nvSpPr>
        <p:spPr>
          <a:xfrm>
            <a:off x="812800" y="274638"/>
            <a:ext cx="10566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22A35"/>
              </a:buClr>
              <a:buSzPts val="3600"/>
              <a:buFont typeface="Arial"/>
              <a:buNone/>
            </a:pPr>
            <a:r>
              <a:rPr lang="en-IE"/>
              <a:t>THE LISTENING SCHOOL </a:t>
            </a:r>
            <a:endParaRPr/>
          </a:p>
        </p:txBody>
      </p:sp>
      <p:sp>
        <p:nvSpPr>
          <p:cNvPr id="294" name="Google Shape;294;p16"/>
          <p:cNvSpPr txBox="1">
            <a:spLocks noGrp="1"/>
          </p:cNvSpPr>
          <p:nvPr>
            <p:ph type="body" idx="1"/>
          </p:nvPr>
        </p:nvSpPr>
        <p:spPr>
          <a:xfrm>
            <a:off x="812800" y="1600200"/>
            <a:ext cx="1056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Char char="•"/>
            </a:pPr>
            <a:r>
              <a:rPr lang="en-IE" sz="6000">
                <a:solidFill>
                  <a:srgbClr val="FF0000"/>
                </a:solidFill>
              </a:rPr>
              <a:t>The Listening Leader !</a:t>
            </a:r>
            <a:endParaRPr sz="600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p17"/>
          <p:cNvSpPr txBox="1">
            <a:spLocks noGrp="1"/>
          </p:cNvSpPr>
          <p:nvPr>
            <p:ph type="title"/>
          </p:nvPr>
        </p:nvSpPr>
        <p:spPr>
          <a:xfrm>
            <a:off x="812800" y="274638"/>
            <a:ext cx="10566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22A35"/>
              </a:buClr>
              <a:buSzPts val="3600"/>
              <a:buFont typeface="Arial"/>
              <a:buNone/>
            </a:pPr>
            <a:r>
              <a:rPr lang="en-IE"/>
              <a:t>LEAKAGE </a:t>
            </a:r>
            <a:endParaRPr/>
          </a:p>
        </p:txBody>
      </p:sp>
      <p:sp>
        <p:nvSpPr>
          <p:cNvPr id="300" name="Google Shape;300;p17"/>
          <p:cNvSpPr txBox="1">
            <a:spLocks noGrp="1"/>
          </p:cNvSpPr>
          <p:nvPr>
            <p:ph type="body" idx="1"/>
          </p:nvPr>
        </p:nvSpPr>
        <p:spPr>
          <a:xfrm>
            <a:off x="6622867" y="1417638"/>
            <a:ext cx="4265387" cy="2135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n-IE"/>
              <a:t>“nonverbal communication can be seen as more truthful through the insights that it affords into what may lie behind the verbal messages” 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</a:pPr>
            <a:r>
              <a:rPr lang="en-IE"/>
              <a:t> </a:t>
            </a:r>
            <a:endParaRPr/>
          </a:p>
        </p:txBody>
      </p:sp>
      <p:sp>
        <p:nvSpPr>
          <p:cNvPr id="301" name="Google Shape;301;p17" descr="man wearing black and white top"/>
          <p:cNvSpPr/>
          <p:nvPr/>
        </p:nvSpPr>
        <p:spPr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Google Shape;311;p18"/>
          <p:cNvSpPr txBox="1">
            <a:spLocks noGrp="1"/>
          </p:cNvSpPr>
          <p:nvPr>
            <p:ph type="title"/>
          </p:nvPr>
        </p:nvSpPr>
        <p:spPr>
          <a:xfrm>
            <a:off x="812800" y="274638"/>
            <a:ext cx="10566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22A35"/>
              </a:buClr>
              <a:buSzPts val="3600"/>
              <a:buFont typeface="Arial"/>
              <a:buNone/>
            </a:pPr>
            <a:r>
              <a:rPr lang="en-IE"/>
              <a:t>EMOTIONAL CONTAGION EFFECT </a:t>
            </a:r>
            <a:endParaRPr/>
          </a:p>
        </p:txBody>
      </p:sp>
      <p:sp>
        <p:nvSpPr>
          <p:cNvPr id="312" name="Google Shape;312;p18"/>
          <p:cNvSpPr txBox="1">
            <a:spLocks noGrp="1"/>
          </p:cNvSpPr>
          <p:nvPr>
            <p:ph type="body" idx="1"/>
          </p:nvPr>
        </p:nvSpPr>
        <p:spPr>
          <a:xfrm>
            <a:off x="5625628" y="2696893"/>
            <a:ext cx="4129953" cy="11061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215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22A35"/>
              </a:buClr>
              <a:buSzPts val="2000"/>
              <a:buNone/>
            </a:pPr>
            <a:endParaRPr>
              <a:solidFill>
                <a:srgbClr val="548135"/>
              </a:solidFill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222A35"/>
              </a:buClr>
              <a:buSzPts val="2000"/>
              <a:buChar char="•"/>
            </a:pPr>
            <a:r>
              <a:rPr lang="en-IE">
                <a:solidFill>
                  <a:srgbClr val="548135"/>
                </a:solidFill>
              </a:rPr>
              <a:t>How good are you? </a:t>
            </a:r>
            <a:endParaRPr/>
          </a:p>
          <a:p>
            <a:pPr marL="342900" lvl="0" indent="-215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222A35"/>
              </a:buClr>
              <a:buSzPts val="2000"/>
              <a:buNone/>
            </a:pPr>
            <a:endParaRPr/>
          </a:p>
          <a:p>
            <a:pPr marL="342900" lvl="0" indent="-215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222A35"/>
              </a:buClr>
              <a:buSzPts val="2000"/>
              <a:buNone/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Google Shape;324;p20"/>
          <p:cNvSpPr txBox="1">
            <a:spLocks noGrp="1"/>
          </p:cNvSpPr>
          <p:nvPr>
            <p:ph type="title"/>
          </p:nvPr>
        </p:nvSpPr>
        <p:spPr>
          <a:xfrm>
            <a:off x="812800" y="274638"/>
            <a:ext cx="10566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22A35"/>
              </a:buClr>
              <a:buSzPts val="3600"/>
              <a:buFont typeface="Arial"/>
              <a:buNone/>
            </a:pPr>
            <a:r>
              <a:rPr lang="en-IE"/>
              <a:t>SOCIAL FACILITATION EFFECT </a:t>
            </a:r>
            <a:endParaRPr/>
          </a:p>
        </p:txBody>
      </p:sp>
      <p:sp>
        <p:nvSpPr>
          <p:cNvPr id="325" name="Google Shape;325;p20"/>
          <p:cNvSpPr txBox="1">
            <a:spLocks noGrp="1"/>
          </p:cNvSpPr>
          <p:nvPr>
            <p:ph type="body" idx="1"/>
          </p:nvPr>
        </p:nvSpPr>
        <p:spPr>
          <a:xfrm>
            <a:off x="1986117" y="1626144"/>
            <a:ext cx="9393084" cy="22575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55000" lnSpcReduction="20000"/>
          </a:bodyPr>
          <a:lstStyle/>
          <a:p>
            <a:pPr marL="342900" lvl="0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22A35"/>
              </a:buClr>
              <a:buSzPct val="100000"/>
              <a:buNone/>
            </a:pP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222A35"/>
              </a:buClr>
              <a:buSzPct val="100000"/>
              <a:buChar char="•"/>
            </a:pPr>
            <a:r>
              <a:rPr lang="en-IE" sz="8000" dirty="0"/>
              <a:t>Performance is enhanced by presence of others – looking !!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222A35"/>
              </a:buClr>
              <a:buSzPct val="100000"/>
              <a:buChar char="•"/>
            </a:pPr>
            <a:r>
              <a:rPr lang="en-IE" sz="8000" dirty="0">
                <a:solidFill>
                  <a:srgbClr val="548135"/>
                </a:solidFill>
              </a:rPr>
              <a:t>How good are you? 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ct val="100000"/>
              <a:buNone/>
            </a:pP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6"/>
          <p:cNvSpPr txBox="1">
            <a:spLocks noGrp="1"/>
          </p:cNvSpPr>
          <p:nvPr>
            <p:ph type="title"/>
          </p:nvPr>
        </p:nvSpPr>
        <p:spPr>
          <a:xfrm>
            <a:off x="812800" y="274638"/>
            <a:ext cx="10566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22A35"/>
              </a:buClr>
              <a:buSzPts val="3600"/>
              <a:buFont typeface="Arial"/>
              <a:buNone/>
            </a:pPr>
            <a:r>
              <a:rPr lang="en-IE" dirty="0"/>
              <a:t>FRAMES OF MY TALK TODAY:</a:t>
            </a:r>
            <a:endParaRPr dirty="0"/>
          </a:p>
        </p:txBody>
      </p:sp>
      <p:sp>
        <p:nvSpPr>
          <p:cNvPr id="126" name="Google Shape;126;p6"/>
          <p:cNvSpPr txBox="1">
            <a:spLocks noGrp="1"/>
          </p:cNvSpPr>
          <p:nvPr>
            <p:ph type="body" idx="1"/>
          </p:nvPr>
        </p:nvSpPr>
        <p:spPr>
          <a:xfrm>
            <a:off x="812800" y="1600200"/>
            <a:ext cx="1056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indent="-457200">
              <a:spcBef>
                <a:spcPts val="1240"/>
              </a:spcBef>
              <a:buSzPts val="3200"/>
            </a:pPr>
            <a:r>
              <a:rPr lang="en-IE" sz="3200" dirty="0">
                <a:solidFill>
                  <a:srgbClr val="FF0000"/>
                </a:solidFill>
              </a:rPr>
              <a:t>Active listening (X and Y Factors)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1240"/>
              </a:spcBef>
              <a:spcAft>
                <a:spcPts val="0"/>
              </a:spcAft>
              <a:buClr>
                <a:srgbClr val="222A35"/>
              </a:buClr>
              <a:buSzPts val="3200"/>
              <a:buChar char="•"/>
            </a:pPr>
            <a:r>
              <a:rPr lang="en-IE" sz="3200" dirty="0">
                <a:solidFill>
                  <a:srgbClr val="FF0000"/>
                </a:solidFill>
              </a:rPr>
              <a:t>Giving messages and getting the point across (Y Factor)</a:t>
            </a:r>
            <a:endParaRPr sz="3200" dirty="0">
              <a:solidFill>
                <a:srgbClr val="FF0000"/>
              </a:solidFill>
            </a:endParaRPr>
          </a:p>
          <a:p>
            <a:pPr marL="457200" lvl="0" indent="-431800" algn="l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200"/>
              <a:buChar char="•"/>
            </a:pPr>
            <a:r>
              <a:rPr lang="en-IE" sz="3200" dirty="0">
                <a:solidFill>
                  <a:srgbClr val="FF0000"/>
                </a:solidFill>
              </a:rPr>
              <a:t>Nonverbal Communication ( X Factor)</a:t>
            </a:r>
            <a:endParaRPr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Google Shape;337;p22"/>
          <p:cNvSpPr txBox="1">
            <a:spLocks noGrp="1"/>
          </p:cNvSpPr>
          <p:nvPr>
            <p:ph type="title"/>
          </p:nvPr>
        </p:nvSpPr>
        <p:spPr>
          <a:xfrm>
            <a:off x="812800" y="274638"/>
            <a:ext cx="10566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22A35"/>
              </a:buClr>
              <a:buSzPts val="3600"/>
              <a:buFont typeface="Arial"/>
              <a:buNone/>
            </a:pPr>
            <a:r>
              <a:rPr lang="en-IE"/>
              <a:t>PROXEMICS - LEANING AND BODY ORIENTATION </a:t>
            </a:r>
            <a:endParaRPr/>
          </a:p>
        </p:txBody>
      </p:sp>
      <p:sp>
        <p:nvSpPr>
          <p:cNvPr id="338" name="Google Shape;338;p22"/>
          <p:cNvSpPr txBox="1">
            <a:spLocks noGrp="1"/>
          </p:cNvSpPr>
          <p:nvPr>
            <p:ph type="body" idx="1"/>
          </p:nvPr>
        </p:nvSpPr>
        <p:spPr>
          <a:xfrm>
            <a:off x="812800" y="1600200"/>
            <a:ext cx="1056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22A35"/>
              </a:buClr>
              <a:buSzPts val="2000"/>
              <a:buChar char="•"/>
            </a:pPr>
            <a:r>
              <a:rPr lang="en-IE"/>
              <a:t>We lean more towards people when we are interested in what they are saying 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222A35"/>
              </a:buClr>
              <a:buSzPts val="2000"/>
              <a:buChar char="•"/>
            </a:pPr>
            <a:r>
              <a:rPr lang="en-IE"/>
              <a:t>Body directly oriented towards the person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222A35"/>
              </a:buClr>
              <a:buSzPts val="2000"/>
              <a:buChar char="•"/>
            </a:pPr>
            <a:r>
              <a:rPr lang="en-IE"/>
              <a:t> Distance one maintains with a speaker</a:t>
            </a:r>
            <a:endParaRPr/>
          </a:p>
          <a:p>
            <a:pPr marL="742950" lvl="1" indent="-28575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IE"/>
              <a:t>Moving closer to people we like </a:t>
            </a:r>
            <a:endParaRPr/>
          </a:p>
          <a:p>
            <a:pPr marL="342900" lvl="0" indent="-215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222A35"/>
              </a:buClr>
              <a:buSzPts val="2000"/>
              <a:buNone/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Google Shape;344;p23"/>
          <p:cNvSpPr txBox="1">
            <a:spLocks noGrp="1"/>
          </p:cNvSpPr>
          <p:nvPr>
            <p:ph type="title"/>
          </p:nvPr>
        </p:nvSpPr>
        <p:spPr>
          <a:xfrm>
            <a:off x="812800" y="274638"/>
            <a:ext cx="10566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22A35"/>
              </a:buClr>
              <a:buSzPts val="3600"/>
              <a:buFont typeface="Arial"/>
              <a:buNone/>
            </a:pPr>
            <a:r>
              <a:rPr lang="en-IE"/>
              <a:t>SMILING</a:t>
            </a:r>
            <a:endParaRPr/>
          </a:p>
        </p:txBody>
      </p:sp>
      <p:sp>
        <p:nvSpPr>
          <p:cNvPr id="345" name="Google Shape;345;p23"/>
          <p:cNvSpPr txBox="1">
            <a:spLocks noGrp="1"/>
          </p:cNvSpPr>
          <p:nvPr>
            <p:ph type="body" idx="1"/>
          </p:nvPr>
        </p:nvSpPr>
        <p:spPr>
          <a:xfrm>
            <a:off x="812800" y="1600200"/>
            <a:ext cx="1056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22A35"/>
              </a:buClr>
              <a:buSzPts val="2000"/>
              <a:buChar char="•"/>
            </a:pPr>
            <a:r>
              <a:rPr lang="en-IE"/>
              <a:t>Power of smiling – 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222A35"/>
              </a:buClr>
              <a:buSzPts val="2000"/>
              <a:buChar char="•"/>
            </a:pPr>
            <a:r>
              <a:rPr lang="en-IE"/>
              <a:t>induced in others 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222A35"/>
              </a:buClr>
              <a:buSzPts val="2000"/>
              <a:buChar char="•"/>
            </a:pPr>
            <a:r>
              <a:rPr lang="en-IE"/>
              <a:t>real and fake smiles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222A35"/>
              </a:buClr>
              <a:buSzPts val="2000"/>
              <a:buChar char="•"/>
            </a:pPr>
            <a:r>
              <a:rPr lang="en-IE">
                <a:solidFill>
                  <a:srgbClr val="548135"/>
                </a:solidFill>
              </a:rPr>
              <a:t>How good are you?   </a:t>
            </a:r>
            <a:endParaRPr/>
          </a:p>
          <a:p>
            <a:pPr marL="342900" lvl="0" indent="-215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222A35"/>
              </a:buClr>
              <a:buSzPts val="2000"/>
              <a:buNone/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3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3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3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Google Shape;365;p26"/>
          <p:cNvSpPr txBox="1">
            <a:spLocks noGrp="1"/>
          </p:cNvSpPr>
          <p:nvPr>
            <p:ph type="title"/>
          </p:nvPr>
        </p:nvSpPr>
        <p:spPr>
          <a:xfrm>
            <a:off x="812800" y="274638"/>
            <a:ext cx="10566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33C0B"/>
              </a:buClr>
              <a:buSzPts val="2400"/>
              <a:buFont typeface="Arial"/>
              <a:buNone/>
            </a:pPr>
            <a:r>
              <a:rPr lang="en-IE" sz="2400">
                <a:solidFill>
                  <a:srgbClr val="833C0B"/>
                </a:solidFill>
              </a:rPr>
              <a:t>SELF-AUDIT – </a:t>
            </a:r>
            <a:br>
              <a:rPr lang="en-IE" sz="2400">
                <a:solidFill>
                  <a:srgbClr val="833C0B"/>
                </a:solidFill>
              </a:rPr>
            </a:br>
            <a:r>
              <a:rPr lang="en-IE" sz="2400">
                <a:solidFill>
                  <a:srgbClr val="833C0B"/>
                </a:solidFill>
              </a:rPr>
              <a:t>HOW DO YOU PERCEIVE YOURSELF AS A COMMUNICATOR?</a:t>
            </a:r>
            <a:endParaRPr>
              <a:solidFill>
                <a:srgbClr val="833C0B"/>
              </a:solidFill>
            </a:endParaRPr>
          </a:p>
        </p:txBody>
      </p:sp>
      <p:sp>
        <p:nvSpPr>
          <p:cNvPr id="366" name="Google Shape;366;p26"/>
          <p:cNvSpPr txBox="1">
            <a:spLocks noGrp="1"/>
          </p:cNvSpPr>
          <p:nvPr>
            <p:ph type="body" idx="1"/>
          </p:nvPr>
        </p:nvSpPr>
        <p:spPr>
          <a:xfrm>
            <a:off x="812800" y="1600200"/>
            <a:ext cx="1056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22A35"/>
              </a:buClr>
              <a:buSzPts val="2000"/>
              <a:buChar char="•"/>
            </a:pPr>
            <a:r>
              <a:rPr lang="en-IE"/>
              <a:t>In pairs / individually, complete the worksheet and answer honestly how well you think you communicate. 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222A35"/>
              </a:buClr>
              <a:buSzPts val="2000"/>
              <a:buChar char="•"/>
            </a:pPr>
            <a:r>
              <a:rPr lang="en-IE"/>
              <a:t>Samples of questions: </a:t>
            </a:r>
            <a:endParaRPr/>
          </a:p>
          <a:p>
            <a:pPr marL="1143000" lvl="2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IE"/>
              <a:t>I move away from others when they touch me while we are talking.</a:t>
            </a:r>
            <a:endParaRPr/>
          </a:p>
          <a:p>
            <a:pPr marL="1143000" lvl="2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IE"/>
              <a:t>I have a relaxed body position when I talk to people.</a:t>
            </a:r>
            <a:endParaRPr/>
          </a:p>
          <a:p>
            <a:pPr marL="1143000" lvl="2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IE"/>
              <a:t>I frown while talking to people.</a:t>
            </a:r>
            <a:endParaRPr/>
          </a:p>
          <a:p>
            <a:pPr marL="1143000" lvl="2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IE"/>
              <a:t>I avoid eye contact while talking to people.</a:t>
            </a:r>
            <a:endParaRPr/>
          </a:p>
          <a:p>
            <a:pPr marL="1143000" lvl="2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IE"/>
              <a:t>I have a tense body position while talking to people.</a:t>
            </a:r>
            <a:endParaRPr/>
          </a:p>
          <a:p>
            <a:pPr marL="342900" lvl="0" indent="-215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222A35"/>
              </a:buClr>
              <a:buSzPts val="2000"/>
              <a:buNone/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" name="Google Shape;371;p27"/>
          <p:cNvSpPr txBox="1">
            <a:spLocks noGrp="1"/>
          </p:cNvSpPr>
          <p:nvPr>
            <p:ph type="title"/>
          </p:nvPr>
        </p:nvSpPr>
        <p:spPr>
          <a:xfrm>
            <a:off x="812800" y="274638"/>
            <a:ext cx="10566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22A35"/>
              </a:buClr>
              <a:buSzPts val="3600"/>
              <a:buFont typeface="Arial"/>
              <a:buNone/>
            </a:pPr>
            <a:r>
              <a:rPr lang="en-IE"/>
              <a:t>EYE CONTACT </a:t>
            </a:r>
            <a:endParaRPr/>
          </a:p>
        </p:txBody>
      </p:sp>
      <p:sp>
        <p:nvSpPr>
          <p:cNvPr id="372" name="Google Shape;372;p27"/>
          <p:cNvSpPr txBox="1">
            <a:spLocks noGrp="1"/>
          </p:cNvSpPr>
          <p:nvPr>
            <p:ph type="body" idx="1"/>
          </p:nvPr>
        </p:nvSpPr>
        <p:spPr>
          <a:xfrm>
            <a:off x="812800" y="1600200"/>
            <a:ext cx="1056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22A35"/>
              </a:buClr>
              <a:buSzPts val="2000"/>
              <a:buChar char="•"/>
            </a:pPr>
            <a:r>
              <a:rPr lang="en-IE" b="1" u="sng">
                <a:solidFill>
                  <a:srgbClr val="FF0000"/>
                </a:solidFill>
              </a:rPr>
              <a:t>Differentiated eye contact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222A35"/>
              </a:buClr>
              <a:buSzPts val="2000"/>
              <a:buChar char="•"/>
            </a:pPr>
            <a:r>
              <a:rPr lang="en-IE"/>
              <a:t>Favoured ‘people’ – when asking a question / seeking feedback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222A35"/>
              </a:buClr>
              <a:buSzPts val="2000"/>
              <a:buChar char="•"/>
            </a:pPr>
            <a:r>
              <a:rPr lang="en-IE"/>
              <a:t>Reluctant participants – involvement of people 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222A35"/>
              </a:buClr>
              <a:buSzPts val="2000"/>
              <a:buChar char="•"/>
            </a:pPr>
            <a:r>
              <a:rPr lang="en-IE"/>
              <a:t>Maintaining eye contact – people we like / don’t like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222A35"/>
              </a:buClr>
              <a:buSzPts val="2000"/>
              <a:buChar char="•"/>
            </a:pPr>
            <a:r>
              <a:rPr lang="en-IE"/>
              <a:t>Location of eye contact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222A35"/>
              </a:buClr>
              <a:buSzPts val="2000"/>
              <a:buChar char="•"/>
            </a:pPr>
            <a:r>
              <a:rPr lang="en-IE"/>
              <a:t>We look more at people we are growing to like 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222A35"/>
              </a:buClr>
              <a:buSzPts val="2000"/>
              <a:buChar char="•"/>
            </a:pPr>
            <a:r>
              <a:rPr lang="en-IE"/>
              <a:t>Backchannel responses – head nodding 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222A35"/>
              </a:buClr>
              <a:buSzPts val="2000"/>
              <a:buChar char="•"/>
            </a:pPr>
            <a:r>
              <a:rPr lang="en-IE"/>
              <a:t>Grounding 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222A35"/>
              </a:buClr>
              <a:buSzPts val="2000"/>
              <a:buChar char="•"/>
            </a:pPr>
            <a:r>
              <a:rPr lang="en-IE"/>
              <a:t>Eyes closed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222A35"/>
              </a:buClr>
              <a:buSzPts val="2000"/>
              <a:buChar char="•"/>
            </a:pPr>
            <a:r>
              <a:rPr lang="en-IE" b="1">
                <a:solidFill>
                  <a:srgbClr val="548135"/>
                </a:solidFill>
              </a:rPr>
              <a:t>How good are you?  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3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3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3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3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3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3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37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37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Google Shape;378;p28"/>
          <p:cNvSpPr txBox="1">
            <a:spLocks noGrp="1"/>
          </p:cNvSpPr>
          <p:nvPr>
            <p:ph type="title"/>
          </p:nvPr>
        </p:nvSpPr>
        <p:spPr>
          <a:xfrm>
            <a:off x="812800" y="274638"/>
            <a:ext cx="10566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22A35"/>
              </a:buClr>
              <a:buSzPts val="3600"/>
              <a:buFont typeface="Arial"/>
              <a:buNone/>
            </a:pPr>
            <a:r>
              <a:rPr lang="en-IE"/>
              <a:t>GESTURE </a:t>
            </a:r>
            <a:endParaRPr/>
          </a:p>
        </p:txBody>
      </p:sp>
      <p:sp>
        <p:nvSpPr>
          <p:cNvPr id="379" name="Google Shape;379;p28"/>
          <p:cNvSpPr txBox="1">
            <a:spLocks noGrp="1"/>
          </p:cNvSpPr>
          <p:nvPr>
            <p:ph type="body" idx="1"/>
          </p:nvPr>
        </p:nvSpPr>
        <p:spPr>
          <a:xfrm>
            <a:off x="812800" y="1632858"/>
            <a:ext cx="4896218" cy="40821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22A35"/>
              </a:buClr>
              <a:buSzPts val="2000"/>
              <a:buChar char="•"/>
            </a:pPr>
            <a:r>
              <a:rPr lang="en-IE"/>
              <a:t>Open palms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222A35"/>
              </a:buClr>
              <a:buSzPts val="2000"/>
              <a:buChar char="•"/>
            </a:pPr>
            <a:r>
              <a:rPr lang="en-IE"/>
              <a:t>Providing additional meaning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222A35"/>
              </a:buClr>
              <a:buSzPts val="2000"/>
              <a:buChar char="•"/>
            </a:pPr>
            <a:r>
              <a:rPr lang="en-IE"/>
              <a:t>Reinforcement 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222A35"/>
              </a:buClr>
              <a:buSzPts val="2000"/>
              <a:buChar char="•"/>
            </a:pPr>
            <a:r>
              <a:rPr lang="en-IE"/>
              <a:t>People who gesture are seen as more likeable </a:t>
            </a:r>
            <a:endParaRPr/>
          </a:p>
          <a:p>
            <a:pPr marL="342900" lvl="0" indent="-215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222A35"/>
              </a:buClr>
              <a:buSzPts val="2000"/>
              <a:buNone/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" name="Google Shape;385;p29"/>
          <p:cNvSpPr txBox="1">
            <a:spLocks noGrp="1"/>
          </p:cNvSpPr>
          <p:nvPr>
            <p:ph type="title"/>
          </p:nvPr>
        </p:nvSpPr>
        <p:spPr>
          <a:xfrm>
            <a:off x="812800" y="274638"/>
            <a:ext cx="10566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22A35"/>
              </a:buClr>
              <a:buSzPts val="3600"/>
              <a:buFont typeface="Arial"/>
              <a:buNone/>
            </a:pPr>
            <a:r>
              <a:rPr lang="en-IE"/>
              <a:t>BODY </a:t>
            </a:r>
            <a:r>
              <a:rPr lang="en-IE">
                <a:solidFill>
                  <a:srgbClr val="FF0000"/>
                </a:solidFill>
              </a:rPr>
              <a:t>MOVEMENTS</a:t>
            </a:r>
            <a:endParaRPr>
              <a:solidFill>
                <a:srgbClr val="FF0000"/>
              </a:solidFill>
            </a:endParaRPr>
          </a:p>
        </p:txBody>
      </p:sp>
      <p:sp>
        <p:nvSpPr>
          <p:cNvPr id="386" name="Google Shape;386;p29"/>
          <p:cNvSpPr txBox="1">
            <a:spLocks noGrp="1"/>
          </p:cNvSpPr>
          <p:nvPr>
            <p:ph type="body" idx="1"/>
          </p:nvPr>
        </p:nvSpPr>
        <p:spPr>
          <a:xfrm>
            <a:off x="812800" y="1600200"/>
            <a:ext cx="1056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22A35"/>
              </a:buClr>
              <a:buSzPts val="2000"/>
              <a:buChar char="•"/>
            </a:pPr>
            <a:r>
              <a:rPr lang="en-IE"/>
              <a:t>Ballet dancers!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222A35"/>
              </a:buClr>
              <a:buSzPts val="2000"/>
              <a:buChar char="•"/>
            </a:pPr>
            <a:r>
              <a:rPr lang="en-IE"/>
              <a:t>Jerky movements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222A35"/>
              </a:buClr>
              <a:buSzPts val="2000"/>
              <a:buChar char="•"/>
            </a:pPr>
            <a:r>
              <a:rPr lang="en-IE"/>
              <a:t>Smooth movements 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" name="Google Shape;392;p30"/>
          <p:cNvSpPr txBox="1">
            <a:spLocks noGrp="1"/>
          </p:cNvSpPr>
          <p:nvPr>
            <p:ph type="title"/>
          </p:nvPr>
        </p:nvSpPr>
        <p:spPr>
          <a:xfrm>
            <a:off x="812800" y="274638"/>
            <a:ext cx="10566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22A35"/>
              </a:buClr>
              <a:buSzPts val="3600"/>
              <a:buFont typeface="Arial"/>
              <a:buNone/>
            </a:pPr>
            <a:r>
              <a:rPr lang="en-IE"/>
              <a:t>BODY LANGUAGE </a:t>
            </a:r>
            <a:endParaRPr/>
          </a:p>
        </p:txBody>
      </p:sp>
      <p:sp>
        <p:nvSpPr>
          <p:cNvPr id="393" name="Google Shape;393;p30"/>
          <p:cNvSpPr txBox="1">
            <a:spLocks noGrp="1"/>
          </p:cNvSpPr>
          <p:nvPr>
            <p:ph type="body" idx="1"/>
          </p:nvPr>
        </p:nvSpPr>
        <p:spPr>
          <a:xfrm>
            <a:off x="812800" y="1600200"/>
            <a:ext cx="1056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22A35"/>
              </a:buClr>
              <a:buSzPts val="2000"/>
              <a:buChar char="•"/>
            </a:pPr>
            <a:r>
              <a:rPr lang="en-IE"/>
              <a:t>Open and closed </a:t>
            </a:r>
            <a:endParaRPr/>
          </a:p>
          <a:p>
            <a:pPr marL="742950" lvl="1" indent="-28575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IE"/>
              <a:t> Arms </a:t>
            </a:r>
            <a:endParaRPr/>
          </a:p>
          <a:p>
            <a:pPr marL="742950" lvl="1" indent="-28575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IE"/>
              <a:t> Body orientation</a:t>
            </a:r>
            <a:endParaRPr/>
          </a:p>
          <a:p>
            <a:pPr marL="742950" lvl="1" indent="-28575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IE"/>
              <a:t> Trunk 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" name="Google Shape;415;g28404dbe5d9_0_36"/>
          <p:cNvSpPr txBox="1">
            <a:spLocks noGrp="1"/>
          </p:cNvSpPr>
          <p:nvPr>
            <p:ph type="title"/>
          </p:nvPr>
        </p:nvSpPr>
        <p:spPr>
          <a:xfrm>
            <a:off x="812800" y="274638"/>
            <a:ext cx="105663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-IE"/>
              <a:t>Voice Intonation </a:t>
            </a:r>
            <a:endParaRPr/>
          </a:p>
        </p:txBody>
      </p:sp>
      <p:sp>
        <p:nvSpPr>
          <p:cNvPr id="416" name="Google Shape;416;g28404dbe5d9_0_36"/>
          <p:cNvSpPr txBox="1">
            <a:spLocks noGrp="1"/>
          </p:cNvSpPr>
          <p:nvPr>
            <p:ph type="body" idx="1"/>
          </p:nvPr>
        </p:nvSpPr>
        <p:spPr>
          <a:xfrm>
            <a:off x="812800" y="1600200"/>
            <a:ext cx="105663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</a:pPr>
            <a:endParaRPr/>
          </a:p>
          <a:p>
            <a:pPr marL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000"/>
              <a:buNone/>
            </a:pPr>
            <a:r>
              <a:rPr lang="en-IE" sz="5100">
                <a:solidFill>
                  <a:srgbClr val="CC0000"/>
                </a:solidFill>
              </a:rPr>
              <a:t>“I’m Happy”!! </a:t>
            </a:r>
            <a:endParaRPr sz="5100">
              <a:solidFill>
                <a:srgbClr val="CC0000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000"/>
              <a:buNone/>
            </a:pPr>
            <a:endParaRPr/>
          </a:p>
          <a:p>
            <a:pPr marL="0" lvl="0" indent="0" algn="l" rt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2000"/>
              <a:buNone/>
            </a:pPr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" name="Google Shape;423;g28404dbe5d9_0_43"/>
          <p:cNvSpPr txBox="1">
            <a:spLocks noGrp="1"/>
          </p:cNvSpPr>
          <p:nvPr>
            <p:ph type="title"/>
          </p:nvPr>
        </p:nvSpPr>
        <p:spPr>
          <a:xfrm>
            <a:off x="812800" y="274638"/>
            <a:ext cx="105663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-IE"/>
              <a:t>Voice Intonation </a:t>
            </a:r>
            <a:endParaRPr/>
          </a:p>
        </p:txBody>
      </p:sp>
      <p:sp>
        <p:nvSpPr>
          <p:cNvPr id="424" name="Google Shape;424;g28404dbe5d9_0_43"/>
          <p:cNvSpPr txBox="1">
            <a:spLocks noGrp="1"/>
          </p:cNvSpPr>
          <p:nvPr>
            <p:ph type="body" idx="1"/>
          </p:nvPr>
        </p:nvSpPr>
        <p:spPr>
          <a:xfrm>
            <a:off x="812800" y="1600200"/>
            <a:ext cx="105663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</a:pPr>
            <a:endParaRPr/>
          </a:p>
          <a:p>
            <a:pPr marL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000"/>
              <a:buNone/>
            </a:pPr>
            <a:r>
              <a:rPr lang="en-IE" sz="3200">
                <a:solidFill>
                  <a:srgbClr val="CC0000"/>
                </a:solidFill>
              </a:rPr>
              <a:t>“I’m Happy”!! </a:t>
            </a:r>
            <a:endParaRPr sz="3200">
              <a:solidFill>
                <a:srgbClr val="CC0000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000"/>
              <a:buNone/>
            </a:pPr>
            <a:endParaRPr/>
          </a:p>
          <a:p>
            <a:pPr marL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000"/>
              <a:buNone/>
            </a:pPr>
            <a:endParaRPr/>
          </a:p>
          <a:p>
            <a:pPr marL="0" lvl="0" indent="0" algn="l" rt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2000"/>
              <a:buNone/>
            </a:pPr>
            <a:r>
              <a:rPr lang="en-IE"/>
              <a:t>In accordance with Darwin’s hypothesis on the origins of language, extensive research has identified a positive effect of emotional stimuli on cognition, particularly on attentional, perceptual, and memory resources (Dolan 2002; Kotz and Paulmann 2011; Storbeck and Clore 2008).</a:t>
            </a:r>
            <a:endParaRPr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" name="Google Shape;430;p33"/>
          <p:cNvSpPr txBox="1">
            <a:spLocks noGrp="1"/>
          </p:cNvSpPr>
          <p:nvPr>
            <p:ph type="title"/>
          </p:nvPr>
        </p:nvSpPr>
        <p:spPr>
          <a:xfrm>
            <a:off x="812800" y="274638"/>
            <a:ext cx="10566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22A35"/>
              </a:buClr>
              <a:buSzPts val="3600"/>
              <a:buFont typeface="Arial"/>
              <a:buNone/>
            </a:pPr>
            <a:r>
              <a:rPr lang="en-IE"/>
              <a:t>VOICE </a:t>
            </a:r>
            <a:endParaRPr/>
          </a:p>
        </p:txBody>
      </p:sp>
      <p:sp>
        <p:nvSpPr>
          <p:cNvPr id="431" name="Google Shape;431;p33"/>
          <p:cNvSpPr txBox="1">
            <a:spLocks noGrp="1"/>
          </p:cNvSpPr>
          <p:nvPr>
            <p:ph type="body" idx="1"/>
          </p:nvPr>
        </p:nvSpPr>
        <p:spPr>
          <a:xfrm>
            <a:off x="812800" y="1600200"/>
            <a:ext cx="1056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20000"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22A35"/>
              </a:buClr>
              <a:buSzPct val="100000"/>
              <a:buChar char="•"/>
            </a:pPr>
            <a:r>
              <a:rPr lang="en-IE"/>
              <a:t>“leakier channel than the face” 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940"/>
              </a:spcBef>
              <a:spcAft>
                <a:spcPts val="0"/>
              </a:spcAft>
              <a:buClr>
                <a:srgbClr val="222A35"/>
              </a:buClr>
              <a:buSzPct val="100000"/>
              <a:buChar char="•"/>
            </a:pPr>
            <a:r>
              <a:rPr lang="en-IE"/>
              <a:t>Verbal fluency – people are fluent when they know what they are talking about – persuasiveness 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940"/>
              </a:spcBef>
              <a:spcAft>
                <a:spcPts val="0"/>
              </a:spcAft>
              <a:buClr>
                <a:srgbClr val="222A35"/>
              </a:buClr>
              <a:buSzPct val="100000"/>
              <a:buChar char="•"/>
            </a:pPr>
            <a:r>
              <a:rPr lang="en-IE"/>
              <a:t>Breathing – effects voice 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940"/>
              </a:spcBef>
              <a:spcAft>
                <a:spcPts val="0"/>
              </a:spcAft>
              <a:buClr>
                <a:srgbClr val="222A35"/>
              </a:buClr>
              <a:buSzPct val="100000"/>
              <a:buChar char="•"/>
            </a:pPr>
            <a:r>
              <a:rPr lang="en-IE"/>
              <a:t>Tightened lips  - doody 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940"/>
              </a:spcBef>
              <a:spcAft>
                <a:spcPts val="0"/>
              </a:spcAft>
              <a:buClr>
                <a:srgbClr val="222A35"/>
              </a:buClr>
              <a:buSzPct val="100000"/>
              <a:buChar char="•"/>
            </a:pPr>
            <a:r>
              <a:rPr lang="en-IE"/>
              <a:t>Loud voices = dominance 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940"/>
              </a:spcBef>
              <a:spcAft>
                <a:spcPts val="0"/>
              </a:spcAft>
              <a:buClr>
                <a:srgbClr val="222A35"/>
              </a:buClr>
              <a:buSzPct val="100000"/>
              <a:buChar char="•"/>
            </a:pPr>
            <a:r>
              <a:rPr lang="en-IE"/>
              <a:t>Faster rates of speech correlate with lower perceptions of dominance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940"/>
              </a:spcBef>
              <a:spcAft>
                <a:spcPts val="0"/>
              </a:spcAft>
              <a:buClr>
                <a:srgbClr val="222A35"/>
              </a:buClr>
              <a:buSzPct val="100000"/>
              <a:buChar char="•"/>
            </a:pPr>
            <a:r>
              <a:rPr lang="en-IE"/>
              <a:t>Attractive Voices – people are perceived as competent, industrious, sensitive, warm and ‘dominant’ </a:t>
            </a:r>
            <a:endParaRPr/>
          </a:p>
          <a:p>
            <a:pPr marL="742950" lvl="1" indent="-285750" algn="l" rtl="0">
              <a:lnSpc>
                <a:spcPct val="100000"/>
              </a:lnSpc>
              <a:spcBef>
                <a:spcPts val="940"/>
              </a:spcBef>
              <a:spcAft>
                <a:spcPts val="0"/>
              </a:spcAft>
              <a:buSzPct val="100000"/>
              <a:buChar char="•"/>
            </a:pPr>
            <a:r>
              <a:rPr lang="en-IE"/>
              <a:t>Resonance</a:t>
            </a:r>
            <a:endParaRPr/>
          </a:p>
          <a:p>
            <a:pPr marL="742950" lvl="1" indent="-285750" algn="l" rtl="0">
              <a:lnSpc>
                <a:spcPct val="100000"/>
              </a:lnSpc>
              <a:spcBef>
                <a:spcPts val="940"/>
              </a:spcBef>
              <a:spcAft>
                <a:spcPts val="0"/>
              </a:spcAft>
              <a:buSzPct val="100000"/>
              <a:buChar char="•"/>
            </a:pPr>
            <a:r>
              <a:rPr lang="en-IE"/>
              <a:t>Not monotone </a:t>
            </a:r>
            <a:endParaRPr/>
          </a:p>
          <a:p>
            <a:pPr marL="742950" lvl="1" indent="-285750" algn="l" rtl="0">
              <a:lnSpc>
                <a:spcPct val="100000"/>
              </a:lnSpc>
              <a:spcBef>
                <a:spcPts val="940"/>
              </a:spcBef>
              <a:spcAft>
                <a:spcPts val="0"/>
              </a:spcAft>
              <a:buSzPct val="100000"/>
              <a:buChar char="•"/>
            </a:pPr>
            <a:r>
              <a:rPr lang="en-IE"/>
              <a:t>Not nasal </a:t>
            </a:r>
            <a:endParaRPr/>
          </a:p>
          <a:p>
            <a:pPr marL="342900" lvl="0" indent="-234950" algn="l" rtl="0">
              <a:lnSpc>
                <a:spcPct val="100000"/>
              </a:lnSpc>
              <a:spcBef>
                <a:spcPts val="940"/>
              </a:spcBef>
              <a:spcAft>
                <a:spcPts val="0"/>
              </a:spcAft>
              <a:buClr>
                <a:srgbClr val="222A35"/>
              </a:buClr>
              <a:buSzPct val="100000"/>
              <a:buNone/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4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4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5"/>
          <p:cNvSpPr txBox="1">
            <a:spLocks noGrp="1"/>
          </p:cNvSpPr>
          <p:nvPr>
            <p:ph type="title"/>
          </p:nvPr>
        </p:nvSpPr>
        <p:spPr>
          <a:xfrm>
            <a:off x="812800" y="274638"/>
            <a:ext cx="10566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22A35"/>
              </a:buClr>
              <a:buSzPts val="3600"/>
              <a:buFont typeface="Arial"/>
              <a:buNone/>
            </a:pPr>
            <a:endParaRPr/>
          </a:p>
        </p:txBody>
      </p:sp>
      <p:sp>
        <p:nvSpPr>
          <p:cNvPr id="120" name="Google Shape;120;p5"/>
          <p:cNvSpPr txBox="1">
            <a:spLocks noGrp="1"/>
          </p:cNvSpPr>
          <p:nvPr>
            <p:ph type="body" idx="1"/>
          </p:nvPr>
        </p:nvSpPr>
        <p:spPr>
          <a:xfrm>
            <a:off x="812800" y="1600200"/>
            <a:ext cx="1056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215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22A35"/>
              </a:buClr>
              <a:buSzPts val="2000"/>
              <a:buNone/>
            </a:pP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1560"/>
              </a:spcBef>
              <a:spcAft>
                <a:spcPts val="0"/>
              </a:spcAft>
              <a:buClr>
                <a:srgbClr val="222A35"/>
              </a:buClr>
              <a:buSzPts val="4800"/>
              <a:buChar char="•"/>
            </a:pPr>
            <a:r>
              <a:rPr lang="en-IE" sz="4800">
                <a:solidFill>
                  <a:srgbClr val="FF0000"/>
                </a:solidFill>
              </a:rPr>
              <a:t>HOW</a:t>
            </a:r>
            <a:r>
              <a:rPr lang="en-IE"/>
              <a:t> v </a:t>
            </a:r>
            <a:r>
              <a:rPr lang="en-IE" sz="4800">
                <a:solidFill>
                  <a:srgbClr val="FF0000"/>
                </a:solidFill>
              </a:rPr>
              <a:t>WHAT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1560"/>
              </a:spcBef>
              <a:spcAft>
                <a:spcPts val="0"/>
              </a:spcAft>
              <a:buClr>
                <a:srgbClr val="222A35"/>
              </a:buClr>
              <a:buSzPts val="4800"/>
              <a:buChar char="•"/>
            </a:pPr>
            <a:r>
              <a:rPr lang="en-IE" sz="4800">
                <a:solidFill>
                  <a:srgbClr val="FF0000"/>
                </a:solidFill>
              </a:rPr>
              <a:t>POOR COMMUNICATION CAUSES STRESS</a:t>
            </a:r>
            <a:r>
              <a:rPr lang="en-IE"/>
              <a:t> </a:t>
            </a:r>
            <a:endParaRPr/>
          </a:p>
          <a:p>
            <a:pPr marL="342900" lvl="0" indent="-215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222A35"/>
              </a:buClr>
              <a:buSzPts val="2000"/>
              <a:buNone/>
            </a:pPr>
            <a:endParaRPr/>
          </a:p>
          <a:p>
            <a:pPr marL="342900" lvl="0" indent="-215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222A35"/>
              </a:buClr>
              <a:buSzPts val="2000"/>
              <a:buNone/>
            </a:pPr>
            <a:endParaRPr/>
          </a:p>
          <a:p>
            <a:pPr marL="342900" lvl="0" indent="-215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222A35"/>
              </a:buClr>
              <a:buSzPts val="2000"/>
              <a:buNone/>
            </a:pPr>
            <a:endParaRPr/>
          </a:p>
          <a:p>
            <a:pPr marL="342900" lvl="0" indent="-215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222A35"/>
              </a:buClr>
              <a:buSzPts val="2000"/>
              <a:buNone/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" name="Google Shape;436;p34"/>
          <p:cNvSpPr txBox="1">
            <a:spLocks noGrp="1"/>
          </p:cNvSpPr>
          <p:nvPr>
            <p:ph type="title"/>
          </p:nvPr>
        </p:nvSpPr>
        <p:spPr>
          <a:xfrm>
            <a:off x="812800" y="274638"/>
            <a:ext cx="10566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22A35"/>
              </a:buClr>
              <a:buSzPts val="3600"/>
              <a:buFont typeface="Arial"/>
              <a:buNone/>
            </a:pPr>
            <a:r>
              <a:rPr lang="en-IE"/>
              <a:t>FACIAL EXPRESSIONS </a:t>
            </a:r>
            <a:endParaRPr/>
          </a:p>
        </p:txBody>
      </p:sp>
      <p:sp>
        <p:nvSpPr>
          <p:cNvPr id="437" name="Google Shape;437;p34"/>
          <p:cNvSpPr txBox="1">
            <a:spLocks noGrp="1"/>
          </p:cNvSpPr>
          <p:nvPr>
            <p:ph type="body" idx="1"/>
          </p:nvPr>
        </p:nvSpPr>
        <p:spPr>
          <a:xfrm>
            <a:off x="812800" y="1600200"/>
            <a:ext cx="1056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22A35"/>
              </a:buClr>
              <a:buSzPts val="2000"/>
              <a:buChar char="•"/>
            </a:pPr>
            <a:r>
              <a:rPr lang="en-IE"/>
              <a:t>Lighthouse of emotion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222A35"/>
              </a:buClr>
              <a:buSzPts val="2000"/>
              <a:buChar char="•"/>
            </a:pPr>
            <a:r>
              <a:rPr lang="en-IE"/>
              <a:t>Can be differentiated 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222A35"/>
              </a:buClr>
              <a:buSzPts val="2000"/>
              <a:buChar char="•"/>
            </a:pPr>
            <a:r>
              <a:rPr lang="en-IE"/>
              <a:t>Affect blends 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222A35"/>
              </a:buClr>
              <a:buSzPts val="2000"/>
              <a:buChar char="•"/>
            </a:pPr>
            <a:r>
              <a:rPr lang="en-IE"/>
              <a:t>Over-intensification effect 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4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4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4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1e82e63a645_0_0"/>
          <p:cNvSpPr txBox="1">
            <a:spLocks noGrp="1"/>
          </p:cNvSpPr>
          <p:nvPr>
            <p:ph type="title"/>
          </p:nvPr>
        </p:nvSpPr>
        <p:spPr>
          <a:xfrm>
            <a:off x="812800" y="274638"/>
            <a:ext cx="105663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22A35"/>
              </a:buClr>
              <a:buSzPts val="3600"/>
              <a:buFont typeface="Arial"/>
              <a:buNone/>
            </a:pPr>
            <a:endParaRPr/>
          </a:p>
        </p:txBody>
      </p:sp>
      <p:sp>
        <p:nvSpPr>
          <p:cNvPr id="133" name="Google Shape;133;g1e82e63a645_0_0"/>
          <p:cNvSpPr txBox="1">
            <a:spLocks noGrp="1"/>
          </p:cNvSpPr>
          <p:nvPr>
            <p:ph type="body" idx="1"/>
          </p:nvPr>
        </p:nvSpPr>
        <p:spPr>
          <a:xfrm>
            <a:off x="812800" y="1600200"/>
            <a:ext cx="105663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Char char="•"/>
            </a:pPr>
            <a:r>
              <a:rPr lang="en-IE" sz="4800" b="1">
                <a:solidFill>
                  <a:srgbClr val="FF0000"/>
                </a:solidFill>
              </a:rPr>
              <a:t>ACTIVE LISTENING </a:t>
            </a:r>
            <a:endParaRPr sz="4800" b="1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1e82e63a645_0_5"/>
          <p:cNvSpPr txBox="1">
            <a:spLocks noGrp="1"/>
          </p:cNvSpPr>
          <p:nvPr>
            <p:ph type="title"/>
          </p:nvPr>
        </p:nvSpPr>
        <p:spPr>
          <a:xfrm>
            <a:off x="812800" y="274638"/>
            <a:ext cx="105663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22A35"/>
              </a:buClr>
              <a:buSzPts val="3600"/>
              <a:buFont typeface="Arial"/>
              <a:buNone/>
            </a:pPr>
            <a:r>
              <a:rPr lang="en-IE">
                <a:solidFill>
                  <a:srgbClr val="CC0000"/>
                </a:solidFill>
              </a:rPr>
              <a:t>ACTIVE LISTENING</a:t>
            </a:r>
            <a:r>
              <a:rPr lang="en-IE"/>
              <a:t> </a:t>
            </a:r>
            <a:endParaRPr/>
          </a:p>
        </p:txBody>
      </p:sp>
      <p:sp>
        <p:nvSpPr>
          <p:cNvPr id="139" name="Google Shape;139;g1e82e63a645_0_5"/>
          <p:cNvSpPr txBox="1">
            <a:spLocks noGrp="1"/>
          </p:cNvSpPr>
          <p:nvPr>
            <p:ph type="body" idx="1"/>
          </p:nvPr>
        </p:nvSpPr>
        <p:spPr>
          <a:xfrm>
            <a:off x="812800" y="1600200"/>
            <a:ext cx="105663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22A35"/>
              </a:buClr>
              <a:buSzPts val="2000"/>
              <a:buAutoNum type="arabicPeriod"/>
            </a:pPr>
            <a:r>
              <a:rPr lang="en-IE" b="1" u="sng"/>
              <a:t>Speakers want listeners to respond appropriately to what they are saying</a:t>
            </a:r>
            <a:r>
              <a:rPr lang="en-IE"/>
              <a:t>, rather than just “listen” (Halone and Pecchioni, 2001, 63) 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222A35"/>
              </a:buClr>
              <a:buSzPts val="2000"/>
              <a:buAutoNum type="arabicPeriod"/>
            </a:pPr>
            <a:r>
              <a:rPr lang="en-IE" b="1" u="sng">
                <a:solidFill>
                  <a:srgbClr val="FF0000"/>
                </a:solidFill>
              </a:rPr>
              <a:t>Verbal Following – </a:t>
            </a:r>
            <a:endParaRPr b="1" u="sng">
              <a:solidFill>
                <a:srgbClr val="FF0000"/>
              </a:solidFill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222A35"/>
              </a:buClr>
              <a:buSzPts val="2000"/>
              <a:buAutoNum type="arabicPeriod"/>
            </a:pPr>
            <a:r>
              <a:rPr lang="en-IE"/>
              <a:t>Match verbal responses closely to those of the speaker 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222A35"/>
              </a:buClr>
              <a:buSzPts val="2000"/>
              <a:buAutoNum type="arabicPeriod"/>
            </a:pPr>
            <a:r>
              <a:rPr lang="en-IE"/>
              <a:t>Ask related questions 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222A35"/>
              </a:buClr>
              <a:buSzPts val="2000"/>
              <a:buAutoNum type="arabicPeriod"/>
            </a:pPr>
            <a:r>
              <a:rPr lang="en-IE"/>
              <a:t>Make related statements that build on the ideas expressed 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222A35"/>
              </a:buClr>
              <a:buSzPts val="2000"/>
              <a:buAutoNum type="arabicPeriod"/>
            </a:pPr>
            <a:r>
              <a:rPr lang="en-IE"/>
              <a:t>Reference to past statements  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222A35"/>
              </a:buClr>
              <a:buSzPts val="2000"/>
              <a:buAutoNum type="arabicPeriod"/>
            </a:pPr>
            <a:r>
              <a:rPr lang="en-IE"/>
              <a:t>Eg details / facts / emotions 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1e82e63a645_0_10"/>
          <p:cNvSpPr txBox="1">
            <a:spLocks noGrp="1"/>
          </p:cNvSpPr>
          <p:nvPr>
            <p:ph type="title"/>
          </p:nvPr>
        </p:nvSpPr>
        <p:spPr>
          <a:xfrm>
            <a:off x="812800" y="274638"/>
            <a:ext cx="105663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22A35"/>
              </a:buClr>
              <a:buSzPts val="3600"/>
              <a:buFont typeface="Arial"/>
              <a:buNone/>
            </a:pPr>
            <a:r>
              <a:rPr lang="en-IE"/>
              <a:t>ACTIVE LISTENING </a:t>
            </a:r>
            <a:endParaRPr/>
          </a:p>
        </p:txBody>
      </p:sp>
      <p:sp>
        <p:nvSpPr>
          <p:cNvPr id="145" name="Google Shape;145;g1e82e63a645_0_10"/>
          <p:cNvSpPr txBox="1">
            <a:spLocks noGrp="1"/>
          </p:cNvSpPr>
          <p:nvPr>
            <p:ph type="body" idx="1"/>
          </p:nvPr>
        </p:nvSpPr>
        <p:spPr>
          <a:xfrm>
            <a:off x="812800" y="1600200"/>
            <a:ext cx="105663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22A35"/>
              </a:buClr>
              <a:buSzPts val="2000"/>
              <a:buAutoNum type="arabicPeriod"/>
            </a:pPr>
            <a:r>
              <a:rPr lang="en-IE" u="sng">
                <a:solidFill>
                  <a:srgbClr val="FF0000"/>
                </a:solidFill>
              </a:rPr>
              <a:t>Use of probing questions 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222A35"/>
              </a:buClr>
              <a:buSzPts val="2000"/>
              <a:buAutoNum type="arabicPeriod"/>
            </a:pPr>
            <a:r>
              <a:rPr lang="en-IE" b="1"/>
              <a:t>Open v closed questions</a:t>
            </a:r>
            <a:r>
              <a:rPr lang="en-IE"/>
              <a:t> “did this upset you?” v “how did you feel about this?” 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222A35"/>
              </a:buClr>
              <a:buSzPts val="2000"/>
              <a:buAutoNum type="arabicPeriod"/>
            </a:pPr>
            <a:r>
              <a:rPr lang="en-IE" b="1"/>
              <a:t>Verbal door openers </a:t>
            </a:r>
            <a:r>
              <a:rPr lang="en-IE"/>
              <a:t>(Kramer, 2001) – “would you like to talk about that a bit more?” 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222A35"/>
              </a:buClr>
              <a:buSzPts val="2000"/>
              <a:buAutoNum type="arabicPeriod"/>
            </a:pPr>
            <a:r>
              <a:rPr lang="en-IE" b="1"/>
              <a:t>Predictive Styles</a:t>
            </a:r>
            <a:r>
              <a:rPr lang="en-IE"/>
              <a:t> (Turkat and Alpher, 1984) – </a:t>
            </a:r>
            <a:r>
              <a:rPr lang="en-IE">
                <a:solidFill>
                  <a:srgbClr val="CC0000"/>
                </a:solidFill>
              </a:rPr>
              <a:t>predicting </a:t>
            </a:r>
            <a:r>
              <a:rPr lang="en-IE"/>
              <a:t>based on information gleaned 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222A35"/>
              </a:buClr>
              <a:buSzPts val="2000"/>
              <a:buAutoNum type="arabicPeriod"/>
            </a:pPr>
            <a:r>
              <a:rPr lang="en-IE" b="1"/>
              <a:t>Verbal reinforcers</a:t>
            </a:r>
            <a:r>
              <a:rPr lang="en-IE"/>
              <a:t> - need to give a </a:t>
            </a:r>
            <a:r>
              <a:rPr lang="en-IE">
                <a:solidFill>
                  <a:srgbClr val="CC0000"/>
                </a:solidFill>
              </a:rPr>
              <a:t>reason </a:t>
            </a:r>
            <a:r>
              <a:rPr lang="en-IE"/>
              <a:t>for the comments </a:t>
            </a:r>
            <a:endParaRPr/>
          </a:p>
          <a:p>
            <a:pPr marL="342900" lvl="0" indent="-215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222A35"/>
              </a:buClr>
              <a:buSzPts val="2000"/>
              <a:buNone/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1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1e82e63a645_0_15"/>
          <p:cNvSpPr txBox="1">
            <a:spLocks noGrp="1"/>
          </p:cNvSpPr>
          <p:nvPr>
            <p:ph type="title"/>
          </p:nvPr>
        </p:nvSpPr>
        <p:spPr>
          <a:xfrm>
            <a:off x="812800" y="274638"/>
            <a:ext cx="105663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22A35"/>
              </a:buClr>
              <a:buSzPts val="3600"/>
              <a:buFont typeface="Arial"/>
              <a:buNone/>
            </a:pPr>
            <a:r>
              <a:rPr lang="en-IE"/>
              <a:t>CARL ROGERS - REFLECTIONS (PARAPHRASING WITH EMOTIONAL VALUE)</a:t>
            </a:r>
            <a:endParaRPr/>
          </a:p>
        </p:txBody>
      </p:sp>
      <p:sp>
        <p:nvSpPr>
          <p:cNvPr id="151" name="Google Shape;151;g1e82e63a645_0_15"/>
          <p:cNvSpPr txBox="1">
            <a:spLocks noGrp="1"/>
          </p:cNvSpPr>
          <p:nvPr>
            <p:ph type="body" idx="1"/>
          </p:nvPr>
        </p:nvSpPr>
        <p:spPr>
          <a:xfrm>
            <a:off x="812800" y="1600200"/>
            <a:ext cx="105663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22A35"/>
              </a:buClr>
              <a:buSzPts val="3200"/>
              <a:buChar char="•"/>
            </a:pPr>
            <a:r>
              <a:rPr lang="en-IE" sz="3200"/>
              <a:t>– “ statements in the interviewer's own words that </a:t>
            </a:r>
            <a:r>
              <a:rPr lang="en-IE" sz="3200">
                <a:solidFill>
                  <a:srgbClr val="CC0000"/>
                </a:solidFill>
              </a:rPr>
              <a:t>encapsulate and re-present </a:t>
            </a:r>
            <a:r>
              <a:rPr lang="en-IE" sz="3200"/>
              <a:t>the essence of the interviewee’s previous message” (Hargie and Dickson, 2004, 148) </a:t>
            </a:r>
            <a:endParaRPr/>
          </a:p>
          <a:p>
            <a:pPr marL="342900" lvl="0" indent="-215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222A35"/>
              </a:buClr>
              <a:buSzPts val="2000"/>
              <a:buNone/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1e82e63a645_0_30"/>
          <p:cNvSpPr txBox="1">
            <a:spLocks noGrp="1"/>
          </p:cNvSpPr>
          <p:nvPr>
            <p:ph type="title"/>
          </p:nvPr>
        </p:nvSpPr>
        <p:spPr>
          <a:xfrm>
            <a:off x="812800" y="274638"/>
            <a:ext cx="105663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22A35"/>
              </a:buClr>
              <a:buSzPts val="3600"/>
              <a:buFont typeface="Arial"/>
              <a:buNone/>
            </a:pPr>
            <a:r>
              <a:rPr lang="en-IE"/>
              <a:t>REFLECTIVE STYLE </a:t>
            </a:r>
            <a:endParaRPr/>
          </a:p>
        </p:txBody>
      </p:sp>
      <p:sp>
        <p:nvSpPr>
          <p:cNvPr id="157" name="Google Shape;157;g1e82e63a645_0_30"/>
          <p:cNvSpPr txBox="1">
            <a:spLocks noGrp="1"/>
          </p:cNvSpPr>
          <p:nvPr>
            <p:ph type="body" idx="1"/>
          </p:nvPr>
        </p:nvSpPr>
        <p:spPr>
          <a:xfrm>
            <a:off x="812800" y="1600200"/>
            <a:ext cx="105663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5242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22A35"/>
              </a:buClr>
              <a:buSzPts val="2000"/>
              <a:buAutoNum type="arabicPeriod"/>
            </a:pPr>
            <a:r>
              <a:rPr lang="en-IE"/>
              <a:t>Use your own words</a:t>
            </a:r>
            <a:endParaRPr/>
          </a:p>
          <a:p>
            <a:pPr marL="342900" lvl="0" indent="-352425" algn="l" rtl="0">
              <a:lnSpc>
                <a:spcPct val="100000"/>
              </a:lnSpc>
              <a:spcBef>
                <a:spcPts val="970"/>
              </a:spcBef>
              <a:spcAft>
                <a:spcPts val="0"/>
              </a:spcAft>
              <a:buClr>
                <a:srgbClr val="222A35"/>
              </a:buClr>
              <a:buSzPts val="2000"/>
              <a:buAutoNum type="arabicPeriod"/>
            </a:pPr>
            <a:r>
              <a:rPr lang="en-IE">
                <a:solidFill>
                  <a:srgbClr val="CC0000"/>
                </a:solidFill>
              </a:rPr>
              <a:t>Do not go beyond the information</a:t>
            </a:r>
            <a:r>
              <a:rPr lang="en-IE"/>
              <a:t> communicated by the addressee</a:t>
            </a:r>
            <a:endParaRPr/>
          </a:p>
          <a:p>
            <a:pPr marL="342900" lvl="0" indent="-352425" algn="l" rtl="0">
              <a:lnSpc>
                <a:spcPct val="100000"/>
              </a:lnSpc>
              <a:spcBef>
                <a:spcPts val="970"/>
              </a:spcBef>
              <a:spcAft>
                <a:spcPts val="0"/>
              </a:spcAft>
              <a:buClr>
                <a:srgbClr val="222A35"/>
              </a:buClr>
              <a:buSzPts val="2000"/>
              <a:buAutoNum type="arabicPeriod"/>
            </a:pPr>
            <a:r>
              <a:rPr lang="en-IE"/>
              <a:t>Be concise – don’t say everything that is said – specific - concrete </a:t>
            </a:r>
            <a:endParaRPr/>
          </a:p>
          <a:p>
            <a:pPr marL="342900" lvl="0" indent="-352425" algn="l" rtl="0">
              <a:lnSpc>
                <a:spcPct val="100000"/>
              </a:lnSpc>
              <a:spcBef>
                <a:spcPts val="970"/>
              </a:spcBef>
              <a:spcAft>
                <a:spcPts val="0"/>
              </a:spcAft>
              <a:buClr>
                <a:srgbClr val="222A35"/>
              </a:buClr>
              <a:buSzPts val="2000"/>
              <a:buAutoNum type="arabicPeriod"/>
            </a:pPr>
            <a:r>
              <a:rPr lang="en-IE"/>
              <a:t>Be accurate – the inclusion of a ‘</a:t>
            </a:r>
            <a:r>
              <a:rPr lang="en-IE" b="1">
                <a:solidFill>
                  <a:srgbClr val="FF0000"/>
                </a:solidFill>
              </a:rPr>
              <a:t>check-out statement’ </a:t>
            </a:r>
            <a:r>
              <a:rPr lang="en-IE"/>
              <a:t>– “deep down I sense a feeling of relief, would you agree?</a:t>
            </a:r>
            <a:endParaRPr/>
          </a:p>
          <a:p>
            <a:pPr marL="342900" lvl="0" indent="-352425" algn="l" rtl="0">
              <a:lnSpc>
                <a:spcPct val="100000"/>
              </a:lnSpc>
              <a:spcBef>
                <a:spcPts val="970"/>
              </a:spcBef>
              <a:spcAft>
                <a:spcPts val="0"/>
              </a:spcAft>
              <a:buClr>
                <a:srgbClr val="222A35"/>
              </a:buClr>
              <a:buSzPts val="2000"/>
              <a:buAutoNum type="arabicPeriod"/>
            </a:pPr>
            <a:r>
              <a:rPr lang="en-IE">
                <a:solidFill>
                  <a:srgbClr val="CC0000"/>
                </a:solidFill>
              </a:rPr>
              <a:t>Combining facts and feelings </a:t>
            </a:r>
            <a:r>
              <a:rPr lang="en-IE"/>
              <a:t>– reflections combine reflections of feelings and paraphrasing 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1e82e63a645_0_112"/>
          <p:cNvSpPr txBox="1">
            <a:spLocks noGrp="1"/>
          </p:cNvSpPr>
          <p:nvPr>
            <p:ph type="title"/>
          </p:nvPr>
        </p:nvSpPr>
        <p:spPr>
          <a:xfrm>
            <a:off x="812800" y="274638"/>
            <a:ext cx="105663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22A35"/>
              </a:buClr>
              <a:buSzPts val="3600"/>
              <a:buFont typeface="Arial"/>
              <a:buNone/>
            </a:pPr>
            <a:r>
              <a:rPr lang="en-IE"/>
              <a:t>Y FACTOR - </a:t>
            </a:r>
            <a:r>
              <a:rPr lang="en-IE" u="sng"/>
              <a:t>SOCRATIC QUESTIONING </a:t>
            </a:r>
            <a:endParaRPr/>
          </a:p>
        </p:txBody>
      </p:sp>
      <p:sp>
        <p:nvSpPr>
          <p:cNvPr id="163" name="Google Shape;163;g1e82e63a645_0_112"/>
          <p:cNvSpPr txBox="1">
            <a:spLocks noGrp="1"/>
          </p:cNvSpPr>
          <p:nvPr>
            <p:ph type="body" idx="1"/>
          </p:nvPr>
        </p:nvSpPr>
        <p:spPr>
          <a:xfrm>
            <a:off x="812800" y="1600200"/>
            <a:ext cx="105663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22A35"/>
              </a:buClr>
              <a:buSzPts val="2000"/>
              <a:buChar char="•"/>
            </a:pPr>
            <a:r>
              <a:rPr lang="en-IE"/>
              <a:t>Answer a question with another question ! </a:t>
            </a:r>
            <a:endParaRPr/>
          </a:p>
          <a:p>
            <a:pPr marL="742950" lvl="1" indent="-28575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IE"/>
              <a:t>Y? – It provides an active role in the learning process </a:t>
            </a:r>
            <a:br>
              <a:rPr lang="en-IE"/>
            </a:b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cean design templat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1063</Words>
  <Application>Microsoft Office PowerPoint</Application>
  <PresentationFormat>Widescreen</PresentationFormat>
  <Paragraphs>147</Paragraphs>
  <Slides>30</Slides>
  <Notes>30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2" baseType="lpstr">
      <vt:lpstr>Arial</vt:lpstr>
      <vt:lpstr>Ocean design template</vt:lpstr>
      <vt:lpstr>THE X AND Y FACTORS NONVERBAL AND VERBAL COMMUNICATION FOR LEADERS</vt:lpstr>
      <vt:lpstr>FRAMES OF MY TALK TODAY:</vt:lpstr>
      <vt:lpstr>PowerPoint Presentation</vt:lpstr>
      <vt:lpstr>PowerPoint Presentation</vt:lpstr>
      <vt:lpstr>ACTIVE LISTENING </vt:lpstr>
      <vt:lpstr>ACTIVE LISTENING </vt:lpstr>
      <vt:lpstr>CARL ROGERS - REFLECTIONS (PARAPHRASING WITH EMOTIONAL VALUE)</vt:lpstr>
      <vt:lpstr>REFLECTIVE STYLE </vt:lpstr>
      <vt:lpstr>Y FACTOR - SOCRATIC QUESTIONING </vt:lpstr>
      <vt:lpstr>Y FACTOR – GIVING MESSAGES</vt:lpstr>
      <vt:lpstr>Y FACTOR GIVING MESSAGES:  CLARITY ABOUT WHAT YOU SAY  (BROWN AND ATKINS, 1997)</vt:lpstr>
      <vt:lpstr>PERSUASION – SOME KEY POINTERS </vt:lpstr>
      <vt:lpstr>PowerPoint Presentation</vt:lpstr>
      <vt:lpstr>PowerPoint Presentation</vt:lpstr>
      <vt:lpstr>FIRST IMPRESSIONS – HORNS OR HALO? </vt:lpstr>
      <vt:lpstr>THE LISTENING SCHOOL </vt:lpstr>
      <vt:lpstr>LEAKAGE </vt:lpstr>
      <vt:lpstr>EMOTIONAL CONTAGION EFFECT </vt:lpstr>
      <vt:lpstr>SOCIAL FACILITATION EFFECT </vt:lpstr>
      <vt:lpstr>PROXEMICS - LEANING AND BODY ORIENTATION </vt:lpstr>
      <vt:lpstr>SMILING</vt:lpstr>
      <vt:lpstr>SELF-AUDIT –  HOW DO YOU PERCEIVE YOURSELF AS A COMMUNICATOR?</vt:lpstr>
      <vt:lpstr>EYE CONTACT </vt:lpstr>
      <vt:lpstr>GESTURE </vt:lpstr>
      <vt:lpstr>BODY MOVEMENTS</vt:lpstr>
      <vt:lpstr>BODY LANGUAGE </vt:lpstr>
      <vt:lpstr>Voice Intonation </vt:lpstr>
      <vt:lpstr>Voice Intonation </vt:lpstr>
      <vt:lpstr>VOICE </vt:lpstr>
      <vt:lpstr>FACIAL EXPRESSIONS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X AND Y FACTORS NONVERBAL AND VERBAL COMMUNICATION FOR LEADERS</dc:title>
  <dc:creator>defuser</dc:creator>
  <cp:lastModifiedBy>John White</cp:lastModifiedBy>
  <cp:revision>5</cp:revision>
  <dcterms:created xsi:type="dcterms:W3CDTF">2017-09-27T09:15:31Z</dcterms:created>
  <dcterms:modified xsi:type="dcterms:W3CDTF">2023-10-20T13:42:30Z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74065000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