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4" r:id="rId3"/>
    <p:sldId id="295" r:id="rId4"/>
    <p:sldId id="279" r:id="rId5"/>
    <p:sldId id="288" r:id="rId6"/>
    <p:sldId id="289" r:id="rId7"/>
    <p:sldId id="290" r:id="rId8"/>
    <p:sldId id="298" r:id="rId9"/>
    <p:sldId id="291" r:id="rId10"/>
    <p:sldId id="292" r:id="rId11"/>
    <p:sldId id="293" r:id="rId12"/>
    <p:sldId id="297" r:id="rId13"/>
    <p:sldId id="284" r:id="rId14"/>
    <p:sldId id="283" r:id="rId15"/>
    <p:sldId id="280" r:id="rId16"/>
    <p:sldId id="281" r:id="rId17"/>
    <p:sldId id="285" r:id="rId18"/>
    <p:sldId id="296" r:id="rId19"/>
    <p:sldId id="286" r:id="rId20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9"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D2D2D2"/>
    <a:srgbClr val="171061"/>
    <a:srgbClr val="FFFDB1"/>
    <a:srgbClr val="8C134E"/>
    <a:srgbClr val="185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8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notesViewPr>
    <p:cSldViewPr>
      <p:cViewPr>
        <p:scale>
          <a:sx n="75" d="100"/>
          <a:sy n="75" d="100"/>
        </p:scale>
        <p:origin x="-2088" y="-144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FE4F0D-161E-42AC-9646-EC72858B50FB}" type="doc">
      <dgm:prSet loTypeId="urn:microsoft.com/office/officeart/2005/8/layout/radial1" loCatId="relationship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n-IE"/>
        </a:p>
      </dgm:t>
    </dgm:pt>
    <dgm:pt modelId="{6BAACF5F-4993-4C2B-A974-A5C2172C4788}">
      <dgm:prSet phldrT="[Text]" custT="1"/>
      <dgm:spPr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r>
            <a:rPr lang="en-IE" sz="18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Education</a:t>
          </a:r>
        </a:p>
      </dgm:t>
    </dgm:pt>
    <dgm:pt modelId="{36711CC5-A59F-4FBD-A109-EF7A76F0C4AC}" type="parTrans" cxnId="{D6BE08A7-93AE-4F7E-A2BA-2AE27C882984}">
      <dgm:prSet/>
      <dgm:spPr/>
      <dgm:t>
        <a:bodyPr/>
        <a:lstStyle/>
        <a:p>
          <a:endParaRPr lang="en-IE" sz="1400" b="1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F2DD867F-D699-45DC-85A8-77D0718CD248}" type="sibTrans" cxnId="{D6BE08A7-93AE-4F7E-A2BA-2AE27C882984}">
      <dgm:prSet/>
      <dgm:spPr/>
      <dgm:t>
        <a:bodyPr/>
        <a:lstStyle/>
        <a:p>
          <a:endParaRPr lang="en-IE" sz="1400" b="1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EFA69EF5-A2FA-4A51-AC81-C7A8456EE132}">
      <dgm:prSet phldrT="[Text]" custT="1"/>
      <dgm:spPr/>
      <dgm:t>
        <a:bodyPr/>
        <a:lstStyle/>
        <a:p>
          <a:r>
            <a:rPr lang="en-IE" sz="1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School Governance	</a:t>
          </a:r>
        </a:p>
      </dgm:t>
    </dgm:pt>
    <dgm:pt modelId="{7EC9393C-C728-4087-972C-E8E1AF139414}" type="parTrans" cxnId="{018C9F2B-D971-4C5D-B7E7-A5914EB968F2}">
      <dgm:prSet custT="1"/>
      <dgm:spPr/>
      <dgm:t>
        <a:bodyPr/>
        <a:lstStyle/>
        <a:p>
          <a:endParaRPr lang="en-IE" sz="1400" b="1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639CFB01-0F45-4C43-BBF2-8019EC8A9A6C}" type="sibTrans" cxnId="{018C9F2B-D971-4C5D-B7E7-A5914EB968F2}">
      <dgm:prSet/>
      <dgm:spPr/>
      <dgm:t>
        <a:bodyPr/>
        <a:lstStyle/>
        <a:p>
          <a:endParaRPr lang="en-IE" sz="1400" b="1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7E3A48EF-5C0E-4113-8FD1-A5AFBD943EEE}">
      <dgm:prSet phldrT="[Text]" custT="1"/>
      <dgm:spPr/>
      <dgm:t>
        <a:bodyPr/>
        <a:lstStyle/>
        <a:p>
          <a:r>
            <a:rPr lang="en-IE" sz="1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Curriculum &amp; Assessment</a:t>
          </a:r>
        </a:p>
      </dgm:t>
    </dgm:pt>
    <dgm:pt modelId="{C5BC88ED-2477-479A-A120-E3BBE047F90D}" type="parTrans" cxnId="{CD15569A-2578-4787-8FB4-67018AA0BB6D}">
      <dgm:prSet custT="1"/>
      <dgm:spPr/>
      <dgm:t>
        <a:bodyPr/>
        <a:lstStyle/>
        <a:p>
          <a:endParaRPr lang="en-IE" sz="1400" b="1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F79CF86D-AD52-454C-962C-347AF43C0596}" type="sibTrans" cxnId="{CD15569A-2578-4787-8FB4-67018AA0BB6D}">
      <dgm:prSet/>
      <dgm:spPr/>
      <dgm:t>
        <a:bodyPr/>
        <a:lstStyle/>
        <a:p>
          <a:endParaRPr lang="en-IE" sz="1400" b="1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C165931B-0AD2-4873-8EAC-576D0160820A}">
      <dgm:prSet phldrT="[Text]" custT="1"/>
      <dgm:spPr/>
      <dgm:t>
        <a:bodyPr/>
        <a:lstStyle/>
        <a:p>
          <a:r>
            <a:rPr lang="en-IE" sz="1400" b="1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Social Inclusion</a:t>
          </a:r>
        </a:p>
      </dgm:t>
    </dgm:pt>
    <dgm:pt modelId="{AC05A1B0-4B64-4BC7-B905-C9C9BB383070}" type="parTrans" cxnId="{895EF777-A799-495F-BE1F-4F2C4368E189}">
      <dgm:prSet custT="1"/>
      <dgm:spPr/>
      <dgm:t>
        <a:bodyPr/>
        <a:lstStyle/>
        <a:p>
          <a:endParaRPr lang="en-IE" sz="1400" b="1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ED72EF03-472B-4C2D-B961-C41B15ECB5C9}" type="sibTrans" cxnId="{895EF777-A799-495F-BE1F-4F2C4368E189}">
      <dgm:prSet/>
      <dgm:spPr/>
      <dgm:t>
        <a:bodyPr/>
        <a:lstStyle/>
        <a:p>
          <a:endParaRPr lang="en-IE" sz="1400" b="1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08EFF7AA-4B5C-4DED-AF2C-59C36F2A5EE1}">
      <dgm:prSet phldrT="[Text]" custT="1"/>
      <dgm:spPr/>
      <dgm:t>
        <a:bodyPr/>
        <a:lstStyle/>
        <a:p>
          <a:r>
            <a:rPr lang="en-IE" sz="1400" b="1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Early Childhood Education</a:t>
          </a:r>
        </a:p>
      </dgm:t>
    </dgm:pt>
    <dgm:pt modelId="{48C1A36C-33DB-4898-8553-D6BFE3602C51}" type="parTrans" cxnId="{4DEC79D4-D6A6-4C7B-9949-723A56336837}">
      <dgm:prSet custT="1"/>
      <dgm:spPr/>
      <dgm:t>
        <a:bodyPr/>
        <a:lstStyle/>
        <a:p>
          <a:endParaRPr lang="en-IE" sz="1400" b="1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0B5EB5EA-57EE-4069-9539-DD48AD41884E}" type="sibTrans" cxnId="{4DEC79D4-D6A6-4C7B-9949-723A56336837}">
      <dgm:prSet/>
      <dgm:spPr/>
      <dgm:t>
        <a:bodyPr/>
        <a:lstStyle/>
        <a:p>
          <a:endParaRPr lang="en-IE" sz="1400" b="1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CACD99D4-38E8-4B1A-A375-A48AE548CF22}">
      <dgm:prSet custT="1"/>
      <dgm:spPr/>
      <dgm:t>
        <a:bodyPr/>
        <a:lstStyle/>
        <a:p>
          <a:r>
            <a:rPr lang="en-IE" sz="1400" b="1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Special Education / Inclusion</a:t>
          </a:r>
        </a:p>
      </dgm:t>
    </dgm:pt>
    <dgm:pt modelId="{3D763C2C-4BCC-4FD5-89A3-2EECEE8E9EA9}" type="parTrans" cxnId="{F1986265-F5D7-4785-9A7F-68DDEEA25F6C}">
      <dgm:prSet custT="1"/>
      <dgm:spPr/>
      <dgm:t>
        <a:bodyPr/>
        <a:lstStyle/>
        <a:p>
          <a:endParaRPr lang="en-IE" sz="1400" b="1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290B530B-E093-4DDF-A1F4-91B55D812A5B}" type="sibTrans" cxnId="{F1986265-F5D7-4785-9A7F-68DDEEA25F6C}">
      <dgm:prSet/>
      <dgm:spPr/>
      <dgm:t>
        <a:bodyPr/>
        <a:lstStyle/>
        <a:p>
          <a:endParaRPr lang="en-IE" sz="1400" b="1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76A08B1B-D298-473C-9C03-39BF003330A8}">
      <dgm:prSet custT="1"/>
      <dgm:spPr/>
      <dgm:t>
        <a:bodyPr/>
        <a:lstStyle/>
        <a:p>
          <a:r>
            <a:rPr lang="en-IE" sz="1400" b="1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School Induction</a:t>
          </a:r>
        </a:p>
      </dgm:t>
    </dgm:pt>
    <dgm:pt modelId="{FE7FD13B-0A29-4A2D-8B84-10CB28880D79}" type="parTrans" cxnId="{59598D7E-1F0F-4164-BB8F-00319D22264D}">
      <dgm:prSet custT="1"/>
      <dgm:spPr/>
      <dgm:t>
        <a:bodyPr/>
        <a:lstStyle/>
        <a:p>
          <a:endParaRPr lang="en-IE" sz="1400" b="1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EFE2645B-7ABA-427C-891C-0B6641E29007}" type="sibTrans" cxnId="{59598D7E-1F0F-4164-BB8F-00319D22264D}">
      <dgm:prSet/>
      <dgm:spPr/>
      <dgm:t>
        <a:bodyPr/>
        <a:lstStyle/>
        <a:p>
          <a:endParaRPr lang="en-IE" sz="1400" b="1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58B39180-2985-4AA1-B1C3-7D3AF056496C}">
      <dgm:prSet custT="1"/>
      <dgm:spPr/>
      <dgm:t>
        <a:bodyPr/>
        <a:lstStyle/>
        <a:p>
          <a:r>
            <a:rPr lang="en-IE" sz="1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Teacher Education</a:t>
          </a:r>
        </a:p>
      </dgm:t>
    </dgm:pt>
    <dgm:pt modelId="{5D0BB863-5285-481D-B76B-D6A22250EB92}" type="parTrans" cxnId="{B3027848-3260-4A1F-8C50-02A92E5367B5}">
      <dgm:prSet custT="1"/>
      <dgm:spPr/>
      <dgm:t>
        <a:bodyPr/>
        <a:lstStyle/>
        <a:p>
          <a:endParaRPr lang="en-IE" sz="1400" b="1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DDD2E83C-3CDA-4512-9BE7-B8163A1EB12F}" type="sibTrans" cxnId="{B3027848-3260-4A1F-8C50-02A92E5367B5}">
      <dgm:prSet/>
      <dgm:spPr/>
      <dgm:t>
        <a:bodyPr/>
        <a:lstStyle/>
        <a:p>
          <a:endParaRPr lang="en-IE" sz="1400" b="1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B9FE3822-4BB0-4632-B2D4-D86FC100832D}" type="pres">
      <dgm:prSet presAssocID="{1DFE4F0D-161E-42AC-9646-EC72858B50F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E71AF9A-5666-4267-A5A5-140E4D2AD411}" type="pres">
      <dgm:prSet presAssocID="{6BAACF5F-4993-4C2B-A974-A5C2172C4788}" presName="centerShape" presStyleLbl="node0" presStyleIdx="0" presStyleCnt="1" custScaleX="122535" custScaleY="107195" custLinFactNeighborX="330"/>
      <dgm:spPr/>
      <dgm:t>
        <a:bodyPr/>
        <a:lstStyle/>
        <a:p>
          <a:endParaRPr lang="en-GB"/>
        </a:p>
      </dgm:t>
    </dgm:pt>
    <dgm:pt modelId="{BDBF6E24-C5F8-495F-A070-AC2076EFC6B9}" type="pres">
      <dgm:prSet presAssocID="{7EC9393C-C728-4087-972C-E8E1AF139414}" presName="Name9" presStyleLbl="parChTrans1D2" presStyleIdx="0" presStyleCnt="7"/>
      <dgm:spPr/>
      <dgm:t>
        <a:bodyPr/>
        <a:lstStyle/>
        <a:p>
          <a:endParaRPr lang="en-GB"/>
        </a:p>
      </dgm:t>
    </dgm:pt>
    <dgm:pt modelId="{3724047A-C9CF-4B1C-BC82-C148A336107A}" type="pres">
      <dgm:prSet presAssocID="{7EC9393C-C728-4087-972C-E8E1AF139414}" presName="connTx" presStyleLbl="parChTrans1D2" presStyleIdx="0" presStyleCnt="7"/>
      <dgm:spPr/>
      <dgm:t>
        <a:bodyPr/>
        <a:lstStyle/>
        <a:p>
          <a:endParaRPr lang="en-GB"/>
        </a:p>
      </dgm:t>
    </dgm:pt>
    <dgm:pt modelId="{BC526611-B1CC-4EE4-B890-2EBF51FD038A}" type="pres">
      <dgm:prSet presAssocID="{EFA69EF5-A2FA-4A51-AC81-C7A8456EE132}" presName="node" presStyleLbl="node1" presStyleIdx="0" presStyleCnt="7" custScaleX="1049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9E8DD9-51A1-487A-BDAE-BEF92893A6B3}" type="pres">
      <dgm:prSet presAssocID="{C5BC88ED-2477-479A-A120-E3BBE047F90D}" presName="Name9" presStyleLbl="parChTrans1D2" presStyleIdx="1" presStyleCnt="7"/>
      <dgm:spPr/>
      <dgm:t>
        <a:bodyPr/>
        <a:lstStyle/>
        <a:p>
          <a:endParaRPr lang="en-GB"/>
        </a:p>
      </dgm:t>
    </dgm:pt>
    <dgm:pt modelId="{A1E6A28C-276C-4ED8-8B3B-2A2423158BAA}" type="pres">
      <dgm:prSet presAssocID="{C5BC88ED-2477-479A-A120-E3BBE047F90D}" presName="connTx" presStyleLbl="parChTrans1D2" presStyleIdx="1" presStyleCnt="7"/>
      <dgm:spPr/>
      <dgm:t>
        <a:bodyPr/>
        <a:lstStyle/>
        <a:p>
          <a:endParaRPr lang="en-GB"/>
        </a:p>
      </dgm:t>
    </dgm:pt>
    <dgm:pt modelId="{C5D0732A-C293-425D-B062-4A61298F0595}" type="pres">
      <dgm:prSet presAssocID="{7E3A48EF-5C0E-4113-8FD1-A5AFBD943EE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E834D0-F8CD-4144-B67F-BAD5AB25C77E}" type="pres">
      <dgm:prSet presAssocID="{AC05A1B0-4B64-4BC7-B905-C9C9BB383070}" presName="Name9" presStyleLbl="parChTrans1D2" presStyleIdx="2" presStyleCnt="7"/>
      <dgm:spPr/>
      <dgm:t>
        <a:bodyPr/>
        <a:lstStyle/>
        <a:p>
          <a:endParaRPr lang="en-GB"/>
        </a:p>
      </dgm:t>
    </dgm:pt>
    <dgm:pt modelId="{58AD10FD-5B9B-44EB-B202-D861F4607D9D}" type="pres">
      <dgm:prSet presAssocID="{AC05A1B0-4B64-4BC7-B905-C9C9BB383070}" presName="connTx" presStyleLbl="parChTrans1D2" presStyleIdx="2" presStyleCnt="7"/>
      <dgm:spPr/>
      <dgm:t>
        <a:bodyPr/>
        <a:lstStyle/>
        <a:p>
          <a:endParaRPr lang="en-GB"/>
        </a:p>
      </dgm:t>
    </dgm:pt>
    <dgm:pt modelId="{0C91A53B-D209-4D4C-945D-A694570D9E47}" type="pres">
      <dgm:prSet presAssocID="{C165931B-0AD2-4873-8EAC-576D0160820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2F8E6C-2E8B-4529-B877-E97BA6DF8508}" type="pres">
      <dgm:prSet presAssocID="{48C1A36C-33DB-4898-8553-D6BFE3602C51}" presName="Name9" presStyleLbl="parChTrans1D2" presStyleIdx="3" presStyleCnt="7"/>
      <dgm:spPr/>
      <dgm:t>
        <a:bodyPr/>
        <a:lstStyle/>
        <a:p>
          <a:endParaRPr lang="en-GB"/>
        </a:p>
      </dgm:t>
    </dgm:pt>
    <dgm:pt modelId="{66296E03-4B37-4388-ABB3-C663ED15B816}" type="pres">
      <dgm:prSet presAssocID="{48C1A36C-33DB-4898-8553-D6BFE3602C51}" presName="connTx" presStyleLbl="parChTrans1D2" presStyleIdx="3" presStyleCnt="7"/>
      <dgm:spPr/>
      <dgm:t>
        <a:bodyPr/>
        <a:lstStyle/>
        <a:p>
          <a:endParaRPr lang="en-GB"/>
        </a:p>
      </dgm:t>
    </dgm:pt>
    <dgm:pt modelId="{5C594800-1BDE-462A-9738-AA48B2E598C7}" type="pres">
      <dgm:prSet presAssocID="{08EFF7AA-4B5C-4DED-AF2C-59C36F2A5EE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0596C9-63C6-4858-B586-C28791207B63}" type="pres">
      <dgm:prSet presAssocID="{3D763C2C-4BCC-4FD5-89A3-2EECEE8E9EA9}" presName="Name9" presStyleLbl="parChTrans1D2" presStyleIdx="4" presStyleCnt="7"/>
      <dgm:spPr/>
      <dgm:t>
        <a:bodyPr/>
        <a:lstStyle/>
        <a:p>
          <a:endParaRPr lang="en-GB"/>
        </a:p>
      </dgm:t>
    </dgm:pt>
    <dgm:pt modelId="{1955708C-B026-45E2-AD67-2650B7FB77FF}" type="pres">
      <dgm:prSet presAssocID="{3D763C2C-4BCC-4FD5-89A3-2EECEE8E9EA9}" presName="connTx" presStyleLbl="parChTrans1D2" presStyleIdx="4" presStyleCnt="7"/>
      <dgm:spPr/>
      <dgm:t>
        <a:bodyPr/>
        <a:lstStyle/>
        <a:p>
          <a:endParaRPr lang="en-GB"/>
        </a:p>
      </dgm:t>
    </dgm:pt>
    <dgm:pt modelId="{0020700E-E6BF-47CF-9720-5B7F63387F53}" type="pres">
      <dgm:prSet presAssocID="{CACD99D4-38E8-4B1A-A375-A48AE548CF2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01E2F0-82E3-4454-A728-C92E8BE0A3A9}" type="pres">
      <dgm:prSet presAssocID="{FE7FD13B-0A29-4A2D-8B84-10CB28880D79}" presName="Name9" presStyleLbl="parChTrans1D2" presStyleIdx="5" presStyleCnt="7"/>
      <dgm:spPr/>
      <dgm:t>
        <a:bodyPr/>
        <a:lstStyle/>
        <a:p>
          <a:endParaRPr lang="en-GB"/>
        </a:p>
      </dgm:t>
    </dgm:pt>
    <dgm:pt modelId="{6104D0B6-DC49-4350-B36C-7B3A7E88A350}" type="pres">
      <dgm:prSet presAssocID="{FE7FD13B-0A29-4A2D-8B84-10CB28880D79}" presName="connTx" presStyleLbl="parChTrans1D2" presStyleIdx="5" presStyleCnt="7"/>
      <dgm:spPr/>
      <dgm:t>
        <a:bodyPr/>
        <a:lstStyle/>
        <a:p>
          <a:endParaRPr lang="en-GB"/>
        </a:p>
      </dgm:t>
    </dgm:pt>
    <dgm:pt modelId="{6EC99644-8359-42CE-8648-C6C3990B269D}" type="pres">
      <dgm:prSet presAssocID="{76A08B1B-D298-473C-9C03-39BF003330A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4078D6-6C20-4D4F-80E6-89A04CA529F2}" type="pres">
      <dgm:prSet presAssocID="{5D0BB863-5285-481D-B76B-D6A22250EB92}" presName="Name9" presStyleLbl="parChTrans1D2" presStyleIdx="6" presStyleCnt="7"/>
      <dgm:spPr/>
      <dgm:t>
        <a:bodyPr/>
        <a:lstStyle/>
        <a:p>
          <a:endParaRPr lang="en-GB"/>
        </a:p>
      </dgm:t>
    </dgm:pt>
    <dgm:pt modelId="{BA0E5714-CD14-4286-AB58-1E499E0FB348}" type="pres">
      <dgm:prSet presAssocID="{5D0BB863-5285-481D-B76B-D6A22250EB92}" presName="connTx" presStyleLbl="parChTrans1D2" presStyleIdx="6" presStyleCnt="7"/>
      <dgm:spPr/>
      <dgm:t>
        <a:bodyPr/>
        <a:lstStyle/>
        <a:p>
          <a:endParaRPr lang="en-GB"/>
        </a:p>
      </dgm:t>
    </dgm:pt>
    <dgm:pt modelId="{23591EE7-1458-49F6-8F35-FB935A6B494F}" type="pres">
      <dgm:prSet presAssocID="{58B39180-2985-4AA1-B1C3-7D3AF056496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C753E5B-FC0D-4944-9BC9-28E974859030}" type="presOf" srcId="{FE7FD13B-0A29-4A2D-8B84-10CB28880D79}" destId="{F401E2F0-82E3-4454-A728-C92E8BE0A3A9}" srcOrd="0" destOrd="0" presId="urn:microsoft.com/office/officeart/2005/8/layout/radial1"/>
    <dgm:cxn modelId="{B3027848-3260-4A1F-8C50-02A92E5367B5}" srcId="{6BAACF5F-4993-4C2B-A974-A5C2172C4788}" destId="{58B39180-2985-4AA1-B1C3-7D3AF056496C}" srcOrd="6" destOrd="0" parTransId="{5D0BB863-5285-481D-B76B-D6A22250EB92}" sibTransId="{DDD2E83C-3CDA-4512-9BE7-B8163A1EB12F}"/>
    <dgm:cxn modelId="{DCAB1063-E0F5-684C-BB9C-FEC98CCFE15A}" type="presOf" srcId="{CACD99D4-38E8-4B1A-A375-A48AE548CF22}" destId="{0020700E-E6BF-47CF-9720-5B7F63387F53}" srcOrd="0" destOrd="0" presId="urn:microsoft.com/office/officeart/2005/8/layout/radial1"/>
    <dgm:cxn modelId="{D6BE08A7-93AE-4F7E-A2BA-2AE27C882984}" srcId="{1DFE4F0D-161E-42AC-9646-EC72858B50FB}" destId="{6BAACF5F-4993-4C2B-A974-A5C2172C4788}" srcOrd="0" destOrd="0" parTransId="{36711CC5-A59F-4FBD-A109-EF7A76F0C4AC}" sibTransId="{F2DD867F-D699-45DC-85A8-77D0718CD248}"/>
    <dgm:cxn modelId="{F1986265-F5D7-4785-9A7F-68DDEEA25F6C}" srcId="{6BAACF5F-4993-4C2B-A974-A5C2172C4788}" destId="{CACD99D4-38E8-4B1A-A375-A48AE548CF22}" srcOrd="4" destOrd="0" parTransId="{3D763C2C-4BCC-4FD5-89A3-2EECEE8E9EA9}" sibTransId="{290B530B-E093-4DDF-A1F4-91B55D812A5B}"/>
    <dgm:cxn modelId="{D9066AA8-91BE-C140-8339-3D6B44017366}" type="presOf" srcId="{6BAACF5F-4993-4C2B-A974-A5C2172C4788}" destId="{3E71AF9A-5666-4267-A5A5-140E4D2AD411}" srcOrd="0" destOrd="0" presId="urn:microsoft.com/office/officeart/2005/8/layout/radial1"/>
    <dgm:cxn modelId="{A36D8A36-5B2D-2146-95D0-AEDD955082E6}" type="presOf" srcId="{48C1A36C-33DB-4898-8553-D6BFE3602C51}" destId="{A52F8E6C-2E8B-4529-B877-E97BA6DF8508}" srcOrd="0" destOrd="0" presId="urn:microsoft.com/office/officeart/2005/8/layout/radial1"/>
    <dgm:cxn modelId="{4DEC79D4-D6A6-4C7B-9949-723A56336837}" srcId="{6BAACF5F-4993-4C2B-A974-A5C2172C4788}" destId="{08EFF7AA-4B5C-4DED-AF2C-59C36F2A5EE1}" srcOrd="3" destOrd="0" parTransId="{48C1A36C-33DB-4898-8553-D6BFE3602C51}" sibTransId="{0B5EB5EA-57EE-4069-9539-DD48AD41884E}"/>
    <dgm:cxn modelId="{B593AA96-DE9D-D749-9252-73A3A4949138}" type="presOf" srcId="{EFA69EF5-A2FA-4A51-AC81-C7A8456EE132}" destId="{BC526611-B1CC-4EE4-B890-2EBF51FD038A}" srcOrd="0" destOrd="0" presId="urn:microsoft.com/office/officeart/2005/8/layout/radial1"/>
    <dgm:cxn modelId="{895EF777-A799-495F-BE1F-4F2C4368E189}" srcId="{6BAACF5F-4993-4C2B-A974-A5C2172C4788}" destId="{C165931B-0AD2-4873-8EAC-576D0160820A}" srcOrd="2" destOrd="0" parTransId="{AC05A1B0-4B64-4BC7-B905-C9C9BB383070}" sibTransId="{ED72EF03-472B-4C2D-B961-C41B15ECB5C9}"/>
    <dgm:cxn modelId="{B2AD31CC-FCA8-0A45-B174-5F562E999712}" type="presOf" srcId="{08EFF7AA-4B5C-4DED-AF2C-59C36F2A5EE1}" destId="{5C594800-1BDE-462A-9738-AA48B2E598C7}" srcOrd="0" destOrd="0" presId="urn:microsoft.com/office/officeart/2005/8/layout/radial1"/>
    <dgm:cxn modelId="{0F3F017C-C66E-7943-90F2-B5B015B00FD2}" type="presOf" srcId="{1DFE4F0D-161E-42AC-9646-EC72858B50FB}" destId="{B9FE3822-4BB0-4632-B2D4-D86FC100832D}" srcOrd="0" destOrd="0" presId="urn:microsoft.com/office/officeart/2005/8/layout/radial1"/>
    <dgm:cxn modelId="{0AC82793-D07E-2148-A898-264FC4604C01}" type="presOf" srcId="{7EC9393C-C728-4087-972C-E8E1AF139414}" destId="{3724047A-C9CF-4B1C-BC82-C148A336107A}" srcOrd="1" destOrd="0" presId="urn:microsoft.com/office/officeart/2005/8/layout/radial1"/>
    <dgm:cxn modelId="{2CEADD79-9554-F246-86CD-164DE47089C6}" type="presOf" srcId="{7E3A48EF-5C0E-4113-8FD1-A5AFBD943EEE}" destId="{C5D0732A-C293-425D-B062-4A61298F0595}" srcOrd="0" destOrd="0" presId="urn:microsoft.com/office/officeart/2005/8/layout/radial1"/>
    <dgm:cxn modelId="{58AB9ADB-C0AE-DD42-8433-9B49CBAF3CBA}" type="presOf" srcId="{C5BC88ED-2477-479A-A120-E3BBE047F90D}" destId="{149E8DD9-51A1-487A-BDAE-BEF92893A6B3}" srcOrd="0" destOrd="0" presId="urn:microsoft.com/office/officeart/2005/8/layout/radial1"/>
    <dgm:cxn modelId="{00F33DA1-7C87-5D4F-B439-B2EB05E80DAF}" type="presOf" srcId="{3D763C2C-4BCC-4FD5-89A3-2EECEE8E9EA9}" destId="{1955708C-B026-45E2-AD67-2650B7FB77FF}" srcOrd="1" destOrd="0" presId="urn:microsoft.com/office/officeart/2005/8/layout/radial1"/>
    <dgm:cxn modelId="{572CA104-1396-1449-9141-92EA9CD02B81}" type="presOf" srcId="{48C1A36C-33DB-4898-8553-D6BFE3602C51}" destId="{66296E03-4B37-4388-ABB3-C663ED15B816}" srcOrd="1" destOrd="0" presId="urn:microsoft.com/office/officeart/2005/8/layout/radial1"/>
    <dgm:cxn modelId="{8F680F10-4695-2D45-A539-1EA056B5D630}" type="presOf" srcId="{5D0BB863-5285-481D-B76B-D6A22250EB92}" destId="{774078D6-6C20-4D4F-80E6-89A04CA529F2}" srcOrd="0" destOrd="0" presId="urn:microsoft.com/office/officeart/2005/8/layout/radial1"/>
    <dgm:cxn modelId="{C1AF71D7-99EC-3F4C-8D27-F9448D2E2711}" type="presOf" srcId="{3D763C2C-4BCC-4FD5-89A3-2EECEE8E9EA9}" destId="{000596C9-63C6-4858-B586-C28791207B63}" srcOrd="0" destOrd="0" presId="urn:microsoft.com/office/officeart/2005/8/layout/radial1"/>
    <dgm:cxn modelId="{451B2E56-CC7F-A346-AD68-72E80B246EF9}" type="presOf" srcId="{5D0BB863-5285-481D-B76B-D6A22250EB92}" destId="{BA0E5714-CD14-4286-AB58-1E499E0FB348}" srcOrd="1" destOrd="0" presId="urn:microsoft.com/office/officeart/2005/8/layout/radial1"/>
    <dgm:cxn modelId="{CD15569A-2578-4787-8FB4-67018AA0BB6D}" srcId="{6BAACF5F-4993-4C2B-A974-A5C2172C4788}" destId="{7E3A48EF-5C0E-4113-8FD1-A5AFBD943EEE}" srcOrd="1" destOrd="0" parTransId="{C5BC88ED-2477-479A-A120-E3BBE047F90D}" sibTransId="{F79CF86D-AD52-454C-962C-347AF43C0596}"/>
    <dgm:cxn modelId="{59598D7E-1F0F-4164-BB8F-00319D22264D}" srcId="{6BAACF5F-4993-4C2B-A974-A5C2172C4788}" destId="{76A08B1B-D298-473C-9C03-39BF003330A8}" srcOrd="5" destOrd="0" parTransId="{FE7FD13B-0A29-4A2D-8B84-10CB28880D79}" sibTransId="{EFE2645B-7ABA-427C-891C-0B6641E29007}"/>
    <dgm:cxn modelId="{018C9F2B-D971-4C5D-B7E7-A5914EB968F2}" srcId="{6BAACF5F-4993-4C2B-A974-A5C2172C4788}" destId="{EFA69EF5-A2FA-4A51-AC81-C7A8456EE132}" srcOrd="0" destOrd="0" parTransId="{7EC9393C-C728-4087-972C-E8E1AF139414}" sibTransId="{639CFB01-0F45-4C43-BBF2-8019EC8A9A6C}"/>
    <dgm:cxn modelId="{1D1E3A71-48BE-0447-9B1D-D8027F51165F}" type="presOf" srcId="{7EC9393C-C728-4087-972C-E8E1AF139414}" destId="{BDBF6E24-C5F8-495F-A070-AC2076EFC6B9}" srcOrd="0" destOrd="0" presId="urn:microsoft.com/office/officeart/2005/8/layout/radial1"/>
    <dgm:cxn modelId="{B3C4E83B-E801-3C45-975E-30261965FA44}" type="presOf" srcId="{AC05A1B0-4B64-4BC7-B905-C9C9BB383070}" destId="{58AD10FD-5B9B-44EB-B202-D861F4607D9D}" srcOrd="1" destOrd="0" presId="urn:microsoft.com/office/officeart/2005/8/layout/radial1"/>
    <dgm:cxn modelId="{6278D2B6-BF86-D543-BE20-27062D7677C2}" type="presOf" srcId="{AC05A1B0-4B64-4BC7-B905-C9C9BB383070}" destId="{0CE834D0-F8CD-4144-B67F-BAD5AB25C77E}" srcOrd="0" destOrd="0" presId="urn:microsoft.com/office/officeart/2005/8/layout/radial1"/>
    <dgm:cxn modelId="{EB457741-4EA9-1142-B582-C318B7B258BD}" type="presOf" srcId="{C165931B-0AD2-4873-8EAC-576D0160820A}" destId="{0C91A53B-D209-4D4C-945D-A694570D9E47}" srcOrd="0" destOrd="0" presId="urn:microsoft.com/office/officeart/2005/8/layout/radial1"/>
    <dgm:cxn modelId="{5AC42FBA-A5FA-8744-B089-0DB64BFCE7C0}" type="presOf" srcId="{58B39180-2985-4AA1-B1C3-7D3AF056496C}" destId="{23591EE7-1458-49F6-8F35-FB935A6B494F}" srcOrd="0" destOrd="0" presId="urn:microsoft.com/office/officeart/2005/8/layout/radial1"/>
    <dgm:cxn modelId="{7FF16DD2-8122-034A-9511-7464198A5F86}" type="presOf" srcId="{FE7FD13B-0A29-4A2D-8B84-10CB28880D79}" destId="{6104D0B6-DC49-4350-B36C-7B3A7E88A350}" srcOrd="1" destOrd="0" presId="urn:microsoft.com/office/officeart/2005/8/layout/radial1"/>
    <dgm:cxn modelId="{1C15C9F3-06F0-AB4B-88DC-C7DBE1F0AD7B}" type="presOf" srcId="{76A08B1B-D298-473C-9C03-39BF003330A8}" destId="{6EC99644-8359-42CE-8648-C6C3990B269D}" srcOrd="0" destOrd="0" presId="urn:microsoft.com/office/officeart/2005/8/layout/radial1"/>
    <dgm:cxn modelId="{4A089D08-F5DB-A843-A293-5CCCF0BDF2D8}" type="presOf" srcId="{C5BC88ED-2477-479A-A120-E3BBE047F90D}" destId="{A1E6A28C-276C-4ED8-8B3B-2A2423158BAA}" srcOrd="1" destOrd="0" presId="urn:microsoft.com/office/officeart/2005/8/layout/radial1"/>
    <dgm:cxn modelId="{FAC3D6AD-6E01-B541-A007-779982EFB439}" type="presParOf" srcId="{B9FE3822-4BB0-4632-B2D4-D86FC100832D}" destId="{3E71AF9A-5666-4267-A5A5-140E4D2AD411}" srcOrd="0" destOrd="0" presId="urn:microsoft.com/office/officeart/2005/8/layout/radial1"/>
    <dgm:cxn modelId="{C52FA610-6020-794D-9AA9-1D8185FA2D9E}" type="presParOf" srcId="{B9FE3822-4BB0-4632-B2D4-D86FC100832D}" destId="{BDBF6E24-C5F8-495F-A070-AC2076EFC6B9}" srcOrd="1" destOrd="0" presId="urn:microsoft.com/office/officeart/2005/8/layout/radial1"/>
    <dgm:cxn modelId="{676A3299-77A7-5546-9AB3-C388CE00E2B7}" type="presParOf" srcId="{BDBF6E24-C5F8-495F-A070-AC2076EFC6B9}" destId="{3724047A-C9CF-4B1C-BC82-C148A336107A}" srcOrd="0" destOrd="0" presId="urn:microsoft.com/office/officeart/2005/8/layout/radial1"/>
    <dgm:cxn modelId="{8402690E-B296-434D-90B0-3ECB0C864189}" type="presParOf" srcId="{B9FE3822-4BB0-4632-B2D4-D86FC100832D}" destId="{BC526611-B1CC-4EE4-B890-2EBF51FD038A}" srcOrd="2" destOrd="0" presId="urn:microsoft.com/office/officeart/2005/8/layout/radial1"/>
    <dgm:cxn modelId="{9CBFD398-A240-1A45-9F58-288AB8C3734B}" type="presParOf" srcId="{B9FE3822-4BB0-4632-B2D4-D86FC100832D}" destId="{149E8DD9-51A1-487A-BDAE-BEF92893A6B3}" srcOrd="3" destOrd="0" presId="urn:microsoft.com/office/officeart/2005/8/layout/radial1"/>
    <dgm:cxn modelId="{C5B701B0-F9B5-EE4D-A8AC-635F9EE4AB3F}" type="presParOf" srcId="{149E8DD9-51A1-487A-BDAE-BEF92893A6B3}" destId="{A1E6A28C-276C-4ED8-8B3B-2A2423158BAA}" srcOrd="0" destOrd="0" presId="urn:microsoft.com/office/officeart/2005/8/layout/radial1"/>
    <dgm:cxn modelId="{A7CCA8A9-A4A6-ED43-A42A-EABA5DA34429}" type="presParOf" srcId="{B9FE3822-4BB0-4632-B2D4-D86FC100832D}" destId="{C5D0732A-C293-425D-B062-4A61298F0595}" srcOrd="4" destOrd="0" presId="urn:microsoft.com/office/officeart/2005/8/layout/radial1"/>
    <dgm:cxn modelId="{4815A3DC-A0AD-6D48-B22A-8597F9428C0A}" type="presParOf" srcId="{B9FE3822-4BB0-4632-B2D4-D86FC100832D}" destId="{0CE834D0-F8CD-4144-B67F-BAD5AB25C77E}" srcOrd="5" destOrd="0" presId="urn:microsoft.com/office/officeart/2005/8/layout/radial1"/>
    <dgm:cxn modelId="{E487149A-86C9-5940-AEBC-1A967A423564}" type="presParOf" srcId="{0CE834D0-F8CD-4144-B67F-BAD5AB25C77E}" destId="{58AD10FD-5B9B-44EB-B202-D861F4607D9D}" srcOrd="0" destOrd="0" presId="urn:microsoft.com/office/officeart/2005/8/layout/radial1"/>
    <dgm:cxn modelId="{0D394298-E1C0-AA49-9DB1-113FBFE253EF}" type="presParOf" srcId="{B9FE3822-4BB0-4632-B2D4-D86FC100832D}" destId="{0C91A53B-D209-4D4C-945D-A694570D9E47}" srcOrd="6" destOrd="0" presId="urn:microsoft.com/office/officeart/2005/8/layout/radial1"/>
    <dgm:cxn modelId="{9B70C08C-8AD3-294A-82EE-F61FCC5946E8}" type="presParOf" srcId="{B9FE3822-4BB0-4632-B2D4-D86FC100832D}" destId="{A52F8E6C-2E8B-4529-B877-E97BA6DF8508}" srcOrd="7" destOrd="0" presId="urn:microsoft.com/office/officeart/2005/8/layout/radial1"/>
    <dgm:cxn modelId="{794975EE-AD24-3A46-A40C-DFE3B60D5622}" type="presParOf" srcId="{A52F8E6C-2E8B-4529-B877-E97BA6DF8508}" destId="{66296E03-4B37-4388-ABB3-C663ED15B816}" srcOrd="0" destOrd="0" presId="urn:microsoft.com/office/officeart/2005/8/layout/radial1"/>
    <dgm:cxn modelId="{D2DD7E8C-8051-2948-A2A8-36D632E2609E}" type="presParOf" srcId="{B9FE3822-4BB0-4632-B2D4-D86FC100832D}" destId="{5C594800-1BDE-462A-9738-AA48B2E598C7}" srcOrd="8" destOrd="0" presId="urn:microsoft.com/office/officeart/2005/8/layout/radial1"/>
    <dgm:cxn modelId="{E829AE61-73D1-854C-BB86-E789F1FE343B}" type="presParOf" srcId="{B9FE3822-4BB0-4632-B2D4-D86FC100832D}" destId="{000596C9-63C6-4858-B586-C28791207B63}" srcOrd="9" destOrd="0" presId="urn:microsoft.com/office/officeart/2005/8/layout/radial1"/>
    <dgm:cxn modelId="{45179D7C-18A5-1846-8EDA-2193F3108E8D}" type="presParOf" srcId="{000596C9-63C6-4858-B586-C28791207B63}" destId="{1955708C-B026-45E2-AD67-2650B7FB77FF}" srcOrd="0" destOrd="0" presId="urn:microsoft.com/office/officeart/2005/8/layout/radial1"/>
    <dgm:cxn modelId="{FA31D6DE-1237-9A4D-A636-58D8AFA70770}" type="presParOf" srcId="{B9FE3822-4BB0-4632-B2D4-D86FC100832D}" destId="{0020700E-E6BF-47CF-9720-5B7F63387F53}" srcOrd="10" destOrd="0" presId="urn:microsoft.com/office/officeart/2005/8/layout/radial1"/>
    <dgm:cxn modelId="{01453ECB-59D5-694E-80C7-36B26A7779AA}" type="presParOf" srcId="{B9FE3822-4BB0-4632-B2D4-D86FC100832D}" destId="{F401E2F0-82E3-4454-A728-C92E8BE0A3A9}" srcOrd="11" destOrd="0" presId="urn:microsoft.com/office/officeart/2005/8/layout/radial1"/>
    <dgm:cxn modelId="{F94E16BB-7AEF-F940-8A1E-579F3A3493B4}" type="presParOf" srcId="{F401E2F0-82E3-4454-A728-C92E8BE0A3A9}" destId="{6104D0B6-DC49-4350-B36C-7B3A7E88A350}" srcOrd="0" destOrd="0" presId="urn:microsoft.com/office/officeart/2005/8/layout/radial1"/>
    <dgm:cxn modelId="{62790A3A-A0BE-B840-9D05-72D08F435A0A}" type="presParOf" srcId="{B9FE3822-4BB0-4632-B2D4-D86FC100832D}" destId="{6EC99644-8359-42CE-8648-C6C3990B269D}" srcOrd="12" destOrd="0" presId="urn:microsoft.com/office/officeart/2005/8/layout/radial1"/>
    <dgm:cxn modelId="{AE12830E-8DC5-C546-8CBF-82503594719B}" type="presParOf" srcId="{B9FE3822-4BB0-4632-B2D4-D86FC100832D}" destId="{774078D6-6C20-4D4F-80E6-89A04CA529F2}" srcOrd="13" destOrd="0" presId="urn:microsoft.com/office/officeart/2005/8/layout/radial1"/>
    <dgm:cxn modelId="{77440CD5-DE8A-614C-9A84-C5B30E60FDE0}" type="presParOf" srcId="{774078D6-6C20-4D4F-80E6-89A04CA529F2}" destId="{BA0E5714-CD14-4286-AB58-1E499E0FB348}" srcOrd="0" destOrd="0" presId="urn:microsoft.com/office/officeart/2005/8/layout/radial1"/>
    <dgm:cxn modelId="{F6453B76-5A98-5E47-ABAA-8469E50F124E}" type="presParOf" srcId="{B9FE3822-4BB0-4632-B2D4-D86FC100832D}" destId="{23591EE7-1458-49F6-8F35-FB935A6B494F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42002B-DA93-4B6C-BE61-061A719F8161}" type="doc">
      <dgm:prSet loTypeId="urn:microsoft.com/office/officeart/2005/8/layout/cycle2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A990AA07-765B-4F13-815F-E3C0A7775429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IE" dirty="0" smtClean="0">
              <a:latin typeface="Georgia" pitchFamily="18" charset="0"/>
            </a:rPr>
            <a:t>Context of </a:t>
          </a:r>
        </a:p>
        <a:p>
          <a:r>
            <a:rPr lang="en-IE" dirty="0" smtClean="0">
              <a:latin typeface="Georgia" pitchFamily="18" charset="0"/>
            </a:rPr>
            <a:t>Practice</a:t>
          </a:r>
          <a:endParaRPr lang="en-IE" dirty="0"/>
        </a:p>
      </dgm:t>
    </dgm:pt>
    <dgm:pt modelId="{D1F686EC-8658-432C-BB68-E27E44B4C8A5}" type="parTrans" cxnId="{968E6B8C-EBF1-4198-BBFC-8190EDC41839}">
      <dgm:prSet/>
      <dgm:spPr/>
      <dgm:t>
        <a:bodyPr/>
        <a:lstStyle/>
        <a:p>
          <a:endParaRPr lang="en-IE"/>
        </a:p>
      </dgm:t>
    </dgm:pt>
    <dgm:pt modelId="{422AB4D3-2C5C-4863-8E89-1DF65198F9E5}" type="sibTrans" cxnId="{968E6B8C-EBF1-4198-BBFC-8190EDC41839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IE"/>
        </a:p>
      </dgm:t>
    </dgm:pt>
    <dgm:pt modelId="{CABE322E-22B1-4212-BC79-C09E964CB941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IE" dirty="0" smtClean="0">
              <a:latin typeface="Georgia" pitchFamily="18" charset="0"/>
            </a:rPr>
            <a:t>Context of </a:t>
          </a:r>
        </a:p>
        <a:p>
          <a:r>
            <a:rPr lang="en-IE" dirty="0" smtClean="0">
              <a:latin typeface="Georgia" pitchFamily="18" charset="0"/>
            </a:rPr>
            <a:t>Influence</a:t>
          </a:r>
          <a:endParaRPr lang="en-IE" dirty="0"/>
        </a:p>
      </dgm:t>
    </dgm:pt>
    <dgm:pt modelId="{AC7CA6B3-AE23-4B8E-ABF9-A761D7BF646D}" type="parTrans" cxnId="{64A76BDE-35EB-4FDA-A2D5-FFC9D37F0EF0}">
      <dgm:prSet/>
      <dgm:spPr/>
      <dgm:t>
        <a:bodyPr/>
        <a:lstStyle/>
        <a:p>
          <a:endParaRPr lang="en-IE"/>
        </a:p>
      </dgm:t>
    </dgm:pt>
    <dgm:pt modelId="{9C794189-24CE-433D-B4C8-B80885B0DACE}" type="sibTrans" cxnId="{64A76BDE-35EB-4FDA-A2D5-FFC9D37F0EF0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IE"/>
        </a:p>
      </dgm:t>
    </dgm:pt>
    <dgm:pt modelId="{481F05D0-8FFB-4420-BF6C-0A98E9654D8B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IE" dirty="0" smtClean="0">
              <a:latin typeface="Georgia" pitchFamily="18" charset="0"/>
            </a:rPr>
            <a:t>Context of </a:t>
          </a:r>
        </a:p>
        <a:p>
          <a:r>
            <a:rPr lang="en-IE" dirty="0" smtClean="0">
              <a:latin typeface="Georgia" pitchFamily="18" charset="0"/>
            </a:rPr>
            <a:t>Text</a:t>
          </a:r>
          <a:endParaRPr lang="en-IE" dirty="0"/>
        </a:p>
      </dgm:t>
    </dgm:pt>
    <dgm:pt modelId="{A4DED7F5-C989-4C9B-8FCA-6AD8A3C0802D}" type="parTrans" cxnId="{ADC382E6-08E1-4D30-A3F3-CF21706DAD17}">
      <dgm:prSet/>
      <dgm:spPr/>
      <dgm:t>
        <a:bodyPr/>
        <a:lstStyle/>
        <a:p>
          <a:endParaRPr lang="en-IE"/>
        </a:p>
      </dgm:t>
    </dgm:pt>
    <dgm:pt modelId="{1A6AC233-D0FA-4A57-95D9-FB23D6533DF8}" type="sibTrans" cxnId="{ADC382E6-08E1-4D30-A3F3-CF21706DAD17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IE"/>
        </a:p>
      </dgm:t>
    </dgm:pt>
    <dgm:pt modelId="{B06CAFE4-8075-4450-81A0-0BF3C0FA876C}" type="pres">
      <dgm:prSet presAssocID="{7242002B-DA93-4B6C-BE61-061A719F816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94BF63E4-6F01-4137-94DF-B3A8063247A2}" type="pres">
      <dgm:prSet presAssocID="{A990AA07-765B-4F13-815F-E3C0A7775429}" presName="node" presStyleLbl="node1" presStyleIdx="0" presStyleCnt="3" custRadScaleRad="104268" custRadScaleInc="89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EBA4117-AE4F-4CAB-A545-A4683BB3DCFD}" type="pres">
      <dgm:prSet presAssocID="{422AB4D3-2C5C-4863-8E89-1DF65198F9E5}" presName="sibTrans" presStyleLbl="sibTrans2D1" presStyleIdx="0" presStyleCnt="3" custScaleX="213901" custLinFactNeighborY="8919"/>
      <dgm:spPr>
        <a:prstGeom prst="leftRightArrow">
          <a:avLst/>
        </a:prstGeom>
      </dgm:spPr>
      <dgm:t>
        <a:bodyPr/>
        <a:lstStyle/>
        <a:p>
          <a:endParaRPr lang="en-IE"/>
        </a:p>
      </dgm:t>
    </dgm:pt>
    <dgm:pt modelId="{C7B7004F-A927-4721-A5D0-6A5FBE3AAD63}" type="pres">
      <dgm:prSet presAssocID="{422AB4D3-2C5C-4863-8E89-1DF65198F9E5}" presName="connectorText" presStyleLbl="sibTrans2D1" presStyleIdx="0" presStyleCnt="3"/>
      <dgm:spPr/>
      <dgm:t>
        <a:bodyPr/>
        <a:lstStyle/>
        <a:p>
          <a:endParaRPr lang="en-IE"/>
        </a:p>
      </dgm:t>
    </dgm:pt>
    <dgm:pt modelId="{6377D7A7-1D85-4A01-A8B6-9532607C6BF7}" type="pres">
      <dgm:prSet presAssocID="{CABE322E-22B1-4212-BC79-C09E964CB941}" presName="node" presStyleLbl="node1" presStyleIdx="1" presStyleCnt="3" custRadScaleRad="127686" custRadScaleInc="-1157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278D131-92A3-4A5D-96DE-2F540249C1E1}" type="pres">
      <dgm:prSet presAssocID="{9C794189-24CE-433D-B4C8-B80885B0DACE}" presName="sibTrans" presStyleLbl="sibTrans2D1" presStyleIdx="1" presStyleCnt="3" custScaleX="173191"/>
      <dgm:spPr>
        <a:prstGeom prst="leftRightArrow">
          <a:avLst/>
        </a:prstGeom>
      </dgm:spPr>
      <dgm:t>
        <a:bodyPr/>
        <a:lstStyle/>
        <a:p>
          <a:endParaRPr lang="en-IE"/>
        </a:p>
      </dgm:t>
    </dgm:pt>
    <dgm:pt modelId="{DD879826-2D97-49FE-9004-40519D97A959}" type="pres">
      <dgm:prSet presAssocID="{9C794189-24CE-433D-B4C8-B80885B0DACE}" presName="connectorText" presStyleLbl="sibTrans2D1" presStyleIdx="1" presStyleCnt="3"/>
      <dgm:spPr/>
      <dgm:t>
        <a:bodyPr/>
        <a:lstStyle/>
        <a:p>
          <a:endParaRPr lang="en-IE"/>
        </a:p>
      </dgm:t>
    </dgm:pt>
    <dgm:pt modelId="{1685C72E-F2ED-481A-85E3-C791F282AC5D}" type="pres">
      <dgm:prSet presAssocID="{481F05D0-8FFB-4420-BF6C-0A98E9654D8B}" presName="node" presStyleLbl="node1" presStyleIdx="2" presStyleCnt="3" custRadScaleRad="129958" custRadScaleInc="1228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898E55E-CA3D-4FCB-859F-5B43CBDDA2FB}" type="pres">
      <dgm:prSet presAssocID="{1A6AC233-D0FA-4A57-95D9-FB23D6533DF8}" presName="sibTrans" presStyleLbl="sibTrans2D1" presStyleIdx="2" presStyleCnt="3" custAng="5331756" custScaleY="203117"/>
      <dgm:spPr>
        <a:prstGeom prst="upDownArrow">
          <a:avLst/>
        </a:prstGeom>
      </dgm:spPr>
      <dgm:t>
        <a:bodyPr/>
        <a:lstStyle/>
        <a:p>
          <a:endParaRPr lang="en-IE"/>
        </a:p>
      </dgm:t>
    </dgm:pt>
    <dgm:pt modelId="{FBBD19D1-E55F-4B2F-B622-0420B1C677C5}" type="pres">
      <dgm:prSet presAssocID="{1A6AC233-D0FA-4A57-95D9-FB23D6533DF8}" presName="connectorText" presStyleLbl="sibTrans2D1" presStyleIdx="2" presStyleCnt="3"/>
      <dgm:spPr/>
      <dgm:t>
        <a:bodyPr/>
        <a:lstStyle/>
        <a:p>
          <a:endParaRPr lang="en-IE"/>
        </a:p>
      </dgm:t>
    </dgm:pt>
  </dgm:ptLst>
  <dgm:cxnLst>
    <dgm:cxn modelId="{EEDEE6BC-E466-E049-8FB7-7A7692BF804C}" type="presOf" srcId="{9C794189-24CE-433D-B4C8-B80885B0DACE}" destId="{DD879826-2D97-49FE-9004-40519D97A959}" srcOrd="1" destOrd="0" presId="urn:microsoft.com/office/officeart/2005/8/layout/cycle2"/>
    <dgm:cxn modelId="{8E180367-BD55-5A49-A63C-3DA0A3E930BD}" type="presOf" srcId="{9C794189-24CE-433D-B4C8-B80885B0DACE}" destId="{9278D131-92A3-4A5D-96DE-2F540249C1E1}" srcOrd="0" destOrd="0" presId="urn:microsoft.com/office/officeart/2005/8/layout/cycle2"/>
    <dgm:cxn modelId="{64A76BDE-35EB-4FDA-A2D5-FFC9D37F0EF0}" srcId="{7242002B-DA93-4B6C-BE61-061A719F8161}" destId="{CABE322E-22B1-4212-BC79-C09E964CB941}" srcOrd="1" destOrd="0" parTransId="{AC7CA6B3-AE23-4B8E-ABF9-A761D7BF646D}" sibTransId="{9C794189-24CE-433D-B4C8-B80885B0DACE}"/>
    <dgm:cxn modelId="{ADC382E6-08E1-4D30-A3F3-CF21706DAD17}" srcId="{7242002B-DA93-4B6C-BE61-061A719F8161}" destId="{481F05D0-8FFB-4420-BF6C-0A98E9654D8B}" srcOrd="2" destOrd="0" parTransId="{A4DED7F5-C989-4C9B-8FCA-6AD8A3C0802D}" sibTransId="{1A6AC233-D0FA-4A57-95D9-FB23D6533DF8}"/>
    <dgm:cxn modelId="{7BB981AE-B7B0-3C42-BDB7-3D9F56AC9DC0}" type="presOf" srcId="{CABE322E-22B1-4212-BC79-C09E964CB941}" destId="{6377D7A7-1D85-4A01-A8B6-9532607C6BF7}" srcOrd="0" destOrd="0" presId="urn:microsoft.com/office/officeart/2005/8/layout/cycle2"/>
    <dgm:cxn modelId="{90895160-1DD4-8E48-BFB2-082D7612E46E}" type="presOf" srcId="{1A6AC233-D0FA-4A57-95D9-FB23D6533DF8}" destId="{FBBD19D1-E55F-4B2F-B622-0420B1C677C5}" srcOrd="1" destOrd="0" presId="urn:microsoft.com/office/officeart/2005/8/layout/cycle2"/>
    <dgm:cxn modelId="{730AEE56-0986-E849-905F-12B414D36090}" type="presOf" srcId="{422AB4D3-2C5C-4863-8E89-1DF65198F9E5}" destId="{9EBA4117-AE4F-4CAB-A545-A4683BB3DCFD}" srcOrd="0" destOrd="0" presId="urn:microsoft.com/office/officeart/2005/8/layout/cycle2"/>
    <dgm:cxn modelId="{968E6B8C-EBF1-4198-BBFC-8190EDC41839}" srcId="{7242002B-DA93-4B6C-BE61-061A719F8161}" destId="{A990AA07-765B-4F13-815F-E3C0A7775429}" srcOrd="0" destOrd="0" parTransId="{D1F686EC-8658-432C-BB68-E27E44B4C8A5}" sibTransId="{422AB4D3-2C5C-4863-8E89-1DF65198F9E5}"/>
    <dgm:cxn modelId="{F73B86E6-C1E2-3947-B840-645721BF1312}" type="presOf" srcId="{422AB4D3-2C5C-4863-8E89-1DF65198F9E5}" destId="{C7B7004F-A927-4721-A5D0-6A5FBE3AAD63}" srcOrd="1" destOrd="0" presId="urn:microsoft.com/office/officeart/2005/8/layout/cycle2"/>
    <dgm:cxn modelId="{A1EB4504-7BA1-A04A-A1EC-D392F5AC5145}" type="presOf" srcId="{481F05D0-8FFB-4420-BF6C-0A98E9654D8B}" destId="{1685C72E-F2ED-481A-85E3-C791F282AC5D}" srcOrd="0" destOrd="0" presId="urn:microsoft.com/office/officeart/2005/8/layout/cycle2"/>
    <dgm:cxn modelId="{E57874CB-300F-9A45-B453-CF6EDAE7E865}" type="presOf" srcId="{7242002B-DA93-4B6C-BE61-061A719F8161}" destId="{B06CAFE4-8075-4450-81A0-0BF3C0FA876C}" srcOrd="0" destOrd="0" presId="urn:microsoft.com/office/officeart/2005/8/layout/cycle2"/>
    <dgm:cxn modelId="{7B3B21D0-5F9F-CD49-81CD-25672E796E10}" type="presOf" srcId="{A990AA07-765B-4F13-815F-E3C0A7775429}" destId="{94BF63E4-6F01-4137-94DF-B3A8063247A2}" srcOrd="0" destOrd="0" presId="urn:microsoft.com/office/officeart/2005/8/layout/cycle2"/>
    <dgm:cxn modelId="{BC983307-81DE-9242-8A6F-7183E89FFB55}" type="presOf" srcId="{1A6AC233-D0FA-4A57-95D9-FB23D6533DF8}" destId="{2898E55E-CA3D-4FCB-859F-5B43CBDDA2FB}" srcOrd="0" destOrd="0" presId="urn:microsoft.com/office/officeart/2005/8/layout/cycle2"/>
    <dgm:cxn modelId="{86D56204-08C9-9940-8D1A-27BE030212F6}" type="presParOf" srcId="{B06CAFE4-8075-4450-81A0-0BF3C0FA876C}" destId="{94BF63E4-6F01-4137-94DF-B3A8063247A2}" srcOrd="0" destOrd="0" presId="urn:microsoft.com/office/officeart/2005/8/layout/cycle2"/>
    <dgm:cxn modelId="{B69D95C7-BBE6-644E-8F0A-DB5EDA75FB2E}" type="presParOf" srcId="{B06CAFE4-8075-4450-81A0-0BF3C0FA876C}" destId="{9EBA4117-AE4F-4CAB-A545-A4683BB3DCFD}" srcOrd="1" destOrd="0" presId="urn:microsoft.com/office/officeart/2005/8/layout/cycle2"/>
    <dgm:cxn modelId="{D593845F-1066-BC42-B0ED-9194D085045C}" type="presParOf" srcId="{9EBA4117-AE4F-4CAB-A545-A4683BB3DCFD}" destId="{C7B7004F-A927-4721-A5D0-6A5FBE3AAD63}" srcOrd="0" destOrd="0" presId="urn:microsoft.com/office/officeart/2005/8/layout/cycle2"/>
    <dgm:cxn modelId="{B8287F09-C664-EE44-8C9A-B4D7D7DA5B04}" type="presParOf" srcId="{B06CAFE4-8075-4450-81A0-0BF3C0FA876C}" destId="{6377D7A7-1D85-4A01-A8B6-9532607C6BF7}" srcOrd="2" destOrd="0" presId="urn:microsoft.com/office/officeart/2005/8/layout/cycle2"/>
    <dgm:cxn modelId="{17968D6E-880F-0E4E-8480-9DE58CDA5896}" type="presParOf" srcId="{B06CAFE4-8075-4450-81A0-0BF3C0FA876C}" destId="{9278D131-92A3-4A5D-96DE-2F540249C1E1}" srcOrd="3" destOrd="0" presId="urn:microsoft.com/office/officeart/2005/8/layout/cycle2"/>
    <dgm:cxn modelId="{4EC1BE0F-56CE-9B4C-8BD7-7CEB45662374}" type="presParOf" srcId="{9278D131-92A3-4A5D-96DE-2F540249C1E1}" destId="{DD879826-2D97-49FE-9004-40519D97A959}" srcOrd="0" destOrd="0" presId="urn:microsoft.com/office/officeart/2005/8/layout/cycle2"/>
    <dgm:cxn modelId="{64FE9DB8-4448-A948-BC8B-CEC18B7B61C4}" type="presParOf" srcId="{B06CAFE4-8075-4450-81A0-0BF3C0FA876C}" destId="{1685C72E-F2ED-481A-85E3-C791F282AC5D}" srcOrd="4" destOrd="0" presId="urn:microsoft.com/office/officeart/2005/8/layout/cycle2"/>
    <dgm:cxn modelId="{CB88C0A6-ECDC-AD42-B26B-944E3994AA27}" type="presParOf" srcId="{B06CAFE4-8075-4450-81A0-0BF3C0FA876C}" destId="{2898E55E-CA3D-4FCB-859F-5B43CBDDA2FB}" srcOrd="5" destOrd="0" presId="urn:microsoft.com/office/officeart/2005/8/layout/cycle2"/>
    <dgm:cxn modelId="{E21F38F1-6B83-2B4D-A75B-2A6DB83F9C74}" type="presParOf" srcId="{2898E55E-CA3D-4FCB-859F-5B43CBDDA2FB}" destId="{FBBD19D1-E55F-4B2F-B622-0420B1C677C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1AF9A-5666-4267-A5A5-140E4D2AD411}">
      <dsp:nvSpPr>
        <dsp:cNvPr id="0" name=""/>
        <dsp:cNvSpPr/>
      </dsp:nvSpPr>
      <dsp:spPr>
        <a:xfrm>
          <a:off x="3593070" y="2163166"/>
          <a:ext cx="1807530" cy="158124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1" kern="12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Education</a:t>
          </a:r>
        </a:p>
      </dsp:txBody>
      <dsp:txXfrm>
        <a:off x="3857777" y="2394734"/>
        <a:ext cx="1278116" cy="1118111"/>
      </dsp:txXfrm>
    </dsp:sp>
    <dsp:sp modelId="{BDBF6E24-C5F8-495F-A070-AC2076EFC6B9}">
      <dsp:nvSpPr>
        <dsp:cNvPr id="0" name=""/>
        <dsp:cNvSpPr/>
      </dsp:nvSpPr>
      <dsp:spPr>
        <a:xfrm rot="16177311">
          <a:off x="4147971" y="1806984"/>
          <a:ext cx="682786" cy="29619"/>
        </a:xfrm>
        <a:custGeom>
          <a:avLst/>
          <a:gdLst/>
          <a:ahLst/>
          <a:cxnLst/>
          <a:rect l="0" t="0" r="0" b="0"/>
          <a:pathLst>
            <a:path>
              <a:moveTo>
                <a:pt x="0" y="14809"/>
              </a:moveTo>
              <a:lnTo>
                <a:pt x="682786" y="14809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400" b="1" kern="120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 rot="10800000">
        <a:off x="4472295" y="1804724"/>
        <a:ext cx="34139" cy="34139"/>
      </dsp:txXfrm>
    </dsp:sp>
    <dsp:sp modelId="{BC526611-B1CC-4EE4-B890-2EBF51FD038A}">
      <dsp:nvSpPr>
        <dsp:cNvPr id="0" name=""/>
        <dsp:cNvSpPr/>
      </dsp:nvSpPr>
      <dsp:spPr>
        <a:xfrm>
          <a:off x="3707905" y="5309"/>
          <a:ext cx="1548677" cy="147511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1" kern="12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School Governance	</a:t>
          </a:r>
        </a:p>
      </dsp:txBody>
      <dsp:txXfrm>
        <a:off x="3934703" y="221334"/>
        <a:ext cx="1095081" cy="1043063"/>
      </dsp:txXfrm>
    </dsp:sp>
    <dsp:sp modelId="{149E8DD9-51A1-487A-BDAE-BEF92893A6B3}">
      <dsp:nvSpPr>
        <dsp:cNvPr id="0" name=""/>
        <dsp:cNvSpPr/>
      </dsp:nvSpPr>
      <dsp:spPr>
        <a:xfrm rot="19271495">
          <a:off x="5095029" y="2213309"/>
          <a:ext cx="608174" cy="29619"/>
        </a:xfrm>
        <a:custGeom>
          <a:avLst/>
          <a:gdLst/>
          <a:ahLst/>
          <a:cxnLst/>
          <a:rect l="0" t="0" r="0" b="0"/>
          <a:pathLst>
            <a:path>
              <a:moveTo>
                <a:pt x="0" y="14809"/>
              </a:moveTo>
              <a:lnTo>
                <a:pt x="608174" y="14809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400" b="1" kern="120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5383912" y="2212915"/>
        <a:ext cx="30408" cy="30408"/>
      </dsp:txXfrm>
    </dsp:sp>
    <dsp:sp modelId="{C5D0732A-C293-425D-B062-4A61298F0595}">
      <dsp:nvSpPr>
        <dsp:cNvPr id="0" name=""/>
        <dsp:cNvSpPr/>
      </dsp:nvSpPr>
      <dsp:spPr>
        <a:xfrm>
          <a:off x="5473257" y="837745"/>
          <a:ext cx="1475113" cy="147511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4988"/>
                <a:satOff val="7038"/>
                <a:lumOff val="8855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4988"/>
                <a:satOff val="7038"/>
                <a:lumOff val="885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4988"/>
                <a:satOff val="7038"/>
                <a:lumOff val="88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1" kern="12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Curriculum &amp; Assessment</a:t>
          </a:r>
        </a:p>
      </dsp:txBody>
      <dsp:txXfrm>
        <a:off x="5689282" y="1053770"/>
        <a:ext cx="1043063" cy="1043063"/>
      </dsp:txXfrm>
    </dsp:sp>
    <dsp:sp modelId="{0CE834D0-F8CD-4144-B67F-BAD5AB25C77E}">
      <dsp:nvSpPr>
        <dsp:cNvPr id="0" name=""/>
        <dsp:cNvSpPr/>
      </dsp:nvSpPr>
      <dsp:spPr>
        <a:xfrm rot="776510">
          <a:off x="5363805" y="3202812"/>
          <a:ext cx="562250" cy="29619"/>
        </a:xfrm>
        <a:custGeom>
          <a:avLst/>
          <a:gdLst/>
          <a:ahLst/>
          <a:cxnLst/>
          <a:rect l="0" t="0" r="0" b="0"/>
          <a:pathLst>
            <a:path>
              <a:moveTo>
                <a:pt x="0" y="14809"/>
              </a:moveTo>
              <a:lnTo>
                <a:pt x="562250" y="14809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400" b="1" kern="120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5630874" y="3203565"/>
        <a:ext cx="28112" cy="28112"/>
      </dsp:txXfrm>
    </dsp:sp>
    <dsp:sp modelId="{0C91A53B-D209-4D4C-945D-A694570D9E47}">
      <dsp:nvSpPr>
        <dsp:cNvPr id="0" name=""/>
        <dsp:cNvSpPr/>
      </dsp:nvSpPr>
      <dsp:spPr>
        <a:xfrm>
          <a:off x="5900179" y="2708210"/>
          <a:ext cx="1475113" cy="147511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9975"/>
                <a:satOff val="14076"/>
                <a:lumOff val="17709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9975"/>
                <a:satOff val="14076"/>
                <a:lumOff val="17709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9975"/>
                <a:satOff val="14076"/>
                <a:lumOff val="177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1" kern="120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Social Inclusion</a:t>
          </a:r>
        </a:p>
      </dsp:txBody>
      <dsp:txXfrm>
        <a:off x="6116204" y="2924235"/>
        <a:ext cx="1043063" cy="1043063"/>
      </dsp:txXfrm>
    </dsp:sp>
    <dsp:sp modelId="{A52F8E6C-2E8B-4529-B877-E97BA6DF8508}">
      <dsp:nvSpPr>
        <dsp:cNvPr id="0" name=""/>
        <dsp:cNvSpPr/>
      </dsp:nvSpPr>
      <dsp:spPr>
        <a:xfrm rot="3877644">
          <a:off x="4654902" y="3966896"/>
          <a:ext cx="658844" cy="29619"/>
        </a:xfrm>
        <a:custGeom>
          <a:avLst/>
          <a:gdLst/>
          <a:ahLst/>
          <a:cxnLst/>
          <a:rect l="0" t="0" r="0" b="0"/>
          <a:pathLst>
            <a:path>
              <a:moveTo>
                <a:pt x="0" y="14809"/>
              </a:moveTo>
              <a:lnTo>
                <a:pt x="658844" y="14809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400" b="1" kern="120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4967853" y="3965235"/>
        <a:ext cx="32942" cy="32942"/>
      </dsp:txXfrm>
    </dsp:sp>
    <dsp:sp modelId="{5C594800-1BDE-462A-9738-AA48B2E598C7}">
      <dsp:nvSpPr>
        <dsp:cNvPr id="0" name=""/>
        <dsp:cNvSpPr/>
      </dsp:nvSpPr>
      <dsp:spPr>
        <a:xfrm>
          <a:off x="4703971" y="4208207"/>
          <a:ext cx="1475113" cy="147511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4963"/>
                <a:satOff val="21114"/>
                <a:lumOff val="26564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4963"/>
                <a:satOff val="21114"/>
                <a:lumOff val="26564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4963"/>
                <a:satOff val="21114"/>
                <a:lumOff val="2656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1" kern="120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Early Childhood Education</a:t>
          </a:r>
        </a:p>
      </dsp:txBody>
      <dsp:txXfrm>
        <a:off x="4919996" y="4424232"/>
        <a:ext cx="1043063" cy="1043063"/>
      </dsp:txXfrm>
    </dsp:sp>
    <dsp:sp modelId="{000596C9-63C6-4858-B586-C28791207B63}">
      <dsp:nvSpPr>
        <dsp:cNvPr id="0" name=""/>
        <dsp:cNvSpPr/>
      </dsp:nvSpPr>
      <dsp:spPr>
        <a:xfrm rot="6963241">
          <a:off x="3658882" y="3967129"/>
          <a:ext cx="670583" cy="29619"/>
        </a:xfrm>
        <a:custGeom>
          <a:avLst/>
          <a:gdLst/>
          <a:ahLst/>
          <a:cxnLst/>
          <a:rect l="0" t="0" r="0" b="0"/>
          <a:pathLst>
            <a:path>
              <a:moveTo>
                <a:pt x="0" y="14809"/>
              </a:moveTo>
              <a:lnTo>
                <a:pt x="670583" y="14809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400" b="1" kern="120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 rot="10800000">
        <a:off x="3977409" y="3965174"/>
        <a:ext cx="33529" cy="33529"/>
      </dsp:txXfrm>
    </dsp:sp>
    <dsp:sp modelId="{0020700E-E6BF-47CF-9720-5B7F63387F53}">
      <dsp:nvSpPr>
        <dsp:cNvPr id="0" name=""/>
        <dsp:cNvSpPr/>
      </dsp:nvSpPr>
      <dsp:spPr>
        <a:xfrm>
          <a:off x="2785403" y="4208207"/>
          <a:ext cx="1475113" cy="147511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4963"/>
                <a:satOff val="21114"/>
                <a:lumOff val="26564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4963"/>
                <a:satOff val="21114"/>
                <a:lumOff val="26564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4963"/>
                <a:satOff val="21114"/>
                <a:lumOff val="2656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1" kern="120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Special Education / Inclusion</a:t>
          </a:r>
        </a:p>
      </dsp:txBody>
      <dsp:txXfrm>
        <a:off x="3001428" y="4424232"/>
        <a:ext cx="1043063" cy="1043063"/>
      </dsp:txXfrm>
    </dsp:sp>
    <dsp:sp modelId="{F401E2F0-82E3-4454-A728-C92E8BE0A3A9}">
      <dsp:nvSpPr>
        <dsp:cNvPr id="0" name=""/>
        <dsp:cNvSpPr/>
      </dsp:nvSpPr>
      <dsp:spPr>
        <a:xfrm rot="10033588">
          <a:off x="3038748" y="3202603"/>
          <a:ext cx="590530" cy="29619"/>
        </a:xfrm>
        <a:custGeom>
          <a:avLst/>
          <a:gdLst/>
          <a:ahLst/>
          <a:cxnLst/>
          <a:rect l="0" t="0" r="0" b="0"/>
          <a:pathLst>
            <a:path>
              <a:moveTo>
                <a:pt x="0" y="14809"/>
              </a:moveTo>
              <a:lnTo>
                <a:pt x="590530" y="14809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400" b="1" kern="120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 rot="10800000">
        <a:off x="3319250" y="3202649"/>
        <a:ext cx="29526" cy="29526"/>
      </dsp:txXfrm>
    </dsp:sp>
    <dsp:sp modelId="{6EC99644-8359-42CE-8648-C6C3990B269D}">
      <dsp:nvSpPr>
        <dsp:cNvPr id="0" name=""/>
        <dsp:cNvSpPr/>
      </dsp:nvSpPr>
      <dsp:spPr>
        <a:xfrm>
          <a:off x="1589195" y="2708210"/>
          <a:ext cx="1475113" cy="147511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9975"/>
                <a:satOff val="14076"/>
                <a:lumOff val="17709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9975"/>
                <a:satOff val="14076"/>
                <a:lumOff val="17709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9975"/>
                <a:satOff val="14076"/>
                <a:lumOff val="177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1" kern="120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School Induction</a:t>
          </a:r>
        </a:p>
      </dsp:txBody>
      <dsp:txXfrm>
        <a:off x="1805220" y="2924235"/>
        <a:ext cx="1043063" cy="1043063"/>
      </dsp:txXfrm>
    </dsp:sp>
    <dsp:sp modelId="{774078D6-6C20-4D4F-80E6-89A04CA529F2}">
      <dsp:nvSpPr>
        <dsp:cNvPr id="0" name=""/>
        <dsp:cNvSpPr/>
      </dsp:nvSpPr>
      <dsp:spPr>
        <a:xfrm rot="13100212">
          <a:off x="3264269" y="2213392"/>
          <a:ext cx="630052" cy="29619"/>
        </a:xfrm>
        <a:custGeom>
          <a:avLst/>
          <a:gdLst/>
          <a:ahLst/>
          <a:cxnLst/>
          <a:rect l="0" t="0" r="0" b="0"/>
          <a:pathLst>
            <a:path>
              <a:moveTo>
                <a:pt x="0" y="14809"/>
              </a:moveTo>
              <a:lnTo>
                <a:pt x="630052" y="14809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400" b="1" kern="120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 rot="10800000">
        <a:off x="3563544" y="2212450"/>
        <a:ext cx="31502" cy="31502"/>
      </dsp:txXfrm>
    </dsp:sp>
    <dsp:sp modelId="{23591EE7-1458-49F6-8F35-FB935A6B494F}">
      <dsp:nvSpPr>
        <dsp:cNvPr id="0" name=""/>
        <dsp:cNvSpPr/>
      </dsp:nvSpPr>
      <dsp:spPr>
        <a:xfrm>
          <a:off x="2016116" y="837745"/>
          <a:ext cx="1475113" cy="147511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4988"/>
                <a:satOff val="7038"/>
                <a:lumOff val="8855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4988"/>
                <a:satOff val="7038"/>
                <a:lumOff val="885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4988"/>
                <a:satOff val="7038"/>
                <a:lumOff val="88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1" kern="12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Teacher Education</a:t>
          </a:r>
        </a:p>
      </dsp:txBody>
      <dsp:txXfrm>
        <a:off x="2232141" y="1053770"/>
        <a:ext cx="1043063" cy="1043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F63E4-6F01-4137-94DF-B3A8063247A2}">
      <dsp:nvSpPr>
        <dsp:cNvPr id="0" name=""/>
        <dsp:cNvSpPr/>
      </dsp:nvSpPr>
      <dsp:spPr>
        <a:xfrm>
          <a:off x="2302026" y="0"/>
          <a:ext cx="2128701" cy="2128701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700" kern="1200" dirty="0" smtClean="0">
              <a:latin typeface="Georgia" pitchFamily="18" charset="0"/>
            </a:rPr>
            <a:t>Context of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700" kern="1200" dirty="0" smtClean="0">
              <a:latin typeface="Georgia" pitchFamily="18" charset="0"/>
            </a:rPr>
            <a:t>Practice</a:t>
          </a:r>
          <a:endParaRPr lang="en-IE" sz="2700" kern="1200" dirty="0"/>
        </a:p>
      </dsp:txBody>
      <dsp:txXfrm>
        <a:off x="2613767" y="311741"/>
        <a:ext cx="1505219" cy="1505219"/>
      </dsp:txXfrm>
    </dsp:sp>
    <dsp:sp modelId="{9EBA4117-AE4F-4CAB-A545-A4683BB3DCFD}">
      <dsp:nvSpPr>
        <dsp:cNvPr id="0" name=""/>
        <dsp:cNvSpPr/>
      </dsp:nvSpPr>
      <dsp:spPr>
        <a:xfrm rot="3130040">
          <a:off x="3648806" y="2136582"/>
          <a:ext cx="1558925" cy="718436"/>
        </a:xfrm>
        <a:prstGeom prst="leftRightArrow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2200" kern="1200"/>
        </a:p>
      </dsp:txBody>
      <dsp:txXfrm>
        <a:off x="3690473" y="2195155"/>
        <a:ext cx="1343394" cy="431062"/>
      </dsp:txXfrm>
    </dsp:sp>
    <dsp:sp modelId="{6377D7A7-1D85-4A01-A8B6-9532607C6BF7}">
      <dsp:nvSpPr>
        <dsp:cNvPr id="0" name=""/>
        <dsp:cNvSpPr/>
      </dsp:nvSpPr>
      <dsp:spPr>
        <a:xfrm>
          <a:off x="4451113" y="2767327"/>
          <a:ext cx="2128701" cy="2128701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700" kern="1200" dirty="0" smtClean="0">
              <a:latin typeface="Georgia" pitchFamily="18" charset="0"/>
            </a:rPr>
            <a:t>Context of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700" kern="1200" dirty="0" smtClean="0">
              <a:latin typeface="Georgia" pitchFamily="18" charset="0"/>
            </a:rPr>
            <a:t>Influence</a:t>
          </a:r>
          <a:endParaRPr lang="en-IE" sz="2700" kern="1200" dirty="0"/>
        </a:p>
      </dsp:txBody>
      <dsp:txXfrm>
        <a:off x="4762854" y="3079068"/>
        <a:ext cx="1505219" cy="1505219"/>
      </dsp:txXfrm>
    </dsp:sp>
    <dsp:sp modelId="{9278D131-92A3-4A5D-96DE-2F540249C1E1}">
      <dsp:nvSpPr>
        <dsp:cNvPr id="0" name=""/>
        <dsp:cNvSpPr/>
      </dsp:nvSpPr>
      <dsp:spPr>
        <a:xfrm rot="10800029">
          <a:off x="2326295" y="3472441"/>
          <a:ext cx="2066194" cy="718436"/>
        </a:xfrm>
        <a:prstGeom prst="leftRightArrow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2200" kern="1200"/>
        </a:p>
      </dsp:txBody>
      <dsp:txXfrm rot="10800000">
        <a:off x="2541826" y="3616129"/>
        <a:ext cx="1850663" cy="431062"/>
      </dsp:txXfrm>
    </dsp:sp>
    <dsp:sp modelId="{1685C72E-F2ED-481A-85E3-C791F282AC5D}">
      <dsp:nvSpPr>
        <dsp:cNvPr id="0" name=""/>
        <dsp:cNvSpPr/>
      </dsp:nvSpPr>
      <dsp:spPr>
        <a:xfrm>
          <a:off x="71440" y="2767290"/>
          <a:ext cx="2128701" cy="2128701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700" kern="1200" dirty="0" smtClean="0">
              <a:latin typeface="Georgia" pitchFamily="18" charset="0"/>
            </a:rPr>
            <a:t>Context of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700" kern="1200" dirty="0" smtClean="0">
              <a:latin typeface="Georgia" pitchFamily="18" charset="0"/>
            </a:rPr>
            <a:t>Text</a:t>
          </a:r>
          <a:endParaRPr lang="en-IE" sz="2700" kern="1200" dirty="0"/>
        </a:p>
      </dsp:txBody>
      <dsp:txXfrm>
        <a:off x="383181" y="3079031"/>
        <a:ext cx="1505219" cy="1505219"/>
      </dsp:txXfrm>
    </dsp:sp>
    <dsp:sp modelId="{2898E55E-CA3D-4FCB-859F-5B43CBDDA2FB}">
      <dsp:nvSpPr>
        <dsp:cNvPr id="0" name=""/>
        <dsp:cNvSpPr/>
      </dsp:nvSpPr>
      <dsp:spPr>
        <a:xfrm rot="2263998">
          <a:off x="1859866" y="1735011"/>
          <a:ext cx="755593" cy="1459267"/>
        </a:xfrm>
        <a:prstGeom prst="upDownArrow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2200" kern="1200"/>
        </a:p>
      </dsp:txBody>
      <dsp:txXfrm>
        <a:off x="1883569" y="1957502"/>
        <a:ext cx="528915" cy="875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3B197D-0DCE-4CA3-95E2-1AC09EE47B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697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54771B-0285-4E54-9941-D1D79D0621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9497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yriad Pro" pitchFamily="1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yriad Pro" pitchFamily="1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yriad Pro" pitchFamily="1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yriad Pro" pitchFamily="1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yriad Pro" pitchFamily="1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5D7BD5C-D476-43F9-BA50-4E67B5D6F9B9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381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Myriad Pro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9EA70F4-AFA4-4FBC-B2A0-89B075F89446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37306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1F943-035D-4594-8862-E4A2CDE71D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050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16979B-0FCC-4910-987F-C813221CB1A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371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32D33E-5647-41F9-8548-94775BB6E3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6154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9B624-5CCB-450B-BFD9-3F0679B0133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1684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IE" noProof="0" smtClean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2533C-932C-4802-8C86-CBE1AE8076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685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BCCC6-6C35-4D6E-AA42-F1E8379699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657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FCD3D3-2ACC-477E-95FB-585A4F2B88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89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59875-4282-4C5C-BD16-DB58EE0C0F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694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5F6E6-2A7C-4496-85AC-F567E591FE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135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CF6388-CFE9-4846-9092-4A519FF71E6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289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B19CA5-66FD-4E3F-B48A-BDA041AA84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6722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2E99B-555C-42DD-8879-BD03BB6E8A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2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F15BE2-FE2C-4C70-9E8B-5F8B89AAFC0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815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inn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44D8302-70AE-4DB3-8D5D-DC3C69C4BC8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1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395288" y="1600200"/>
            <a:ext cx="7127875" cy="594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500" b="1" i="1">
              <a:solidFill>
                <a:srgbClr val="FFFDB1"/>
              </a:solidFill>
              <a:latin typeface="Georgia" panose="02040502050405020303" pitchFamily="18" charset="0"/>
            </a:endParaRPr>
          </a:p>
          <a:p>
            <a:pPr>
              <a:spcBef>
                <a:spcPct val="50000"/>
              </a:spcBef>
            </a:pPr>
            <a:r>
              <a:rPr lang="en-IE" altLang="en-US" sz="3500" b="1">
                <a:solidFill>
                  <a:srgbClr val="FFFDB1"/>
                </a:solidFill>
                <a:latin typeface="Georgia" panose="02040502050405020303" pitchFamily="18" charset="0"/>
              </a:rPr>
              <a:t>Youth Conference</a:t>
            </a:r>
          </a:p>
          <a:p>
            <a:pPr>
              <a:spcBef>
                <a:spcPct val="50000"/>
              </a:spcBef>
            </a:pPr>
            <a:r>
              <a:rPr lang="en-IE" altLang="en-US" sz="3500" b="1">
                <a:solidFill>
                  <a:srgbClr val="FFFDB1"/>
                </a:solidFill>
                <a:latin typeface="Georgia" panose="02040502050405020303" pitchFamily="18" charset="0"/>
              </a:rPr>
              <a:t>25 Márta 2017</a:t>
            </a:r>
          </a:p>
          <a:p>
            <a:pPr>
              <a:spcBef>
                <a:spcPct val="50000"/>
              </a:spcBef>
            </a:pPr>
            <a:endParaRPr lang="en-IE" altLang="en-US" sz="3500" b="1">
              <a:solidFill>
                <a:srgbClr val="FFFDB1"/>
              </a:solidFill>
              <a:latin typeface="Georgia" panose="02040502050405020303" pitchFamily="18" charset="0"/>
            </a:endParaRPr>
          </a:p>
          <a:p>
            <a:pPr>
              <a:spcBef>
                <a:spcPct val="50000"/>
              </a:spcBef>
            </a:pPr>
            <a:r>
              <a:rPr lang="en-IE" altLang="en-US" sz="3500" b="1">
                <a:solidFill>
                  <a:srgbClr val="FFFDB1"/>
                </a:solidFill>
                <a:latin typeface="Georgia" panose="02040502050405020303" pitchFamily="18" charset="0"/>
              </a:rPr>
              <a:t>Deirbhile Nic Craith</a:t>
            </a:r>
          </a:p>
          <a:p>
            <a:pPr>
              <a:spcBef>
                <a:spcPct val="50000"/>
              </a:spcBef>
            </a:pPr>
            <a:r>
              <a:rPr lang="en-IE" altLang="en-US" sz="3500" b="1">
                <a:solidFill>
                  <a:srgbClr val="FFFDB1"/>
                </a:solidFill>
                <a:latin typeface="Georgia" panose="02040502050405020303" pitchFamily="18" charset="0"/>
              </a:rPr>
              <a:t>Director of Education and Research</a:t>
            </a:r>
            <a:endParaRPr lang="en-IE" altLang="en-US" sz="3200" b="1">
              <a:solidFill>
                <a:srgbClr val="FFFDB1"/>
              </a:solidFill>
              <a:latin typeface="Georgia" panose="02040502050405020303" pitchFamily="18" charset="0"/>
            </a:endParaRPr>
          </a:p>
          <a:p>
            <a:pPr>
              <a:spcBef>
                <a:spcPct val="50000"/>
              </a:spcBef>
            </a:pPr>
            <a:endParaRPr lang="en-IE" altLang="en-US" sz="3200" b="1">
              <a:solidFill>
                <a:srgbClr val="FFFDB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91513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Research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25538"/>
            <a:ext cx="8229600" cy="5000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Background papers for conferences</a:t>
            </a:r>
          </a:p>
          <a:p>
            <a:r>
              <a:rPr lang="en-US" altLang="en-US" smtClean="0"/>
              <a:t>Collaborative projects</a:t>
            </a:r>
          </a:p>
          <a:p>
            <a:pPr lvl="1"/>
            <a:r>
              <a:rPr lang="en-US" altLang="en-US" smtClean="0"/>
              <a:t>Teachers’ Experience of Standardised Testing in Primary Schools – INTO and CARPE (Centre for Assessment Research Policy and Practice in Education)</a:t>
            </a:r>
          </a:p>
          <a:p>
            <a:r>
              <a:rPr lang="en-US" altLang="en-US" smtClean="0"/>
              <a:t>INTO Bursary for Educational Research</a:t>
            </a:r>
          </a:p>
          <a:p>
            <a:r>
              <a:rPr lang="en-US" altLang="en-US" smtClean="0"/>
              <a:t>The voice of Teachers </a:t>
            </a:r>
          </a:p>
          <a:p>
            <a:pPr lvl="1"/>
            <a:r>
              <a:rPr lang="en-US" altLang="en-US" smtClean="0"/>
              <a:t>Questionnaires / Surveys</a:t>
            </a:r>
          </a:p>
          <a:p>
            <a:pPr lvl="1"/>
            <a:r>
              <a:rPr lang="en-US" altLang="en-US" smtClean="0"/>
              <a:t>Focus Groups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Publications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Intouch</a:t>
            </a:r>
          </a:p>
          <a:p>
            <a:r>
              <a:rPr lang="en-US" altLang="en-US" smtClean="0"/>
              <a:t>Irish Teachers’ Journal</a:t>
            </a:r>
          </a:p>
          <a:p>
            <a:r>
              <a:rPr lang="en-US" altLang="en-US" smtClean="0"/>
              <a:t>Proceedings of Conferences</a:t>
            </a:r>
          </a:p>
          <a:p>
            <a:r>
              <a:rPr lang="en-US" altLang="en-US" smtClean="0"/>
              <a:t>Submissions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860800"/>
            <a:ext cx="19764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227263"/>
            <a:ext cx="1873250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457200" y="1341438"/>
            <a:ext cx="8229600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E" altLang="en-US" smtClean="0"/>
              <a:t>Professional Development</a:t>
            </a:r>
            <a:endParaRPr lang="en-GB" altLang="en-US" smtClean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 bwMode="auto">
          <a:xfrm>
            <a:off x="442913" y="1593850"/>
            <a:ext cx="8243887" cy="4532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altLang="en-US" smtClean="0"/>
          </a:p>
          <a:p>
            <a:endParaRPr lang="en-IE" altLang="en-US" smtClean="0"/>
          </a:p>
          <a:p>
            <a:r>
              <a:rPr lang="en-IE" altLang="en-US" smtClean="0"/>
              <a:t>Summer Programme</a:t>
            </a:r>
          </a:p>
          <a:p>
            <a:r>
              <a:rPr lang="en-IE" altLang="en-US" smtClean="0"/>
              <a:t>Online Courses</a:t>
            </a:r>
          </a:p>
          <a:p>
            <a:r>
              <a:rPr lang="en-IE" altLang="en-US" smtClean="0"/>
              <a:t>Facilitation Skills Seminar to support consultations</a:t>
            </a:r>
            <a:endParaRPr lang="en-GB" altLang="en-US" smtClean="0"/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941888"/>
            <a:ext cx="3086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altLang="en-US" smtClean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altLang="en-US" smtClean="0"/>
          </a:p>
        </p:txBody>
      </p:sp>
      <p:sp>
        <p:nvSpPr>
          <p:cNvPr id="4" name="Rounded Rectangle 3"/>
          <p:cNvSpPr/>
          <p:nvPr/>
        </p:nvSpPr>
        <p:spPr>
          <a:xfrm>
            <a:off x="6629400" y="4419600"/>
            <a:ext cx="2212975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 b="1">
              <a:latin typeface="Cambria" panose="0204050305040603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626225" y="2286000"/>
            <a:ext cx="2212975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 b="1">
              <a:latin typeface="Cambria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26225" y="1447800"/>
            <a:ext cx="2212975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 b="1"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00200" y="762000"/>
            <a:ext cx="2743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b="1" dirty="0">
                <a:latin typeface="Cambria" panose="02040503050406030204" pitchFamily="18" charset="0"/>
              </a:rPr>
              <a:t>Members (40,423)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600200" y="1676400"/>
            <a:ext cx="2743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b="1" dirty="0">
                <a:latin typeface="Cambria" panose="02040503050406030204" pitchFamily="18" charset="0"/>
              </a:rPr>
              <a:t>Branches(180)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2590800"/>
            <a:ext cx="2743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b="1" dirty="0">
                <a:latin typeface="Cambria" panose="02040503050406030204" pitchFamily="18" charset="0"/>
              </a:rPr>
              <a:t>Districts (16)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1000" y="3505200"/>
            <a:ext cx="56388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b="1" dirty="0">
                <a:latin typeface="Cambria" panose="02040503050406030204" pitchFamily="18" charset="0"/>
              </a:rPr>
              <a:t>Central Executive Committee (22)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300" b="1" i="1" dirty="0">
                <a:latin typeface="Cambria" panose="02040503050406030204" pitchFamily="18" charset="0"/>
              </a:rPr>
              <a:t>16 elected representatives, President, Vice-President, Ex-President, General Secretary, General Treasurer and Northern Secretary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600200" y="5105400"/>
            <a:ext cx="2743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b="1" dirty="0">
                <a:latin typeface="Cambria" panose="02040503050406030204" pitchFamily="18" charset="0"/>
              </a:rPr>
              <a:t>Congress</a:t>
            </a:r>
          </a:p>
        </p:txBody>
      </p:sp>
      <p:cxnSp>
        <p:nvCxnSpPr>
          <p:cNvPr id="12" name="Straight Connector 11"/>
          <p:cNvCxnSpPr>
            <a:stCxn id="10" idx="3"/>
          </p:cNvCxnSpPr>
          <p:nvPr/>
        </p:nvCxnSpPr>
        <p:spPr>
          <a:xfrm>
            <a:off x="6019800" y="41910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48400" y="1676400"/>
            <a:ext cx="0" cy="297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3" name="TextBox 12"/>
          <p:cNvSpPr txBox="1">
            <a:spLocks noChangeArrowheads="1"/>
          </p:cNvSpPr>
          <p:nvPr/>
        </p:nvSpPr>
        <p:spPr bwMode="auto">
          <a:xfrm>
            <a:off x="6629400" y="1447800"/>
            <a:ext cx="2205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IE" altLang="en-US" sz="1600" b="1">
                <a:latin typeface="Cambria" panose="02040503050406030204" pitchFamily="18" charset="0"/>
              </a:rPr>
              <a:t>Education Committee</a:t>
            </a:r>
          </a:p>
        </p:txBody>
      </p:sp>
      <p:sp>
        <p:nvSpPr>
          <p:cNvPr id="30734" name="TextBox 13"/>
          <p:cNvSpPr txBox="1">
            <a:spLocks noChangeArrowheads="1"/>
          </p:cNvSpPr>
          <p:nvPr/>
        </p:nvSpPr>
        <p:spPr bwMode="auto">
          <a:xfrm>
            <a:off x="6723063" y="2328863"/>
            <a:ext cx="20399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IE" altLang="en-US" sz="1600" b="1">
                <a:latin typeface="Cambria" panose="02040503050406030204" pitchFamily="18" charset="0"/>
              </a:rPr>
              <a:t>Equality Committee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29400" y="3119438"/>
            <a:ext cx="2212975" cy="9191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IE" altLang="en-US" sz="1600" b="1">
                <a:latin typeface="Cambria" panose="02040503050406030204" pitchFamily="18" charset="0"/>
              </a:rPr>
              <a:t>Principals’ and Deputy Principals’ Committee</a:t>
            </a:r>
          </a:p>
        </p:txBody>
      </p:sp>
      <p:sp>
        <p:nvSpPr>
          <p:cNvPr id="30736" name="TextBox 15"/>
          <p:cNvSpPr txBox="1">
            <a:spLocks noChangeArrowheads="1"/>
          </p:cNvSpPr>
          <p:nvPr/>
        </p:nvSpPr>
        <p:spPr bwMode="auto">
          <a:xfrm>
            <a:off x="6629400" y="4495800"/>
            <a:ext cx="2212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IE" altLang="en-US" sz="1600" b="1">
                <a:latin typeface="Cambria" panose="02040503050406030204" pitchFamily="18" charset="0"/>
              </a:rPr>
              <a:t>Northern Committee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248400" y="46482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248400" y="35814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248400" y="16764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248400" y="25146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57200" y="6019800"/>
            <a:ext cx="75438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solidFill>
                  <a:schemeClr val="tx1"/>
                </a:solidFill>
                <a:latin typeface="Cambria" panose="02040503050406030204" pitchFamily="18" charset="0"/>
              </a:rPr>
              <a:t>Accounts Committee, Standing Orders, Benefit Funds Committee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IE" altLang="en-US" smtClean="0"/>
              <a:t>Education Committee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395288" y="1125538"/>
            <a:ext cx="8497887" cy="547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E" altLang="en-US" smtClean="0"/>
              <a:t>Sixteen elected members</a:t>
            </a:r>
          </a:p>
          <a:p>
            <a:r>
              <a:rPr lang="en-IE" altLang="en-US" smtClean="0"/>
              <a:t>Three-year term</a:t>
            </a:r>
          </a:p>
          <a:p>
            <a:r>
              <a:rPr lang="en-IE" altLang="en-US" smtClean="0"/>
              <a:t>Supported by Officials</a:t>
            </a:r>
          </a:p>
          <a:p>
            <a:pPr lvl="1"/>
            <a:r>
              <a:rPr lang="en-IE" altLang="en-US" smtClean="0"/>
              <a:t>Deirbhile Nic Craith and Nuala O’Donnell</a:t>
            </a:r>
          </a:p>
          <a:p>
            <a:r>
              <a:rPr lang="en-IE" altLang="en-US" smtClean="0"/>
              <a:t>Current Issues in Education</a:t>
            </a:r>
          </a:p>
          <a:p>
            <a:r>
              <a:rPr lang="en-IE" altLang="en-US" smtClean="0"/>
              <a:t>Consultative Conference on Education</a:t>
            </a:r>
          </a:p>
          <a:p>
            <a:r>
              <a:rPr lang="en-IE" altLang="en-US" smtClean="0"/>
              <a:t>Consultations with members</a:t>
            </a:r>
          </a:p>
          <a:p>
            <a:r>
              <a:rPr lang="en-IE" altLang="en-US" smtClean="0"/>
              <a:t>Research – questionnaires and focus groups</a:t>
            </a:r>
          </a:p>
          <a:p>
            <a:endParaRPr lang="en-IE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E" altLang="en-US" smtClean="0"/>
              <a:t>Current Issues in Education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25538"/>
            <a:ext cx="8229600" cy="5399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E" altLang="en-US" smtClean="0"/>
              <a:t>Curriculum and Assessment</a:t>
            </a:r>
          </a:p>
          <a:p>
            <a:pPr lvl="1"/>
            <a:r>
              <a:rPr lang="en-IE" altLang="en-US" smtClean="0"/>
              <a:t>Revision of Primary School Curriculum</a:t>
            </a:r>
          </a:p>
          <a:p>
            <a:pPr lvl="1"/>
            <a:r>
              <a:rPr lang="en-IE" altLang="en-US" smtClean="0"/>
              <a:t>Language Curriculum</a:t>
            </a:r>
          </a:p>
          <a:p>
            <a:pPr lvl="1"/>
            <a:r>
              <a:rPr lang="en-IE" altLang="en-US" smtClean="0"/>
              <a:t>Mathematics</a:t>
            </a:r>
          </a:p>
          <a:p>
            <a:pPr lvl="1"/>
            <a:r>
              <a:rPr lang="en-IE" altLang="en-US" smtClean="0"/>
              <a:t>Literacy &amp; Numeracy Strategy</a:t>
            </a:r>
          </a:p>
          <a:p>
            <a:r>
              <a:rPr lang="en-IE" altLang="en-US" smtClean="0"/>
              <a:t>Early Childhood Education</a:t>
            </a:r>
          </a:p>
          <a:p>
            <a:r>
              <a:rPr lang="en-IE" altLang="en-US" smtClean="0"/>
              <a:t>Teacher Education</a:t>
            </a:r>
          </a:p>
          <a:p>
            <a:pPr lvl="1"/>
            <a:r>
              <a:rPr lang="en-IE" altLang="en-US" smtClean="0"/>
              <a:t>ITE, Induction, CPD</a:t>
            </a:r>
          </a:p>
          <a:p>
            <a:r>
              <a:rPr lang="en-IE" altLang="en-US" smtClean="0"/>
              <a:t>School and Teacher Evaluation</a:t>
            </a:r>
          </a:p>
          <a:p>
            <a:endParaRPr lang="en-IE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18488" cy="1209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E" altLang="en-US" smtClean="0"/>
              <a:t>Consultative Conference on Education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18488" cy="4637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IE" altLang="en-US" smtClean="0"/>
              <a:t>Teaching in the 21</a:t>
            </a:r>
            <a:r>
              <a:rPr lang="en-IE" altLang="en-US" baseline="30000" smtClean="0"/>
              <a:t>st</a:t>
            </a:r>
            <a:r>
              <a:rPr lang="en-IE" altLang="en-US" smtClean="0"/>
              <a:t> Century</a:t>
            </a:r>
          </a:p>
          <a:p>
            <a:pPr lvl="1"/>
            <a:r>
              <a:rPr lang="en-IE" altLang="en-US" smtClean="0"/>
              <a:t>2009	The Arts in Primary Education</a:t>
            </a:r>
          </a:p>
          <a:p>
            <a:pPr lvl="1"/>
            <a:r>
              <a:rPr lang="en-IE" altLang="en-US" smtClean="0"/>
              <a:t>2010	Learning Communities</a:t>
            </a:r>
          </a:p>
          <a:p>
            <a:pPr lvl="1"/>
            <a:r>
              <a:rPr lang="en-IE" altLang="en-US" smtClean="0"/>
              <a:t>2011	Literacy</a:t>
            </a:r>
          </a:p>
          <a:p>
            <a:pPr lvl="1"/>
            <a:r>
              <a:rPr lang="en-IE" altLang="en-US" smtClean="0"/>
              <a:t>2012	Wellbeing</a:t>
            </a:r>
          </a:p>
          <a:p>
            <a:pPr lvl="1"/>
            <a:r>
              <a:rPr lang="en-IE" altLang="en-US" smtClean="0"/>
              <a:t>2013	Numeracy</a:t>
            </a:r>
          </a:p>
          <a:p>
            <a:pPr lvl="1"/>
            <a:r>
              <a:rPr lang="en-IE" altLang="en-US" smtClean="0"/>
              <a:t>2014	Quality in Education – Teacher Responsibility and Accountability</a:t>
            </a:r>
          </a:p>
          <a:p>
            <a:pPr lvl="1"/>
            <a:r>
              <a:rPr lang="en-IE" altLang="en-US" smtClean="0"/>
              <a:t>2015	The Primary School Curriculum</a:t>
            </a:r>
          </a:p>
          <a:p>
            <a:pPr lvl="1"/>
            <a:r>
              <a:rPr lang="en-IE" altLang="en-US" smtClean="0"/>
              <a:t> 2016	100 Years of Teaching 1916-2016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E" altLang="en-US" smtClean="0"/>
              <a:t>Activist professionalism </a:t>
            </a:r>
            <a:br>
              <a:rPr lang="en-IE" altLang="en-US" smtClean="0"/>
            </a:br>
            <a:endParaRPr lang="en-IE" altLang="en-US" smtClean="0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en-IE" altLang="en-US" i="1" smtClean="0"/>
              <a:t>Activist teacher professionalism is not for the faint-hearted. It requires risk-taking and working collectively and tactically with others … the activist teacher professional creates new spaces for action and debate, and in so doing improves the learning opportunities for all of those who are recipients or providers of education </a:t>
            </a:r>
          </a:p>
          <a:p>
            <a:pPr marL="0" indent="0" algn="ctr">
              <a:buFontTx/>
              <a:buNone/>
            </a:pPr>
            <a:r>
              <a:rPr lang="en-IE" altLang="en-US" sz="2400" i="1" smtClean="0"/>
              <a:t>(Judyth Sachs, 2003, p. 153)</a:t>
            </a:r>
            <a:endParaRPr lang="en-IE" altLang="en-US" sz="2400" smtClean="0"/>
          </a:p>
          <a:p>
            <a:pPr marL="0" indent="0"/>
            <a:endParaRPr lang="en-IE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286000" y="2197100"/>
            <a:ext cx="4572000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en-IE" altLang="en-US">
                <a:latin typeface="Calibri" panose="020F0502020204030204" pitchFamily="34" charset="0"/>
              </a:rPr>
              <a:t>The involvement and commitment of teachers, with a sense of ownership and responsibility for decision-making, is an essential element for innovation (Brown et al, 1995, p.10)</a:t>
            </a:r>
          </a:p>
          <a:p>
            <a:pPr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en-IE" altLang="en-US">
                <a:latin typeface="Calibri" panose="020F0502020204030204" pitchFamily="34" charset="0"/>
              </a:rPr>
              <a:t>Policy research (especially policy research) is a fundamental right of and responsibility for teachers (p. 36)</a:t>
            </a:r>
          </a:p>
          <a:p>
            <a:pPr algn="just" eaLnBrk="1" hangingPunct="1">
              <a:lnSpc>
                <a:spcPct val="107000"/>
              </a:lnSpc>
              <a:spcAft>
                <a:spcPts val="800"/>
              </a:spcAft>
            </a:pPr>
            <a:endParaRPr lang="en-IE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115616" y="1052736"/>
          <a:ext cx="669674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6300788" y="6073775"/>
            <a:ext cx="23764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IE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(Bowe, Ball, with Gold 1992)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79512" y="1124744"/>
          <a:ext cx="8964488" cy="5688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27088" y="1412875"/>
            <a:ext cx="6769100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7000"/>
              </a:lnSpc>
              <a:spcAft>
                <a:spcPts val="800"/>
              </a:spcAft>
            </a:pPr>
            <a:r>
              <a:rPr lang="en-IE" altLang="en-US" sz="3600">
                <a:latin typeface="Calibri" panose="020F0502020204030204" pitchFamily="34" charset="0"/>
              </a:rPr>
              <a:t>Teachers should be at the heart of policy debate. </a:t>
            </a:r>
          </a:p>
          <a:p>
            <a:pPr algn="ctr" eaLnBrk="1" hangingPunct="1">
              <a:lnSpc>
                <a:spcPct val="107000"/>
              </a:lnSpc>
              <a:spcAft>
                <a:spcPts val="800"/>
              </a:spcAft>
            </a:pPr>
            <a:endParaRPr lang="en-IE" altLang="en-US" sz="360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en-IE" altLang="en-US">
                <a:latin typeface="Calibri" panose="020F0502020204030204" pitchFamily="34" charset="0"/>
              </a:rPr>
              <a:t>(</a:t>
            </a:r>
            <a:r>
              <a:rPr lang="en-IE" altLang="en-US" i="1">
                <a:latin typeface="Calibri" panose="020F0502020204030204" pitchFamily="34" charset="0"/>
              </a:rPr>
              <a:t>Policy Research in Educational Settings: contested Terrain, Jenny Ozga, 2000</a:t>
            </a:r>
            <a:r>
              <a:rPr lang="en-IE" altLang="en-US">
                <a:latin typeface="Calibri" panose="020F0502020204030204" pitchFamily="34" charset="0"/>
              </a:rPr>
              <a:t>)</a:t>
            </a:r>
          </a:p>
          <a:p>
            <a:pPr algn="just" eaLnBrk="1" hangingPunct="1">
              <a:lnSpc>
                <a:spcPct val="107000"/>
              </a:lnSpc>
              <a:spcAft>
                <a:spcPts val="800"/>
              </a:spcAft>
            </a:pPr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E" altLang="en-US" smtClean="0"/>
              <a:t>Vision for Education in INTO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 bwMode="auto">
          <a:xfrm>
            <a:off x="250825" y="1196975"/>
            <a:ext cx="8569325" cy="525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800" smtClean="0"/>
              <a:t>To be the leading voice in education policy development</a:t>
            </a:r>
            <a:endParaRPr lang="en-IE" altLang="en-US" sz="2800" smtClean="0"/>
          </a:p>
          <a:p>
            <a:r>
              <a:rPr lang="en-GB" altLang="en-US" sz="2800" smtClean="0"/>
              <a:t>To anticipate and be prepared for emerging trends in education</a:t>
            </a:r>
            <a:endParaRPr lang="en-IE" altLang="en-US" sz="2800" smtClean="0"/>
          </a:p>
          <a:p>
            <a:r>
              <a:rPr lang="en-GB" altLang="en-US" sz="2800" smtClean="0"/>
              <a:t>To determine and lead major movements / trends in education</a:t>
            </a:r>
            <a:endParaRPr lang="en-IE" altLang="en-US" sz="2800" smtClean="0"/>
          </a:p>
          <a:p>
            <a:r>
              <a:rPr lang="en-GB" altLang="en-US" sz="2800" smtClean="0"/>
              <a:t>To be to the fore in progressing education issues</a:t>
            </a:r>
            <a:endParaRPr lang="en-IE" altLang="en-US" sz="2800" smtClean="0"/>
          </a:p>
          <a:p>
            <a:r>
              <a:rPr lang="en-GB" altLang="en-US" sz="2800" smtClean="0"/>
              <a:t>To respond to both national and international research</a:t>
            </a:r>
            <a:endParaRPr lang="en-IE" altLang="en-US" sz="2800" smtClean="0"/>
          </a:p>
          <a:p>
            <a:r>
              <a:rPr lang="en-GB" altLang="en-US" sz="2800" smtClean="0"/>
              <a:t>To be aware of broader developments in Education</a:t>
            </a:r>
            <a:endParaRPr lang="en-IE" altLang="en-US" sz="2800" smtClean="0"/>
          </a:p>
          <a:p>
            <a:endParaRPr lang="en-IE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 bwMode="auto">
          <a:xfrm>
            <a:off x="457200" y="836613"/>
            <a:ext cx="8229600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How do we do this?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  <a:p>
            <a:r>
              <a:rPr lang="en-US" altLang="en-US" smtClean="0"/>
              <a:t>Representation</a:t>
            </a:r>
          </a:p>
          <a:p>
            <a:r>
              <a:rPr lang="en-US" altLang="en-US" smtClean="0"/>
              <a:t>Consultations</a:t>
            </a:r>
          </a:p>
          <a:p>
            <a:r>
              <a:rPr lang="en-US" altLang="en-US" smtClean="0"/>
              <a:t>Conferences</a:t>
            </a:r>
          </a:p>
          <a:p>
            <a:r>
              <a:rPr lang="en-US" altLang="en-US" smtClean="0"/>
              <a:t>Publications</a:t>
            </a:r>
          </a:p>
          <a:p>
            <a:r>
              <a:rPr lang="en-US" altLang="en-US" smtClean="0"/>
              <a:t>Research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466975"/>
            <a:ext cx="353060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Representation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 bwMode="auto">
          <a:xfrm>
            <a:off x="319088" y="1214438"/>
            <a:ext cx="8362950" cy="4929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z="1000" smtClean="0"/>
          </a:p>
          <a:p>
            <a:r>
              <a:rPr lang="en-US" altLang="en-US" smtClean="0"/>
              <a:t>National Council for Curriculum and Assessment (NCCA)</a:t>
            </a:r>
          </a:p>
          <a:p>
            <a:r>
              <a:rPr lang="en-US" altLang="en-US" smtClean="0"/>
              <a:t>Teaching Council</a:t>
            </a:r>
          </a:p>
          <a:p>
            <a:r>
              <a:rPr lang="en-US" altLang="en-US" smtClean="0"/>
              <a:t>An Chomhairle um Oideachas Gaeltachta &amp; Gaelscolaíochta (COGG)</a:t>
            </a:r>
          </a:p>
          <a:p>
            <a:r>
              <a:rPr lang="en-US" altLang="en-US" smtClean="0"/>
              <a:t>National Consultative Forum on Special Education</a:t>
            </a:r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4175"/>
            <a:ext cx="2663825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546725"/>
            <a:ext cx="187166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445125"/>
            <a:ext cx="22510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5413375"/>
            <a:ext cx="189071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Consultations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 bwMode="auto">
          <a:xfrm>
            <a:off x="323850" y="1125538"/>
            <a:ext cx="8351838" cy="5183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Recent Topics</a:t>
            </a:r>
          </a:p>
          <a:p>
            <a:pPr lvl="1"/>
            <a:r>
              <a:rPr lang="en-US" altLang="en-US" smtClean="0"/>
              <a:t>Primary Language Curriculum</a:t>
            </a:r>
          </a:p>
          <a:p>
            <a:pPr lvl="1"/>
            <a:r>
              <a:rPr lang="en-US" altLang="en-US" smtClean="0"/>
              <a:t>Literacy and Numeracy Strategy</a:t>
            </a:r>
          </a:p>
          <a:p>
            <a:pPr lvl="1"/>
            <a:r>
              <a:rPr lang="en-US" altLang="en-US" smtClean="0"/>
              <a:t>New Allocation Model for Special Education</a:t>
            </a:r>
          </a:p>
          <a:p>
            <a:r>
              <a:rPr lang="en-US" altLang="en-US" smtClean="0"/>
              <a:t>Current Consultation</a:t>
            </a:r>
          </a:p>
          <a:p>
            <a:pPr lvl="1"/>
            <a:r>
              <a:rPr lang="en-US" altLang="en-US" smtClean="0"/>
              <a:t>Structure of Primary Curriculum and Time Allocation across the Curriculum</a:t>
            </a:r>
          </a:p>
          <a:p>
            <a:r>
              <a:rPr lang="en-US" altLang="en-US" smtClean="0"/>
              <a:t>Process</a:t>
            </a:r>
          </a:p>
          <a:p>
            <a:pPr lvl="1"/>
            <a:r>
              <a:rPr lang="en-US" altLang="en-US" smtClean="0"/>
              <a:t>Questionnaires</a:t>
            </a:r>
          </a:p>
          <a:p>
            <a:pPr lvl="1"/>
            <a:r>
              <a:rPr lang="en-US" altLang="en-US" smtClean="0"/>
              <a:t>Consultation Discussions within Districts</a:t>
            </a:r>
          </a:p>
          <a:p>
            <a:pPr lvl="1"/>
            <a:r>
              <a:rPr lang="en-US" altLang="en-US" smtClean="0"/>
              <a:t>Email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IE" altLang="en-US" smtClean="0"/>
              <a:t>Consultation Meetings</a:t>
            </a: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7200900" cy="47847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Conferences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 bwMode="auto">
          <a:xfrm>
            <a:off x="323850" y="1125538"/>
            <a:ext cx="8351838" cy="5399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smtClean="0"/>
              <a:t>Annual Consultative Conference on Education</a:t>
            </a:r>
          </a:p>
          <a:p>
            <a:r>
              <a:rPr lang="en-US" altLang="en-US" sz="2800" smtClean="0"/>
              <a:t>Biennial consultative Conference on Special Education</a:t>
            </a:r>
          </a:p>
          <a:p>
            <a:r>
              <a:rPr lang="en-US" altLang="en-US" sz="2800" smtClean="0"/>
              <a:t>Biennial Consultative Conference for Principals and Deputies</a:t>
            </a:r>
          </a:p>
          <a:p>
            <a:r>
              <a:rPr lang="en-US" altLang="en-US" sz="2800" smtClean="0"/>
              <a:t>Triennial Consultative Conference on Equality</a:t>
            </a:r>
          </a:p>
          <a:p>
            <a:r>
              <a:rPr lang="en-US" altLang="en-US" sz="2800" smtClean="0"/>
              <a:t>National Youth Conference</a:t>
            </a:r>
          </a:p>
          <a:p>
            <a:r>
              <a:rPr lang="en-US" altLang="en-US" sz="2800" smtClean="0"/>
              <a:t>Occasional Conferences / Seminars</a:t>
            </a:r>
          </a:p>
          <a:p>
            <a:pPr lvl="1"/>
            <a:r>
              <a:rPr lang="en-US" altLang="en-US" smtClean="0"/>
              <a:t>DEIS</a:t>
            </a:r>
          </a:p>
          <a:p>
            <a:pPr lvl="1"/>
            <a:r>
              <a:rPr lang="en-US" altLang="en-US" smtClean="0"/>
              <a:t>School Placement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4942</TotalTime>
  <Words>562</Words>
  <Application>Microsoft Office PowerPoint</Application>
  <PresentationFormat>On-screen Show (4:3)</PresentationFormat>
  <Paragraphs>131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MS PGothic</vt:lpstr>
      <vt:lpstr>Myriad Pro</vt:lpstr>
      <vt:lpstr>MS PGothic</vt:lpstr>
      <vt:lpstr>Georgia</vt:lpstr>
      <vt:lpstr>Calibri</vt:lpstr>
      <vt:lpstr>Cambria</vt:lpstr>
      <vt:lpstr>Times New Roman</vt:lpstr>
      <vt:lpstr>Blank Presentation</vt:lpstr>
      <vt:lpstr>PowerPoint Presentation</vt:lpstr>
      <vt:lpstr>PowerPoint Presentation</vt:lpstr>
      <vt:lpstr>PowerPoint Presentation</vt:lpstr>
      <vt:lpstr>Vision for Education in INTO</vt:lpstr>
      <vt:lpstr>How do we do this?</vt:lpstr>
      <vt:lpstr>Representation</vt:lpstr>
      <vt:lpstr>Consultations</vt:lpstr>
      <vt:lpstr>Consultation Meetings</vt:lpstr>
      <vt:lpstr>Conferences</vt:lpstr>
      <vt:lpstr>Research</vt:lpstr>
      <vt:lpstr>Publications</vt:lpstr>
      <vt:lpstr>Professional Development</vt:lpstr>
      <vt:lpstr>PowerPoint Presentation</vt:lpstr>
      <vt:lpstr>Education Committee</vt:lpstr>
      <vt:lpstr>Current Issues in Education</vt:lpstr>
      <vt:lpstr>Consultative Conference on Education</vt:lpstr>
      <vt:lpstr>Activist professionalism  </vt:lpstr>
      <vt:lpstr>PowerPoint Presentation</vt:lpstr>
      <vt:lpstr>PowerPoint Presentation</vt:lpstr>
    </vt:vector>
  </TitlesOfParts>
  <Company>House of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INTO Design Samples</dc:title>
  <dc:creator>dnc@into.ie</dc:creator>
  <cp:lastModifiedBy>Merrilyn Campbell</cp:lastModifiedBy>
  <cp:revision>258</cp:revision>
  <cp:lastPrinted>2014-02-03T15:16:00Z</cp:lastPrinted>
  <dcterms:created xsi:type="dcterms:W3CDTF">2008-02-12T10:02:35Z</dcterms:created>
  <dcterms:modified xsi:type="dcterms:W3CDTF">2017-03-27T15:30:25Z</dcterms:modified>
</cp:coreProperties>
</file>