
<file path=[Content_Types].xml><?xml version="1.0" encoding="utf-8"?>
<Types xmlns="http://schemas.openxmlformats.org/package/2006/content-types">
  <Default Extension="png" ContentType="image/png"/>
  <Default Extension="jpg&amp;ehk=AxlPxHKbcmfCMKP55a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&amp;ehk=aTSWbmpJWRdoScGR" ContentType="image/jpeg"/>
  <Default Extension="png&amp;ehk=8K3zbY6TRVKqdaMYMu2GlA&amp;r=0&amp;pid=OfficeInsert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7" r:id="rId4"/>
    <p:sldId id="276" r:id="rId5"/>
    <p:sldId id="272" r:id="rId6"/>
    <p:sldId id="273" r:id="rId7"/>
    <p:sldId id="274" r:id="rId8"/>
    <p:sldId id="264" r:id="rId9"/>
    <p:sldId id="265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A11"/>
    <a:srgbClr val="FF6565"/>
    <a:srgbClr val="CC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8081" autoAdjust="0"/>
  </p:normalViewPr>
  <p:slideViewPr>
    <p:cSldViewPr snapToGrid="0">
      <p:cViewPr varScale="1">
        <p:scale>
          <a:sx n="79" d="100"/>
          <a:sy n="79" d="100"/>
        </p:scale>
        <p:origin x="10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&amp;ehk=8K3zbY6TRVKqdaMYMu2GlA&amp;r=0&amp;pid=OfficeInsert"/><Relationship Id="rId7" Type="http://schemas.openxmlformats.org/officeDocument/2006/relationships/image" Target="../media/image17.jpg"/><Relationship Id="rId2" Type="http://schemas.openxmlformats.org/officeDocument/2006/relationships/image" Target="../media/image12.jpg&amp;ehk=AxlPxHKbcmfCMKP55a"/><Relationship Id="rId1" Type="http://schemas.openxmlformats.org/officeDocument/2006/relationships/image" Target="../media/image11.jpg&amp;ehk=aTSWbmpJWRdoScGR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DE170-FC9F-4D19-AA9A-423BA2F5ADF5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562D33-5650-4067-B0EF-B1FCC6B7F7C9}">
      <dgm:prSet phldrT="[Text]"/>
      <dgm:spPr/>
      <dgm:t>
        <a:bodyPr/>
        <a:lstStyle/>
        <a:p>
          <a:r>
            <a:rPr lang="en-US" dirty="0"/>
            <a:t>Personal motivation to teach</a:t>
          </a:r>
        </a:p>
      </dgm:t>
    </dgm:pt>
    <dgm:pt modelId="{C11A2A6E-C19E-4296-87F8-EE9E1485371D}" type="parTrans" cxnId="{99319144-11FC-49DD-93C9-54261CA750E9}">
      <dgm:prSet/>
      <dgm:spPr/>
      <dgm:t>
        <a:bodyPr/>
        <a:lstStyle/>
        <a:p>
          <a:endParaRPr lang="en-US"/>
        </a:p>
      </dgm:t>
    </dgm:pt>
    <dgm:pt modelId="{550F6596-ECDE-454D-AE77-A6A822BC817F}" type="sibTrans" cxnId="{99319144-11FC-49DD-93C9-54261CA750E9}">
      <dgm:prSet/>
      <dgm:spPr/>
      <dgm:t>
        <a:bodyPr/>
        <a:lstStyle/>
        <a:p>
          <a:endParaRPr lang="en-US"/>
        </a:p>
      </dgm:t>
    </dgm:pt>
    <dgm:pt modelId="{08BD9246-DE4A-44B7-9C82-15B15F129FA0}">
      <dgm:prSet phldrT="[Text]"/>
      <dgm:spPr/>
      <dgm:t>
        <a:bodyPr/>
        <a:lstStyle/>
        <a:p>
          <a:r>
            <a:rPr lang="en-US" dirty="0"/>
            <a:t>Professional Values</a:t>
          </a:r>
        </a:p>
      </dgm:t>
    </dgm:pt>
    <dgm:pt modelId="{054422F2-0EA1-43BB-B54A-26989FD8FA54}" type="parTrans" cxnId="{E5364712-2114-4FD3-8314-524603DC6BEB}">
      <dgm:prSet/>
      <dgm:spPr/>
      <dgm:t>
        <a:bodyPr/>
        <a:lstStyle/>
        <a:p>
          <a:endParaRPr lang="en-US"/>
        </a:p>
      </dgm:t>
    </dgm:pt>
    <dgm:pt modelId="{BE666C86-B11B-4901-AFFF-2C8D5886C012}" type="sibTrans" cxnId="{E5364712-2114-4FD3-8314-524603DC6BEB}">
      <dgm:prSet/>
      <dgm:spPr/>
      <dgm:t>
        <a:bodyPr/>
        <a:lstStyle/>
        <a:p>
          <a:endParaRPr lang="en-US"/>
        </a:p>
      </dgm:t>
    </dgm:pt>
    <dgm:pt modelId="{203B7359-3250-44BC-B55E-A71847F96590}">
      <dgm:prSet phldrT="[Text]"/>
      <dgm:spPr/>
      <dgm:t>
        <a:bodyPr/>
        <a:lstStyle/>
        <a:p>
          <a:r>
            <a:rPr lang="en-US" dirty="0"/>
            <a:t>The changing face of society</a:t>
          </a:r>
        </a:p>
      </dgm:t>
    </dgm:pt>
    <dgm:pt modelId="{ABE772BA-B454-4FAB-A796-7E1DFF494F9C}" type="parTrans" cxnId="{8EFC1EDE-E39A-492B-B091-74063901CA4D}">
      <dgm:prSet/>
      <dgm:spPr/>
      <dgm:t>
        <a:bodyPr/>
        <a:lstStyle/>
        <a:p>
          <a:endParaRPr lang="en-US"/>
        </a:p>
      </dgm:t>
    </dgm:pt>
    <dgm:pt modelId="{387AA996-A022-4EE2-B330-8FD9D9E9B07B}" type="sibTrans" cxnId="{8EFC1EDE-E39A-492B-B091-74063901CA4D}">
      <dgm:prSet/>
      <dgm:spPr/>
      <dgm:t>
        <a:bodyPr/>
        <a:lstStyle/>
        <a:p>
          <a:endParaRPr lang="en-US"/>
        </a:p>
      </dgm:t>
    </dgm:pt>
    <dgm:pt modelId="{14B0AF65-6E41-42AA-8A40-C7A604423C3F}">
      <dgm:prSet phldrT="[Text]"/>
      <dgm:spPr/>
      <dgm:t>
        <a:bodyPr/>
        <a:lstStyle/>
        <a:p>
          <a:r>
            <a:rPr lang="en-US" dirty="0"/>
            <a:t>Evolving understanding of learning</a:t>
          </a:r>
        </a:p>
      </dgm:t>
    </dgm:pt>
    <dgm:pt modelId="{1B8E4213-85BF-4CE8-AA47-F66ECF3418ED}" type="parTrans" cxnId="{4834DDB9-4675-4356-8345-9FD9418E03F2}">
      <dgm:prSet/>
      <dgm:spPr/>
      <dgm:t>
        <a:bodyPr/>
        <a:lstStyle/>
        <a:p>
          <a:endParaRPr lang="en-US"/>
        </a:p>
      </dgm:t>
    </dgm:pt>
    <dgm:pt modelId="{0FB93416-23D7-4999-AEA6-E5C7321BE624}" type="sibTrans" cxnId="{4834DDB9-4675-4356-8345-9FD9418E03F2}">
      <dgm:prSet/>
      <dgm:spPr/>
      <dgm:t>
        <a:bodyPr/>
        <a:lstStyle/>
        <a:p>
          <a:endParaRPr lang="en-US"/>
        </a:p>
      </dgm:t>
    </dgm:pt>
    <dgm:pt modelId="{0FD92EF9-28B1-4496-B5D7-6F4224D39DD3}" type="pres">
      <dgm:prSet presAssocID="{ECEDE170-FC9F-4D19-AA9A-423BA2F5ADF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7852C0D9-E1B9-4419-B008-ABE6898FB798}" type="pres">
      <dgm:prSet presAssocID="{ECEDE170-FC9F-4D19-AA9A-423BA2F5ADF5}" presName="diamond" presStyleLbl="bgShp" presStyleIdx="0" presStyleCnt="1"/>
      <dgm:spPr/>
    </dgm:pt>
    <dgm:pt modelId="{62E2F137-E67E-4C96-96CD-7DBA809CFAF5}" type="pres">
      <dgm:prSet presAssocID="{ECEDE170-FC9F-4D19-AA9A-423BA2F5ADF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CD58F7F-FC6E-485A-816E-3D9D3F7D5A5E}" type="pres">
      <dgm:prSet presAssocID="{ECEDE170-FC9F-4D19-AA9A-423BA2F5ADF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8163638-0E74-458C-AAC7-77EE29636C00}" type="pres">
      <dgm:prSet presAssocID="{ECEDE170-FC9F-4D19-AA9A-423BA2F5ADF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91FEC90-9507-4572-BD7C-74893300DC69}" type="pres">
      <dgm:prSet presAssocID="{ECEDE170-FC9F-4D19-AA9A-423BA2F5ADF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99319144-11FC-49DD-93C9-54261CA750E9}" srcId="{ECEDE170-FC9F-4D19-AA9A-423BA2F5ADF5}" destId="{84562D33-5650-4067-B0EF-B1FCC6B7F7C9}" srcOrd="0" destOrd="0" parTransId="{C11A2A6E-C19E-4296-87F8-EE9E1485371D}" sibTransId="{550F6596-ECDE-454D-AE77-A6A822BC817F}"/>
    <dgm:cxn modelId="{E8DD7F4B-AB8B-459D-AF01-6538009FB3D0}" type="presOf" srcId="{84562D33-5650-4067-B0EF-B1FCC6B7F7C9}" destId="{62E2F137-E67E-4C96-96CD-7DBA809CFAF5}" srcOrd="0" destOrd="0" presId="urn:microsoft.com/office/officeart/2005/8/layout/matrix3"/>
    <dgm:cxn modelId="{3CE3695F-0391-4546-AF60-EFF457C93849}" type="presOf" srcId="{203B7359-3250-44BC-B55E-A71847F96590}" destId="{48163638-0E74-458C-AAC7-77EE29636C00}" srcOrd="0" destOrd="0" presId="urn:microsoft.com/office/officeart/2005/8/layout/matrix3"/>
    <dgm:cxn modelId="{F6E25C13-9070-4949-A826-ED3EE526DE9A}" type="presOf" srcId="{ECEDE170-FC9F-4D19-AA9A-423BA2F5ADF5}" destId="{0FD92EF9-28B1-4496-B5D7-6F4224D39DD3}" srcOrd="0" destOrd="0" presId="urn:microsoft.com/office/officeart/2005/8/layout/matrix3"/>
    <dgm:cxn modelId="{8EFC1EDE-E39A-492B-B091-74063901CA4D}" srcId="{ECEDE170-FC9F-4D19-AA9A-423BA2F5ADF5}" destId="{203B7359-3250-44BC-B55E-A71847F96590}" srcOrd="2" destOrd="0" parTransId="{ABE772BA-B454-4FAB-A796-7E1DFF494F9C}" sibTransId="{387AA996-A022-4EE2-B330-8FD9D9E9B07B}"/>
    <dgm:cxn modelId="{4834DDB9-4675-4356-8345-9FD9418E03F2}" srcId="{ECEDE170-FC9F-4D19-AA9A-423BA2F5ADF5}" destId="{14B0AF65-6E41-42AA-8A40-C7A604423C3F}" srcOrd="3" destOrd="0" parTransId="{1B8E4213-85BF-4CE8-AA47-F66ECF3418ED}" sibTransId="{0FB93416-23D7-4999-AEA6-E5C7321BE624}"/>
    <dgm:cxn modelId="{26D5C882-B2F1-48EA-BB42-5C55751C99FD}" type="presOf" srcId="{14B0AF65-6E41-42AA-8A40-C7A604423C3F}" destId="{291FEC90-9507-4572-BD7C-74893300DC69}" srcOrd="0" destOrd="0" presId="urn:microsoft.com/office/officeart/2005/8/layout/matrix3"/>
    <dgm:cxn modelId="{E5364712-2114-4FD3-8314-524603DC6BEB}" srcId="{ECEDE170-FC9F-4D19-AA9A-423BA2F5ADF5}" destId="{08BD9246-DE4A-44B7-9C82-15B15F129FA0}" srcOrd="1" destOrd="0" parTransId="{054422F2-0EA1-43BB-B54A-26989FD8FA54}" sibTransId="{BE666C86-B11B-4901-AFFF-2C8D5886C012}"/>
    <dgm:cxn modelId="{DCF931CC-48F0-4A94-AB4D-27CFCD6AB240}" type="presOf" srcId="{08BD9246-DE4A-44B7-9C82-15B15F129FA0}" destId="{8CD58F7F-FC6E-485A-816E-3D9D3F7D5A5E}" srcOrd="0" destOrd="0" presId="urn:microsoft.com/office/officeart/2005/8/layout/matrix3"/>
    <dgm:cxn modelId="{5528D639-A9BB-4313-ABCB-F9A7004C9E92}" type="presParOf" srcId="{0FD92EF9-28B1-4496-B5D7-6F4224D39DD3}" destId="{7852C0D9-E1B9-4419-B008-ABE6898FB798}" srcOrd="0" destOrd="0" presId="urn:microsoft.com/office/officeart/2005/8/layout/matrix3"/>
    <dgm:cxn modelId="{0E5FCC6F-EB26-4458-AA71-DE48A7EEEA26}" type="presParOf" srcId="{0FD92EF9-28B1-4496-B5D7-6F4224D39DD3}" destId="{62E2F137-E67E-4C96-96CD-7DBA809CFAF5}" srcOrd="1" destOrd="0" presId="urn:microsoft.com/office/officeart/2005/8/layout/matrix3"/>
    <dgm:cxn modelId="{6430EDBF-2DDB-4342-A8D2-D1CCD313E21A}" type="presParOf" srcId="{0FD92EF9-28B1-4496-B5D7-6F4224D39DD3}" destId="{8CD58F7F-FC6E-485A-816E-3D9D3F7D5A5E}" srcOrd="2" destOrd="0" presId="urn:microsoft.com/office/officeart/2005/8/layout/matrix3"/>
    <dgm:cxn modelId="{055F584A-EFA9-4DF2-B088-1B84058E3D55}" type="presParOf" srcId="{0FD92EF9-28B1-4496-B5D7-6F4224D39DD3}" destId="{48163638-0E74-458C-AAC7-77EE29636C00}" srcOrd="3" destOrd="0" presId="urn:microsoft.com/office/officeart/2005/8/layout/matrix3"/>
    <dgm:cxn modelId="{CC216AE8-F686-470D-A626-0A485A4FF5AA}" type="presParOf" srcId="{0FD92EF9-28B1-4496-B5D7-6F4224D39DD3}" destId="{291FEC90-9507-4572-BD7C-74893300DC6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9749A5-DCA7-4A0F-8FC9-DA4E97A37C2E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14D8BBC4-05AC-4CF8-AA8C-30FFB3C9183B}">
      <dgm:prSet phldrT="[Text]"/>
      <dgm:spPr>
        <a:solidFill>
          <a:srgbClr val="0070C0"/>
        </a:solidFill>
      </dgm:spPr>
      <dgm:t>
        <a:bodyPr/>
        <a:lstStyle/>
        <a:p>
          <a:r>
            <a:rPr lang="en-US" i="1" dirty="0"/>
            <a:t>Looking at Our School 2016</a:t>
          </a:r>
          <a:r>
            <a:rPr lang="en-US" dirty="0"/>
            <a:t>: A Quality Framework for Schools</a:t>
          </a:r>
        </a:p>
      </dgm:t>
    </dgm:pt>
    <dgm:pt modelId="{3D5F985F-F602-4789-8C70-DB397B1E88EE}" type="parTrans" cxnId="{4C1929B3-6AE3-41B3-A194-1B36BE16D19C}">
      <dgm:prSet/>
      <dgm:spPr/>
      <dgm:t>
        <a:bodyPr/>
        <a:lstStyle/>
        <a:p>
          <a:endParaRPr lang="en-US"/>
        </a:p>
      </dgm:t>
    </dgm:pt>
    <dgm:pt modelId="{D33BC37D-F95D-4C98-AB0D-27EA3E27C0C9}" type="sibTrans" cxnId="{4C1929B3-6AE3-41B3-A194-1B36BE16D19C}">
      <dgm:prSet/>
      <dgm:spPr/>
      <dgm:t>
        <a:bodyPr/>
        <a:lstStyle/>
        <a:p>
          <a:endParaRPr lang="en-US"/>
        </a:p>
      </dgm:t>
    </dgm:pt>
    <dgm:pt modelId="{AA89ED1F-41C1-4955-9C01-38B40361FE1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SSE / External Evaluation</a:t>
          </a:r>
        </a:p>
      </dgm:t>
    </dgm:pt>
    <dgm:pt modelId="{0C940250-EFDA-4D4F-A379-D9A09B4A1CF7}" type="parTrans" cxnId="{84586C9A-0F22-4BEF-AEE2-D952EB147DD7}">
      <dgm:prSet/>
      <dgm:spPr/>
      <dgm:t>
        <a:bodyPr/>
        <a:lstStyle/>
        <a:p>
          <a:endParaRPr lang="en-US"/>
        </a:p>
      </dgm:t>
    </dgm:pt>
    <dgm:pt modelId="{689BD38C-664B-40B7-8856-3011C702F6A1}" type="sibTrans" cxnId="{84586C9A-0F22-4BEF-AEE2-D952EB147DD7}">
      <dgm:prSet/>
      <dgm:spPr/>
      <dgm:t>
        <a:bodyPr/>
        <a:lstStyle/>
        <a:p>
          <a:endParaRPr lang="en-US"/>
        </a:p>
      </dgm:t>
    </dgm:pt>
    <dgm:pt modelId="{A1C91BD3-9AE6-4860-88F3-1802D28CE31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/>
            <a:t>Teacher Education Providers</a:t>
          </a:r>
        </a:p>
      </dgm:t>
    </dgm:pt>
    <dgm:pt modelId="{C874732D-8B96-464E-9655-571CA610587F}" type="parTrans" cxnId="{8F7B9194-B139-4109-ADB1-88B6C7CAFB31}">
      <dgm:prSet/>
      <dgm:spPr/>
      <dgm:t>
        <a:bodyPr/>
        <a:lstStyle/>
        <a:p>
          <a:endParaRPr lang="en-US"/>
        </a:p>
      </dgm:t>
    </dgm:pt>
    <dgm:pt modelId="{3A985133-664E-4758-B59B-399BC277C7F9}" type="sibTrans" cxnId="{8F7B9194-B139-4109-ADB1-88B6C7CAFB31}">
      <dgm:prSet/>
      <dgm:spPr/>
      <dgm:t>
        <a:bodyPr/>
        <a:lstStyle/>
        <a:p>
          <a:endParaRPr lang="en-US"/>
        </a:p>
      </dgm:t>
    </dgm:pt>
    <dgm:pt modelId="{A2142184-28BC-4001-85F6-D3F66D29A46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/>
            <a:t>Schools / Networks</a:t>
          </a:r>
        </a:p>
      </dgm:t>
    </dgm:pt>
    <dgm:pt modelId="{8EEF5693-CA37-444E-ADF0-C79D5F99AFFF}" type="parTrans" cxnId="{B4216EE0-35C3-475D-8A01-1BA08EFB2717}">
      <dgm:prSet/>
      <dgm:spPr/>
      <dgm:t>
        <a:bodyPr/>
        <a:lstStyle/>
        <a:p>
          <a:endParaRPr lang="en-US"/>
        </a:p>
      </dgm:t>
    </dgm:pt>
    <dgm:pt modelId="{324CB734-B6CF-4493-8FDA-EA5E950D0217}" type="sibTrans" cxnId="{B4216EE0-35C3-475D-8A01-1BA08EFB2717}">
      <dgm:prSet/>
      <dgm:spPr/>
      <dgm:t>
        <a:bodyPr/>
        <a:lstStyle/>
        <a:p>
          <a:endParaRPr lang="en-US"/>
        </a:p>
      </dgm:t>
    </dgm:pt>
    <dgm:pt modelId="{49274CAC-4DC7-4225-9D16-87D829AE67E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/>
            <a:t>Teachers / INTO</a:t>
          </a:r>
        </a:p>
      </dgm:t>
    </dgm:pt>
    <dgm:pt modelId="{517C2ADA-0B93-462C-B83E-19158B745F93}" type="parTrans" cxnId="{B2A7FF8F-DEC9-4E82-97BB-5D933C0EF6B9}">
      <dgm:prSet/>
      <dgm:spPr/>
      <dgm:t>
        <a:bodyPr/>
        <a:lstStyle/>
        <a:p>
          <a:endParaRPr lang="en-US"/>
        </a:p>
      </dgm:t>
    </dgm:pt>
    <dgm:pt modelId="{A9484564-FF1E-4B24-8FAC-170B1F2E1B6E}" type="sibTrans" cxnId="{B2A7FF8F-DEC9-4E82-97BB-5D933C0EF6B9}">
      <dgm:prSet/>
      <dgm:spPr/>
      <dgm:t>
        <a:bodyPr/>
        <a:lstStyle/>
        <a:p>
          <a:endParaRPr lang="en-US"/>
        </a:p>
      </dgm:t>
    </dgm:pt>
    <dgm:pt modelId="{8888A838-3A07-4C68-BBD6-3D6438D76EB7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/>
            <a:t>DES: NIPT, PDST, Ed </a:t>
          </a:r>
          <a:r>
            <a:rPr lang="en-US" sz="2000" dirty="0" err="1"/>
            <a:t>Centres</a:t>
          </a:r>
          <a:r>
            <a:rPr lang="en-US" sz="2000" dirty="0"/>
            <a:t>, Inclusion Service </a:t>
          </a:r>
        </a:p>
      </dgm:t>
    </dgm:pt>
    <dgm:pt modelId="{5A9EDC2E-3602-48F5-8341-69DC11AAE0B1}" type="parTrans" cxnId="{950B9C2C-EE46-4A5C-9749-E3FCA5CF5FB6}">
      <dgm:prSet/>
      <dgm:spPr/>
      <dgm:t>
        <a:bodyPr/>
        <a:lstStyle/>
        <a:p>
          <a:endParaRPr lang="en-US"/>
        </a:p>
      </dgm:t>
    </dgm:pt>
    <dgm:pt modelId="{2E4530D8-9918-421D-9DAD-880476E1E25E}" type="sibTrans" cxnId="{950B9C2C-EE46-4A5C-9749-E3FCA5CF5FB6}">
      <dgm:prSet/>
      <dgm:spPr/>
      <dgm:t>
        <a:bodyPr/>
        <a:lstStyle/>
        <a:p>
          <a:endParaRPr lang="en-US"/>
        </a:p>
      </dgm:t>
    </dgm:pt>
    <dgm:pt modelId="{873D0B60-F04B-452E-92AC-ED50D6F9D43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Teaching Council / Probation – </a:t>
          </a:r>
          <a:r>
            <a:rPr lang="en-US" dirty="0" err="1"/>
            <a:t>Droichead</a:t>
          </a:r>
          <a:endParaRPr lang="en-US" dirty="0"/>
        </a:p>
      </dgm:t>
    </dgm:pt>
    <dgm:pt modelId="{AAC330F6-4BA9-4C9A-864E-FE8DFAF65E6C}" type="parTrans" cxnId="{FD1B408E-0104-4968-A41C-2EFE5F045A82}">
      <dgm:prSet/>
      <dgm:spPr/>
      <dgm:t>
        <a:bodyPr/>
        <a:lstStyle/>
        <a:p>
          <a:endParaRPr lang="en-US"/>
        </a:p>
      </dgm:t>
    </dgm:pt>
    <dgm:pt modelId="{D472CF11-8F47-4233-912A-DE7CECD05607}" type="sibTrans" cxnId="{FD1B408E-0104-4968-A41C-2EFE5F045A82}">
      <dgm:prSet/>
      <dgm:spPr/>
      <dgm:t>
        <a:bodyPr/>
        <a:lstStyle/>
        <a:p>
          <a:endParaRPr lang="en-US"/>
        </a:p>
      </dgm:t>
    </dgm:pt>
    <dgm:pt modelId="{94F68052-EF8B-44A1-B389-8534220E48FC}" type="pres">
      <dgm:prSet presAssocID="{E59749A5-DCA7-4A0F-8FC9-DA4E97A37C2E}" presName="Name0" presStyleCnt="0">
        <dgm:presLayoutVars>
          <dgm:dir/>
          <dgm:resizeHandles val="exact"/>
        </dgm:presLayoutVars>
      </dgm:prSet>
      <dgm:spPr/>
    </dgm:pt>
    <dgm:pt modelId="{CEC8940E-2BE9-432E-8436-B12554415699}" type="pres">
      <dgm:prSet presAssocID="{E59749A5-DCA7-4A0F-8FC9-DA4E97A37C2E}" presName="fgShape" presStyleLbl="fgShp" presStyleIdx="0" presStyleCnt="1"/>
      <dgm:spPr/>
    </dgm:pt>
    <dgm:pt modelId="{798D07AC-56D1-4A2D-9810-93E37395A833}" type="pres">
      <dgm:prSet presAssocID="{E59749A5-DCA7-4A0F-8FC9-DA4E97A37C2E}" presName="linComp" presStyleCnt="0"/>
      <dgm:spPr/>
    </dgm:pt>
    <dgm:pt modelId="{F886D7BF-976C-4162-B746-3C43035F7A50}" type="pres">
      <dgm:prSet presAssocID="{A1C91BD3-9AE6-4860-88F3-1802D28CE31D}" presName="compNode" presStyleCnt="0"/>
      <dgm:spPr/>
    </dgm:pt>
    <dgm:pt modelId="{554DD370-2BA3-4BBA-8C2D-6E8F2001B759}" type="pres">
      <dgm:prSet presAssocID="{A1C91BD3-9AE6-4860-88F3-1802D28CE31D}" presName="bkgdShape" presStyleLbl="node1" presStyleIdx="0" presStyleCnt="7"/>
      <dgm:spPr/>
      <dgm:t>
        <a:bodyPr/>
        <a:lstStyle/>
        <a:p>
          <a:endParaRPr lang="en-IE"/>
        </a:p>
      </dgm:t>
    </dgm:pt>
    <dgm:pt modelId="{C1EBF1A4-8B30-4E25-A7C8-758DC009E3FE}" type="pres">
      <dgm:prSet presAssocID="{A1C91BD3-9AE6-4860-88F3-1802D28CE31D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1036E91-6803-421C-AD52-83FDD555A28C}" type="pres">
      <dgm:prSet presAssocID="{A1C91BD3-9AE6-4860-88F3-1802D28CE31D}" presName="invisiNode" presStyleLbl="node1" presStyleIdx="0" presStyleCnt="7"/>
      <dgm:spPr/>
    </dgm:pt>
    <dgm:pt modelId="{6342ABBC-41A0-45E6-80D1-15CA736871C5}" type="pres">
      <dgm:prSet presAssocID="{A1C91BD3-9AE6-4860-88F3-1802D28CE31D}" presName="imagNode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extLst>
        <a:ext uri="{E40237B7-FDA0-4F09-8148-C483321AD2D9}">
          <dgm14:cNvPr xmlns:dgm14="http://schemas.microsoft.com/office/drawing/2010/diagram" id="0" name="" descr="&lt;strong&gt;Learning to Teach&lt;/strong&gt; at the British Council ~ Sharing &lt;strong&gt;Learning&lt;/strong&gt;"/>
        </a:ext>
      </dgm:extLst>
    </dgm:pt>
    <dgm:pt modelId="{F7299D9A-2ACE-49A1-80A2-380AF12952F7}" type="pres">
      <dgm:prSet presAssocID="{3A985133-664E-4758-B59B-399BC277C7F9}" presName="sibTrans" presStyleLbl="sibTrans2D1" presStyleIdx="0" presStyleCnt="0"/>
      <dgm:spPr/>
      <dgm:t>
        <a:bodyPr/>
        <a:lstStyle/>
        <a:p>
          <a:endParaRPr lang="en-IE"/>
        </a:p>
      </dgm:t>
    </dgm:pt>
    <dgm:pt modelId="{45EEB6F6-78B2-413E-94B2-B0BDEEA6F30A}" type="pres">
      <dgm:prSet presAssocID="{A2142184-28BC-4001-85F6-D3F66D29A46A}" presName="compNode" presStyleCnt="0"/>
      <dgm:spPr/>
    </dgm:pt>
    <dgm:pt modelId="{59A642FC-F77B-4D41-844C-D1BF63AE7718}" type="pres">
      <dgm:prSet presAssocID="{A2142184-28BC-4001-85F6-D3F66D29A46A}" presName="bkgdShape" presStyleLbl="node1" presStyleIdx="1" presStyleCnt="7"/>
      <dgm:spPr/>
      <dgm:t>
        <a:bodyPr/>
        <a:lstStyle/>
        <a:p>
          <a:endParaRPr lang="en-IE"/>
        </a:p>
      </dgm:t>
    </dgm:pt>
    <dgm:pt modelId="{9285944A-9CEE-4178-8AFD-35957BE6B7D2}" type="pres">
      <dgm:prSet presAssocID="{A2142184-28BC-4001-85F6-D3F66D29A46A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B6CFB50-BECC-4942-8649-D10266084B5B}" type="pres">
      <dgm:prSet presAssocID="{A2142184-28BC-4001-85F6-D3F66D29A46A}" presName="invisiNode" presStyleLbl="node1" presStyleIdx="1" presStyleCnt="7"/>
      <dgm:spPr/>
    </dgm:pt>
    <dgm:pt modelId="{3DCCDBC9-1D17-4048-9DCE-EC8450D269E0}" type="pres">
      <dgm:prSet presAssocID="{A2142184-28BC-4001-85F6-D3F66D29A46A}" presName="imagNode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  <dgm:extLst>
        <a:ext uri="{E40237B7-FDA0-4F09-8148-C483321AD2D9}">
          <dgm14:cNvPr xmlns:dgm14="http://schemas.microsoft.com/office/drawing/2010/diagram" id="0" name="" descr="Milford &lt;strong&gt;National&lt;/strong&gt; &lt;strong&gt;School&lt;/strong&gt; (C) sarah gallagher :: Geograph &lt;strong&gt;Ireland&lt;/strong&gt;"/>
        </a:ext>
      </dgm:extLst>
    </dgm:pt>
    <dgm:pt modelId="{89E84A9A-5655-4866-9B82-44120288C1D8}" type="pres">
      <dgm:prSet presAssocID="{324CB734-B6CF-4493-8FDA-EA5E950D0217}" presName="sibTrans" presStyleLbl="sibTrans2D1" presStyleIdx="0" presStyleCnt="0"/>
      <dgm:spPr/>
      <dgm:t>
        <a:bodyPr/>
        <a:lstStyle/>
        <a:p>
          <a:endParaRPr lang="en-IE"/>
        </a:p>
      </dgm:t>
    </dgm:pt>
    <dgm:pt modelId="{8148FC83-7A6E-4E52-B693-A02A406522A3}" type="pres">
      <dgm:prSet presAssocID="{873D0B60-F04B-452E-92AC-ED50D6F9D43C}" presName="compNode" presStyleCnt="0"/>
      <dgm:spPr/>
    </dgm:pt>
    <dgm:pt modelId="{08E8D951-2D15-4250-9DF0-F69C36192EB9}" type="pres">
      <dgm:prSet presAssocID="{873D0B60-F04B-452E-92AC-ED50D6F9D43C}" presName="bkgdShape" presStyleLbl="node1" presStyleIdx="2" presStyleCnt="7"/>
      <dgm:spPr/>
      <dgm:t>
        <a:bodyPr/>
        <a:lstStyle/>
        <a:p>
          <a:endParaRPr lang="en-IE"/>
        </a:p>
      </dgm:t>
    </dgm:pt>
    <dgm:pt modelId="{2FD45272-7F16-4DE5-93A2-D88530B54915}" type="pres">
      <dgm:prSet presAssocID="{873D0B60-F04B-452E-92AC-ED50D6F9D43C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561279F-CE52-4D2D-82B5-AABC6CD77F10}" type="pres">
      <dgm:prSet presAssocID="{873D0B60-F04B-452E-92AC-ED50D6F9D43C}" presName="invisiNode" presStyleLbl="node1" presStyleIdx="2" presStyleCnt="7"/>
      <dgm:spPr/>
    </dgm:pt>
    <dgm:pt modelId="{EB3B8EE2-8CAD-445B-BDF9-9CEEE78B3402}" type="pres">
      <dgm:prSet presAssocID="{873D0B60-F04B-452E-92AC-ED50D6F9D43C}" presName="imagNode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  <dgm:extLst>
        <a:ext uri="{E40237B7-FDA0-4F09-8148-C483321AD2D9}">
          <dgm14:cNvPr xmlns:dgm14="http://schemas.microsoft.com/office/drawing/2010/diagram" id="0" name="" descr="10 Suggestions for the &lt;strong&gt;Teaching Council&lt;/strong&gt; re: Droichead | Anseo.net"/>
        </a:ext>
      </dgm:extLst>
    </dgm:pt>
    <dgm:pt modelId="{7F2D6C37-2F51-4680-ACFC-F5BF1156846B}" type="pres">
      <dgm:prSet presAssocID="{D472CF11-8F47-4233-912A-DE7CECD05607}" presName="sibTrans" presStyleLbl="sibTrans2D1" presStyleIdx="0" presStyleCnt="0"/>
      <dgm:spPr/>
      <dgm:t>
        <a:bodyPr/>
        <a:lstStyle/>
        <a:p>
          <a:endParaRPr lang="en-IE"/>
        </a:p>
      </dgm:t>
    </dgm:pt>
    <dgm:pt modelId="{53C78ABA-17C1-4BA9-8CCA-09FA0E53C66B}" type="pres">
      <dgm:prSet presAssocID="{49274CAC-4DC7-4225-9D16-87D829AE67E5}" presName="compNode" presStyleCnt="0"/>
      <dgm:spPr/>
    </dgm:pt>
    <dgm:pt modelId="{AFCE856C-D6D0-4C0A-8871-E954371E2F1B}" type="pres">
      <dgm:prSet presAssocID="{49274CAC-4DC7-4225-9D16-87D829AE67E5}" presName="bkgdShape" presStyleLbl="node1" presStyleIdx="3" presStyleCnt="7"/>
      <dgm:spPr/>
      <dgm:t>
        <a:bodyPr/>
        <a:lstStyle/>
        <a:p>
          <a:endParaRPr lang="en-IE"/>
        </a:p>
      </dgm:t>
    </dgm:pt>
    <dgm:pt modelId="{E1DAAEB4-BE39-4053-BECE-B79C9D072647}" type="pres">
      <dgm:prSet presAssocID="{49274CAC-4DC7-4225-9D16-87D829AE67E5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B203A10-E1D7-41C2-8A88-87566F140CBD}" type="pres">
      <dgm:prSet presAssocID="{49274CAC-4DC7-4225-9D16-87D829AE67E5}" presName="invisiNode" presStyleLbl="node1" presStyleIdx="3" presStyleCnt="7"/>
      <dgm:spPr/>
    </dgm:pt>
    <dgm:pt modelId="{DF453F4C-2551-41CC-823E-963225723E34}" type="pres">
      <dgm:prSet presAssocID="{49274CAC-4DC7-4225-9D16-87D829AE67E5}" presName="imagNode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BFE59BD3-C982-4400-9AEC-7B262F3F1057}" type="pres">
      <dgm:prSet presAssocID="{A9484564-FF1E-4B24-8FAC-170B1F2E1B6E}" presName="sibTrans" presStyleLbl="sibTrans2D1" presStyleIdx="0" presStyleCnt="0"/>
      <dgm:spPr/>
      <dgm:t>
        <a:bodyPr/>
        <a:lstStyle/>
        <a:p>
          <a:endParaRPr lang="en-IE"/>
        </a:p>
      </dgm:t>
    </dgm:pt>
    <dgm:pt modelId="{F6893145-9F0D-4F18-9B24-E193A6DDDE14}" type="pres">
      <dgm:prSet presAssocID="{8888A838-3A07-4C68-BBD6-3D6438D76EB7}" presName="compNode" presStyleCnt="0"/>
      <dgm:spPr/>
    </dgm:pt>
    <dgm:pt modelId="{1F6841EA-A83D-4D89-9545-A04719B01621}" type="pres">
      <dgm:prSet presAssocID="{8888A838-3A07-4C68-BBD6-3D6438D76EB7}" presName="bkgdShape" presStyleLbl="node1" presStyleIdx="4" presStyleCnt="7"/>
      <dgm:spPr/>
      <dgm:t>
        <a:bodyPr/>
        <a:lstStyle/>
        <a:p>
          <a:endParaRPr lang="en-IE"/>
        </a:p>
      </dgm:t>
    </dgm:pt>
    <dgm:pt modelId="{D011E5A5-5E54-48D1-92B6-D8C6271213AB}" type="pres">
      <dgm:prSet presAssocID="{8888A838-3A07-4C68-BBD6-3D6438D76EB7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D614653-D405-4955-BAFE-DC3190986883}" type="pres">
      <dgm:prSet presAssocID="{8888A838-3A07-4C68-BBD6-3D6438D76EB7}" presName="invisiNode" presStyleLbl="node1" presStyleIdx="4" presStyleCnt="7"/>
      <dgm:spPr/>
    </dgm:pt>
    <dgm:pt modelId="{5F02AA83-FDF4-4437-8E3D-7B40432B4E12}" type="pres">
      <dgm:prSet presAssocID="{8888A838-3A07-4C68-BBD6-3D6438D76EB7}" presName="imagNode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5A833574-685D-4E4D-829D-4504F746E35D}" type="pres">
      <dgm:prSet presAssocID="{2E4530D8-9918-421D-9DAD-880476E1E25E}" presName="sibTrans" presStyleLbl="sibTrans2D1" presStyleIdx="0" presStyleCnt="0"/>
      <dgm:spPr/>
      <dgm:t>
        <a:bodyPr/>
        <a:lstStyle/>
        <a:p>
          <a:endParaRPr lang="en-IE"/>
        </a:p>
      </dgm:t>
    </dgm:pt>
    <dgm:pt modelId="{E56992B6-F56B-4C93-87E1-DC951F746E26}" type="pres">
      <dgm:prSet presAssocID="{14D8BBC4-05AC-4CF8-AA8C-30FFB3C9183B}" presName="compNode" presStyleCnt="0"/>
      <dgm:spPr/>
    </dgm:pt>
    <dgm:pt modelId="{C0E49490-BB81-469C-858B-2D9C2B267A9E}" type="pres">
      <dgm:prSet presAssocID="{14D8BBC4-05AC-4CF8-AA8C-30FFB3C9183B}" presName="bkgdShape" presStyleLbl="node1" presStyleIdx="5" presStyleCnt="7"/>
      <dgm:spPr/>
      <dgm:t>
        <a:bodyPr/>
        <a:lstStyle/>
        <a:p>
          <a:endParaRPr lang="en-IE"/>
        </a:p>
      </dgm:t>
    </dgm:pt>
    <dgm:pt modelId="{31A1F933-2FE3-4D1C-A1DE-A27364448570}" type="pres">
      <dgm:prSet presAssocID="{14D8BBC4-05AC-4CF8-AA8C-30FFB3C9183B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EAFAADA-A4DD-4A94-BB4D-221672BD8018}" type="pres">
      <dgm:prSet presAssocID="{14D8BBC4-05AC-4CF8-AA8C-30FFB3C9183B}" presName="invisiNode" presStyleLbl="node1" presStyleIdx="5" presStyleCnt="7"/>
      <dgm:spPr/>
    </dgm:pt>
    <dgm:pt modelId="{16E0A148-C4AA-4A4B-8102-0C6169EB99D0}" type="pres">
      <dgm:prSet presAssocID="{14D8BBC4-05AC-4CF8-AA8C-30FFB3C9183B}" presName="imagNode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2CA0911-6621-4DBC-B24D-59B3E389B2AA}" type="pres">
      <dgm:prSet presAssocID="{D33BC37D-F95D-4C98-AB0D-27EA3E27C0C9}" presName="sibTrans" presStyleLbl="sibTrans2D1" presStyleIdx="0" presStyleCnt="0"/>
      <dgm:spPr/>
      <dgm:t>
        <a:bodyPr/>
        <a:lstStyle/>
        <a:p>
          <a:endParaRPr lang="en-IE"/>
        </a:p>
      </dgm:t>
    </dgm:pt>
    <dgm:pt modelId="{53E9613E-4557-487E-9DF0-0B2629C2B842}" type="pres">
      <dgm:prSet presAssocID="{AA89ED1F-41C1-4955-9C01-38B40361FE1E}" presName="compNode" presStyleCnt="0"/>
      <dgm:spPr/>
    </dgm:pt>
    <dgm:pt modelId="{99BCA510-5C88-4E39-840D-2B48EA3BDEF9}" type="pres">
      <dgm:prSet presAssocID="{AA89ED1F-41C1-4955-9C01-38B40361FE1E}" presName="bkgdShape" presStyleLbl="node1" presStyleIdx="6" presStyleCnt="7"/>
      <dgm:spPr/>
      <dgm:t>
        <a:bodyPr/>
        <a:lstStyle/>
        <a:p>
          <a:endParaRPr lang="en-IE"/>
        </a:p>
      </dgm:t>
    </dgm:pt>
    <dgm:pt modelId="{92C5DB84-9B91-4DF3-80E7-8BDE2184E053}" type="pres">
      <dgm:prSet presAssocID="{AA89ED1F-41C1-4955-9C01-38B40361FE1E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7D3F7F5-60C1-4707-87AE-70860DD087C5}" type="pres">
      <dgm:prSet presAssocID="{AA89ED1F-41C1-4955-9C01-38B40361FE1E}" presName="invisiNode" presStyleLbl="node1" presStyleIdx="6" presStyleCnt="7"/>
      <dgm:spPr/>
    </dgm:pt>
    <dgm:pt modelId="{AF8745FD-A6BD-4CA6-ADBA-0D039BB5CCFC}" type="pres">
      <dgm:prSet presAssocID="{AA89ED1F-41C1-4955-9C01-38B40361FE1E}" presName="imagNode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41D5440B-355D-46D5-B64C-21C0F10DB521}" type="presOf" srcId="{A2142184-28BC-4001-85F6-D3F66D29A46A}" destId="{9285944A-9CEE-4178-8AFD-35957BE6B7D2}" srcOrd="1" destOrd="0" presId="urn:microsoft.com/office/officeart/2005/8/layout/hList7"/>
    <dgm:cxn modelId="{5C2EE1A9-1196-4567-8BF8-08CC023DA765}" type="presOf" srcId="{A1C91BD3-9AE6-4860-88F3-1802D28CE31D}" destId="{C1EBF1A4-8B30-4E25-A7C8-758DC009E3FE}" srcOrd="1" destOrd="0" presId="urn:microsoft.com/office/officeart/2005/8/layout/hList7"/>
    <dgm:cxn modelId="{4D76863A-25E5-4557-AB47-4D7F18063E17}" type="presOf" srcId="{A9484564-FF1E-4B24-8FAC-170B1F2E1B6E}" destId="{BFE59BD3-C982-4400-9AEC-7B262F3F1057}" srcOrd="0" destOrd="0" presId="urn:microsoft.com/office/officeart/2005/8/layout/hList7"/>
    <dgm:cxn modelId="{4009B819-A331-446C-A576-92DD1D70E3A2}" type="presOf" srcId="{AA89ED1F-41C1-4955-9C01-38B40361FE1E}" destId="{99BCA510-5C88-4E39-840D-2B48EA3BDEF9}" srcOrd="0" destOrd="0" presId="urn:microsoft.com/office/officeart/2005/8/layout/hList7"/>
    <dgm:cxn modelId="{4C1929B3-6AE3-41B3-A194-1B36BE16D19C}" srcId="{E59749A5-DCA7-4A0F-8FC9-DA4E97A37C2E}" destId="{14D8BBC4-05AC-4CF8-AA8C-30FFB3C9183B}" srcOrd="5" destOrd="0" parTransId="{3D5F985F-F602-4789-8C70-DB397B1E88EE}" sibTransId="{D33BC37D-F95D-4C98-AB0D-27EA3E27C0C9}"/>
    <dgm:cxn modelId="{F0E42517-4E41-48F6-AD14-DDC53CC4DB71}" type="presOf" srcId="{873D0B60-F04B-452E-92AC-ED50D6F9D43C}" destId="{08E8D951-2D15-4250-9DF0-F69C36192EB9}" srcOrd="0" destOrd="0" presId="urn:microsoft.com/office/officeart/2005/8/layout/hList7"/>
    <dgm:cxn modelId="{950B9C2C-EE46-4A5C-9749-E3FCA5CF5FB6}" srcId="{E59749A5-DCA7-4A0F-8FC9-DA4E97A37C2E}" destId="{8888A838-3A07-4C68-BBD6-3D6438D76EB7}" srcOrd="4" destOrd="0" parTransId="{5A9EDC2E-3602-48F5-8341-69DC11AAE0B1}" sibTransId="{2E4530D8-9918-421D-9DAD-880476E1E25E}"/>
    <dgm:cxn modelId="{B4216EE0-35C3-475D-8A01-1BA08EFB2717}" srcId="{E59749A5-DCA7-4A0F-8FC9-DA4E97A37C2E}" destId="{A2142184-28BC-4001-85F6-D3F66D29A46A}" srcOrd="1" destOrd="0" parTransId="{8EEF5693-CA37-444E-ADF0-C79D5F99AFFF}" sibTransId="{324CB734-B6CF-4493-8FDA-EA5E950D0217}"/>
    <dgm:cxn modelId="{C35EBA9D-A360-4B23-9C9C-61B71DCDB856}" type="presOf" srcId="{8888A838-3A07-4C68-BBD6-3D6438D76EB7}" destId="{1F6841EA-A83D-4D89-9545-A04719B01621}" srcOrd="0" destOrd="0" presId="urn:microsoft.com/office/officeart/2005/8/layout/hList7"/>
    <dgm:cxn modelId="{B19ED366-157E-4252-8C55-86D39914F1CF}" type="presOf" srcId="{49274CAC-4DC7-4225-9D16-87D829AE67E5}" destId="{E1DAAEB4-BE39-4053-BECE-B79C9D072647}" srcOrd="1" destOrd="0" presId="urn:microsoft.com/office/officeart/2005/8/layout/hList7"/>
    <dgm:cxn modelId="{875BCF94-CB61-47D0-BCA8-591FEC20107B}" type="presOf" srcId="{D472CF11-8F47-4233-912A-DE7CECD05607}" destId="{7F2D6C37-2F51-4680-ACFC-F5BF1156846B}" srcOrd="0" destOrd="0" presId="urn:microsoft.com/office/officeart/2005/8/layout/hList7"/>
    <dgm:cxn modelId="{C8FD7AFB-5C5C-4D25-B350-828E58B57E9B}" type="presOf" srcId="{14D8BBC4-05AC-4CF8-AA8C-30FFB3C9183B}" destId="{C0E49490-BB81-469C-858B-2D9C2B267A9E}" srcOrd="0" destOrd="0" presId="urn:microsoft.com/office/officeart/2005/8/layout/hList7"/>
    <dgm:cxn modelId="{2AC4F190-39E0-4418-9A05-3047AE5DC5CF}" type="presOf" srcId="{A1C91BD3-9AE6-4860-88F3-1802D28CE31D}" destId="{554DD370-2BA3-4BBA-8C2D-6E8F2001B759}" srcOrd="0" destOrd="0" presId="urn:microsoft.com/office/officeart/2005/8/layout/hList7"/>
    <dgm:cxn modelId="{DC65A793-40F5-409C-AF22-562BA4497090}" type="presOf" srcId="{324CB734-B6CF-4493-8FDA-EA5E950D0217}" destId="{89E84A9A-5655-4866-9B82-44120288C1D8}" srcOrd="0" destOrd="0" presId="urn:microsoft.com/office/officeart/2005/8/layout/hList7"/>
    <dgm:cxn modelId="{16479F3D-13FC-4ECE-B5E6-DD5C62099B11}" type="presOf" srcId="{873D0B60-F04B-452E-92AC-ED50D6F9D43C}" destId="{2FD45272-7F16-4DE5-93A2-D88530B54915}" srcOrd="1" destOrd="0" presId="urn:microsoft.com/office/officeart/2005/8/layout/hList7"/>
    <dgm:cxn modelId="{3F74EA96-4BBB-4F29-A08D-86135E28F66F}" type="presOf" srcId="{AA89ED1F-41C1-4955-9C01-38B40361FE1E}" destId="{92C5DB84-9B91-4DF3-80E7-8BDE2184E053}" srcOrd="1" destOrd="0" presId="urn:microsoft.com/office/officeart/2005/8/layout/hList7"/>
    <dgm:cxn modelId="{FD1B408E-0104-4968-A41C-2EFE5F045A82}" srcId="{E59749A5-DCA7-4A0F-8FC9-DA4E97A37C2E}" destId="{873D0B60-F04B-452E-92AC-ED50D6F9D43C}" srcOrd="2" destOrd="0" parTransId="{AAC330F6-4BA9-4C9A-864E-FE8DFAF65E6C}" sibTransId="{D472CF11-8F47-4233-912A-DE7CECD05607}"/>
    <dgm:cxn modelId="{6B1DE25B-8994-4006-A9DA-060CC815177A}" type="presOf" srcId="{A2142184-28BC-4001-85F6-D3F66D29A46A}" destId="{59A642FC-F77B-4D41-844C-D1BF63AE7718}" srcOrd="0" destOrd="0" presId="urn:microsoft.com/office/officeart/2005/8/layout/hList7"/>
    <dgm:cxn modelId="{BA157B4F-3CAD-423E-AAD6-159193673F03}" type="presOf" srcId="{8888A838-3A07-4C68-BBD6-3D6438D76EB7}" destId="{D011E5A5-5E54-48D1-92B6-D8C6271213AB}" srcOrd="1" destOrd="0" presId="urn:microsoft.com/office/officeart/2005/8/layout/hList7"/>
    <dgm:cxn modelId="{6688CB6D-8117-495F-BBFD-53D2308F84C0}" type="presOf" srcId="{14D8BBC4-05AC-4CF8-AA8C-30FFB3C9183B}" destId="{31A1F933-2FE3-4D1C-A1DE-A27364448570}" srcOrd="1" destOrd="0" presId="urn:microsoft.com/office/officeart/2005/8/layout/hList7"/>
    <dgm:cxn modelId="{B2A7FF8F-DEC9-4E82-97BB-5D933C0EF6B9}" srcId="{E59749A5-DCA7-4A0F-8FC9-DA4E97A37C2E}" destId="{49274CAC-4DC7-4225-9D16-87D829AE67E5}" srcOrd="3" destOrd="0" parTransId="{517C2ADA-0B93-462C-B83E-19158B745F93}" sibTransId="{A9484564-FF1E-4B24-8FAC-170B1F2E1B6E}"/>
    <dgm:cxn modelId="{40C61BB4-ED77-4C15-9A21-FD0D536CCC7D}" type="presOf" srcId="{3A985133-664E-4758-B59B-399BC277C7F9}" destId="{F7299D9A-2ACE-49A1-80A2-380AF12952F7}" srcOrd="0" destOrd="0" presId="urn:microsoft.com/office/officeart/2005/8/layout/hList7"/>
    <dgm:cxn modelId="{84586C9A-0F22-4BEF-AEE2-D952EB147DD7}" srcId="{E59749A5-DCA7-4A0F-8FC9-DA4E97A37C2E}" destId="{AA89ED1F-41C1-4955-9C01-38B40361FE1E}" srcOrd="6" destOrd="0" parTransId="{0C940250-EFDA-4D4F-A379-D9A09B4A1CF7}" sibTransId="{689BD38C-664B-40B7-8856-3011C702F6A1}"/>
    <dgm:cxn modelId="{8F7B9194-B139-4109-ADB1-88B6C7CAFB31}" srcId="{E59749A5-DCA7-4A0F-8FC9-DA4E97A37C2E}" destId="{A1C91BD3-9AE6-4860-88F3-1802D28CE31D}" srcOrd="0" destOrd="0" parTransId="{C874732D-8B96-464E-9655-571CA610587F}" sibTransId="{3A985133-664E-4758-B59B-399BC277C7F9}"/>
    <dgm:cxn modelId="{D891F81B-4729-4B3E-9377-1F6947F431CF}" type="presOf" srcId="{2E4530D8-9918-421D-9DAD-880476E1E25E}" destId="{5A833574-685D-4E4D-829D-4504F746E35D}" srcOrd="0" destOrd="0" presId="urn:microsoft.com/office/officeart/2005/8/layout/hList7"/>
    <dgm:cxn modelId="{9738C79E-AA9A-4F1E-B783-6916D3051E01}" type="presOf" srcId="{E59749A5-DCA7-4A0F-8FC9-DA4E97A37C2E}" destId="{94F68052-EF8B-44A1-B389-8534220E48FC}" srcOrd="0" destOrd="0" presId="urn:microsoft.com/office/officeart/2005/8/layout/hList7"/>
    <dgm:cxn modelId="{298D41D6-0E26-404B-A4DC-6D02232563FC}" type="presOf" srcId="{49274CAC-4DC7-4225-9D16-87D829AE67E5}" destId="{AFCE856C-D6D0-4C0A-8871-E954371E2F1B}" srcOrd="0" destOrd="0" presId="urn:microsoft.com/office/officeart/2005/8/layout/hList7"/>
    <dgm:cxn modelId="{642C41C9-1099-47E6-B72D-90D971007D39}" type="presOf" srcId="{D33BC37D-F95D-4C98-AB0D-27EA3E27C0C9}" destId="{E2CA0911-6621-4DBC-B24D-59B3E389B2AA}" srcOrd="0" destOrd="0" presId="urn:microsoft.com/office/officeart/2005/8/layout/hList7"/>
    <dgm:cxn modelId="{44307E24-D65A-499B-940F-5ABDFF6F2627}" type="presParOf" srcId="{94F68052-EF8B-44A1-B389-8534220E48FC}" destId="{CEC8940E-2BE9-432E-8436-B12554415699}" srcOrd="0" destOrd="0" presId="urn:microsoft.com/office/officeart/2005/8/layout/hList7"/>
    <dgm:cxn modelId="{7E192907-2601-4422-BAAB-DEE0B038ADCE}" type="presParOf" srcId="{94F68052-EF8B-44A1-B389-8534220E48FC}" destId="{798D07AC-56D1-4A2D-9810-93E37395A833}" srcOrd="1" destOrd="0" presId="urn:microsoft.com/office/officeart/2005/8/layout/hList7"/>
    <dgm:cxn modelId="{64D6E954-311A-49F7-859F-6238310CAC81}" type="presParOf" srcId="{798D07AC-56D1-4A2D-9810-93E37395A833}" destId="{F886D7BF-976C-4162-B746-3C43035F7A50}" srcOrd="0" destOrd="0" presId="urn:microsoft.com/office/officeart/2005/8/layout/hList7"/>
    <dgm:cxn modelId="{CA51D65D-FCF2-4DF5-B20C-88AA2CB98786}" type="presParOf" srcId="{F886D7BF-976C-4162-B746-3C43035F7A50}" destId="{554DD370-2BA3-4BBA-8C2D-6E8F2001B759}" srcOrd="0" destOrd="0" presId="urn:microsoft.com/office/officeart/2005/8/layout/hList7"/>
    <dgm:cxn modelId="{CD10C9A2-2E0A-4E72-A5F6-0672D3776E30}" type="presParOf" srcId="{F886D7BF-976C-4162-B746-3C43035F7A50}" destId="{C1EBF1A4-8B30-4E25-A7C8-758DC009E3FE}" srcOrd="1" destOrd="0" presId="urn:microsoft.com/office/officeart/2005/8/layout/hList7"/>
    <dgm:cxn modelId="{239C9A60-F188-4833-9FF8-CEB99C2EDD67}" type="presParOf" srcId="{F886D7BF-976C-4162-B746-3C43035F7A50}" destId="{31036E91-6803-421C-AD52-83FDD555A28C}" srcOrd="2" destOrd="0" presId="urn:microsoft.com/office/officeart/2005/8/layout/hList7"/>
    <dgm:cxn modelId="{917AAB55-EEE1-4D31-AEAD-B337DC8898AF}" type="presParOf" srcId="{F886D7BF-976C-4162-B746-3C43035F7A50}" destId="{6342ABBC-41A0-45E6-80D1-15CA736871C5}" srcOrd="3" destOrd="0" presId="urn:microsoft.com/office/officeart/2005/8/layout/hList7"/>
    <dgm:cxn modelId="{919ABB18-5EE0-4B62-A1CB-E3F67D345889}" type="presParOf" srcId="{798D07AC-56D1-4A2D-9810-93E37395A833}" destId="{F7299D9A-2ACE-49A1-80A2-380AF12952F7}" srcOrd="1" destOrd="0" presId="urn:microsoft.com/office/officeart/2005/8/layout/hList7"/>
    <dgm:cxn modelId="{78876E02-414D-4DEC-B2C9-67711DA0DE4A}" type="presParOf" srcId="{798D07AC-56D1-4A2D-9810-93E37395A833}" destId="{45EEB6F6-78B2-413E-94B2-B0BDEEA6F30A}" srcOrd="2" destOrd="0" presId="urn:microsoft.com/office/officeart/2005/8/layout/hList7"/>
    <dgm:cxn modelId="{1517D6DB-26FF-49C8-A115-2BB443E2DDA5}" type="presParOf" srcId="{45EEB6F6-78B2-413E-94B2-B0BDEEA6F30A}" destId="{59A642FC-F77B-4D41-844C-D1BF63AE7718}" srcOrd="0" destOrd="0" presId="urn:microsoft.com/office/officeart/2005/8/layout/hList7"/>
    <dgm:cxn modelId="{C497D0DE-FB19-4F59-9771-12E479A9E2FE}" type="presParOf" srcId="{45EEB6F6-78B2-413E-94B2-B0BDEEA6F30A}" destId="{9285944A-9CEE-4178-8AFD-35957BE6B7D2}" srcOrd="1" destOrd="0" presId="urn:microsoft.com/office/officeart/2005/8/layout/hList7"/>
    <dgm:cxn modelId="{EED70FA4-CC3E-41BF-8F33-37EBBAD7B520}" type="presParOf" srcId="{45EEB6F6-78B2-413E-94B2-B0BDEEA6F30A}" destId="{AB6CFB50-BECC-4942-8649-D10266084B5B}" srcOrd="2" destOrd="0" presId="urn:microsoft.com/office/officeart/2005/8/layout/hList7"/>
    <dgm:cxn modelId="{A643AD57-984F-4E67-8EB8-15A550AFB665}" type="presParOf" srcId="{45EEB6F6-78B2-413E-94B2-B0BDEEA6F30A}" destId="{3DCCDBC9-1D17-4048-9DCE-EC8450D269E0}" srcOrd="3" destOrd="0" presId="urn:microsoft.com/office/officeart/2005/8/layout/hList7"/>
    <dgm:cxn modelId="{28179021-542A-4E98-BF43-47CF365278DE}" type="presParOf" srcId="{798D07AC-56D1-4A2D-9810-93E37395A833}" destId="{89E84A9A-5655-4866-9B82-44120288C1D8}" srcOrd="3" destOrd="0" presId="urn:microsoft.com/office/officeart/2005/8/layout/hList7"/>
    <dgm:cxn modelId="{3CAD2BD0-9970-4C74-A889-B6C60F8786EF}" type="presParOf" srcId="{798D07AC-56D1-4A2D-9810-93E37395A833}" destId="{8148FC83-7A6E-4E52-B693-A02A406522A3}" srcOrd="4" destOrd="0" presId="urn:microsoft.com/office/officeart/2005/8/layout/hList7"/>
    <dgm:cxn modelId="{A9CDFE03-8CFB-4F43-80A7-3C1D9132440E}" type="presParOf" srcId="{8148FC83-7A6E-4E52-B693-A02A406522A3}" destId="{08E8D951-2D15-4250-9DF0-F69C36192EB9}" srcOrd="0" destOrd="0" presId="urn:microsoft.com/office/officeart/2005/8/layout/hList7"/>
    <dgm:cxn modelId="{92877EFF-9C3A-49FC-AC2F-6258EDADAFCD}" type="presParOf" srcId="{8148FC83-7A6E-4E52-B693-A02A406522A3}" destId="{2FD45272-7F16-4DE5-93A2-D88530B54915}" srcOrd="1" destOrd="0" presId="urn:microsoft.com/office/officeart/2005/8/layout/hList7"/>
    <dgm:cxn modelId="{18A7128A-15D3-4FC8-9F8B-718FB94DDE22}" type="presParOf" srcId="{8148FC83-7A6E-4E52-B693-A02A406522A3}" destId="{6561279F-CE52-4D2D-82B5-AABC6CD77F10}" srcOrd="2" destOrd="0" presId="urn:microsoft.com/office/officeart/2005/8/layout/hList7"/>
    <dgm:cxn modelId="{4573C0DE-E626-48BD-B701-CA1FD683C5F1}" type="presParOf" srcId="{8148FC83-7A6E-4E52-B693-A02A406522A3}" destId="{EB3B8EE2-8CAD-445B-BDF9-9CEEE78B3402}" srcOrd="3" destOrd="0" presId="urn:microsoft.com/office/officeart/2005/8/layout/hList7"/>
    <dgm:cxn modelId="{B6375315-79D2-485A-8B3F-5AD30C8FDD9E}" type="presParOf" srcId="{798D07AC-56D1-4A2D-9810-93E37395A833}" destId="{7F2D6C37-2F51-4680-ACFC-F5BF1156846B}" srcOrd="5" destOrd="0" presId="urn:microsoft.com/office/officeart/2005/8/layout/hList7"/>
    <dgm:cxn modelId="{78F0638E-E14D-4949-B2A6-49659BCD7A71}" type="presParOf" srcId="{798D07AC-56D1-4A2D-9810-93E37395A833}" destId="{53C78ABA-17C1-4BA9-8CCA-09FA0E53C66B}" srcOrd="6" destOrd="0" presId="urn:microsoft.com/office/officeart/2005/8/layout/hList7"/>
    <dgm:cxn modelId="{9E3CECFD-F9F7-4A4F-AB6D-5B316590EE8E}" type="presParOf" srcId="{53C78ABA-17C1-4BA9-8CCA-09FA0E53C66B}" destId="{AFCE856C-D6D0-4C0A-8871-E954371E2F1B}" srcOrd="0" destOrd="0" presId="urn:microsoft.com/office/officeart/2005/8/layout/hList7"/>
    <dgm:cxn modelId="{0E9DECB8-1BE6-4DC4-B4F8-76151EB6B907}" type="presParOf" srcId="{53C78ABA-17C1-4BA9-8CCA-09FA0E53C66B}" destId="{E1DAAEB4-BE39-4053-BECE-B79C9D072647}" srcOrd="1" destOrd="0" presId="urn:microsoft.com/office/officeart/2005/8/layout/hList7"/>
    <dgm:cxn modelId="{919A4E9B-9241-4BE5-8435-29BFCB7428CC}" type="presParOf" srcId="{53C78ABA-17C1-4BA9-8CCA-09FA0E53C66B}" destId="{8B203A10-E1D7-41C2-8A88-87566F140CBD}" srcOrd="2" destOrd="0" presId="urn:microsoft.com/office/officeart/2005/8/layout/hList7"/>
    <dgm:cxn modelId="{632B4365-7ED3-4CBE-8C0C-1F57F32B7B1F}" type="presParOf" srcId="{53C78ABA-17C1-4BA9-8CCA-09FA0E53C66B}" destId="{DF453F4C-2551-41CC-823E-963225723E34}" srcOrd="3" destOrd="0" presId="urn:microsoft.com/office/officeart/2005/8/layout/hList7"/>
    <dgm:cxn modelId="{B6D1AB0A-BA71-4FE4-A03C-1F3E28C892D8}" type="presParOf" srcId="{798D07AC-56D1-4A2D-9810-93E37395A833}" destId="{BFE59BD3-C982-4400-9AEC-7B262F3F1057}" srcOrd="7" destOrd="0" presId="urn:microsoft.com/office/officeart/2005/8/layout/hList7"/>
    <dgm:cxn modelId="{85E3CF04-6892-4BF4-B3BF-88194D345514}" type="presParOf" srcId="{798D07AC-56D1-4A2D-9810-93E37395A833}" destId="{F6893145-9F0D-4F18-9B24-E193A6DDDE14}" srcOrd="8" destOrd="0" presId="urn:microsoft.com/office/officeart/2005/8/layout/hList7"/>
    <dgm:cxn modelId="{12AE8B6F-30E9-41ED-AE00-342008C8B53E}" type="presParOf" srcId="{F6893145-9F0D-4F18-9B24-E193A6DDDE14}" destId="{1F6841EA-A83D-4D89-9545-A04719B01621}" srcOrd="0" destOrd="0" presId="urn:microsoft.com/office/officeart/2005/8/layout/hList7"/>
    <dgm:cxn modelId="{6B27ACA2-AD59-4F07-B964-5AAA0F3A6F83}" type="presParOf" srcId="{F6893145-9F0D-4F18-9B24-E193A6DDDE14}" destId="{D011E5A5-5E54-48D1-92B6-D8C6271213AB}" srcOrd="1" destOrd="0" presId="urn:microsoft.com/office/officeart/2005/8/layout/hList7"/>
    <dgm:cxn modelId="{AD1B444E-1FD3-44C7-82D1-7C58A714F39B}" type="presParOf" srcId="{F6893145-9F0D-4F18-9B24-E193A6DDDE14}" destId="{AD614653-D405-4955-BAFE-DC3190986883}" srcOrd="2" destOrd="0" presId="urn:microsoft.com/office/officeart/2005/8/layout/hList7"/>
    <dgm:cxn modelId="{C559ADE8-5A3F-4F31-AB9C-C9F08C638B71}" type="presParOf" srcId="{F6893145-9F0D-4F18-9B24-E193A6DDDE14}" destId="{5F02AA83-FDF4-4437-8E3D-7B40432B4E12}" srcOrd="3" destOrd="0" presId="urn:microsoft.com/office/officeart/2005/8/layout/hList7"/>
    <dgm:cxn modelId="{CCB53D15-B1E2-4804-A59F-E8F7C1262810}" type="presParOf" srcId="{798D07AC-56D1-4A2D-9810-93E37395A833}" destId="{5A833574-685D-4E4D-829D-4504F746E35D}" srcOrd="9" destOrd="0" presId="urn:microsoft.com/office/officeart/2005/8/layout/hList7"/>
    <dgm:cxn modelId="{0C1702B8-4A71-4CDD-BDBE-DBB5686E9082}" type="presParOf" srcId="{798D07AC-56D1-4A2D-9810-93E37395A833}" destId="{E56992B6-F56B-4C93-87E1-DC951F746E26}" srcOrd="10" destOrd="0" presId="urn:microsoft.com/office/officeart/2005/8/layout/hList7"/>
    <dgm:cxn modelId="{191E756C-EC41-4AAA-A6BE-EAF4506F9B55}" type="presParOf" srcId="{E56992B6-F56B-4C93-87E1-DC951F746E26}" destId="{C0E49490-BB81-469C-858B-2D9C2B267A9E}" srcOrd="0" destOrd="0" presId="urn:microsoft.com/office/officeart/2005/8/layout/hList7"/>
    <dgm:cxn modelId="{96090890-6499-4CC3-95D6-8B9701AFD160}" type="presParOf" srcId="{E56992B6-F56B-4C93-87E1-DC951F746E26}" destId="{31A1F933-2FE3-4D1C-A1DE-A27364448570}" srcOrd="1" destOrd="0" presId="urn:microsoft.com/office/officeart/2005/8/layout/hList7"/>
    <dgm:cxn modelId="{5941403B-617C-4EC8-81AF-B84AB5D89F19}" type="presParOf" srcId="{E56992B6-F56B-4C93-87E1-DC951F746E26}" destId="{3EAFAADA-A4DD-4A94-BB4D-221672BD8018}" srcOrd="2" destOrd="0" presId="urn:microsoft.com/office/officeart/2005/8/layout/hList7"/>
    <dgm:cxn modelId="{300ED9DE-80E9-4A03-9D52-3259F629B399}" type="presParOf" srcId="{E56992B6-F56B-4C93-87E1-DC951F746E26}" destId="{16E0A148-C4AA-4A4B-8102-0C6169EB99D0}" srcOrd="3" destOrd="0" presId="urn:microsoft.com/office/officeart/2005/8/layout/hList7"/>
    <dgm:cxn modelId="{5DA4C082-647C-4499-8B5D-B9A2F7F57725}" type="presParOf" srcId="{798D07AC-56D1-4A2D-9810-93E37395A833}" destId="{E2CA0911-6621-4DBC-B24D-59B3E389B2AA}" srcOrd="11" destOrd="0" presId="urn:microsoft.com/office/officeart/2005/8/layout/hList7"/>
    <dgm:cxn modelId="{F5D45641-C51F-42CF-9303-BB3E191C7E10}" type="presParOf" srcId="{798D07AC-56D1-4A2D-9810-93E37395A833}" destId="{53E9613E-4557-487E-9DF0-0B2629C2B842}" srcOrd="12" destOrd="0" presId="urn:microsoft.com/office/officeart/2005/8/layout/hList7"/>
    <dgm:cxn modelId="{99B250F3-683E-49B6-90C7-D1ACE59B766F}" type="presParOf" srcId="{53E9613E-4557-487E-9DF0-0B2629C2B842}" destId="{99BCA510-5C88-4E39-840D-2B48EA3BDEF9}" srcOrd="0" destOrd="0" presId="urn:microsoft.com/office/officeart/2005/8/layout/hList7"/>
    <dgm:cxn modelId="{3548D277-6D69-4A79-B18C-96AB330C228E}" type="presParOf" srcId="{53E9613E-4557-487E-9DF0-0B2629C2B842}" destId="{92C5DB84-9B91-4DF3-80E7-8BDE2184E053}" srcOrd="1" destOrd="0" presId="urn:microsoft.com/office/officeart/2005/8/layout/hList7"/>
    <dgm:cxn modelId="{B646B86E-75FC-4BA4-B6FF-330BFFC410DD}" type="presParOf" srcId="{53E9613E-4557-487E-9DF0-0B2629C2B842}" destId="{57D3F7F5-60C1-4707-87AE-70860DD087C5}" srcOrd="2" destOrd="0" presId="urn:microsoft.com/office/officeart/2005/8/layout/hList7"/>
    <dgm:cxn modelId="{087A3130-B869-4967-85F5-2AFD665CA579}" type="presParOf" srcId="{53E9613E-4557-487E-9DF0-0B2629C2B842}" destId="{AF8745FD-A6BD-4CA6-ADBA-0D039BB5CCF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E0580A-C619-41F0-8DEB-E431783985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3D1F4F-5E21-4F7F-B580-2B35DB058B5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Provides unified and coherent sets of standards</a:t>
          </a:r>
        </a:p>
      </dgm:t>
    </dgm:pt>
    <dgm:pt modelId="{E83A794A-5466-42AB-AE45-0C0A2F16B358}" type="parTrans" cxnId="{29FCDB9B-14BF-4E63-A622-BAF463D4D0EF}">
      <dgm:prSet/>
      <dgm:spPr/>
      <dgm:t>
        <a:bodyPr/>
        <a:lstStyle/>
        <a:p>
          <a:endParaRPr lang="en-US"/>
        </a:p>
      </dgm:t>
    </dgm:pt>
    <dgm:pt modelId="{0843E2EA-0DA4-45B0-BCA3-F1C66A4C7B75}" type="sibTrans" cxnId="{29FCDB9B-14BF-4E63-A622-BAF463D4D0EF}">
      <dgm:prSet/>
      <dgm:spPr/>
      <dgm:t>
        <a:bodyPr/>
        <a:lstStyle/>
        <a:p>
          <a:endParaRPr lang="en-US"/>
        </a:p>
      </dgm:t>
    </dgm:pt>
    <dgm:pt modelId="{F2C75B81-9386-44DD-81B9-95FFBC47E4A6}">
      <dgm:prSet phldrT="[Text]"/>
      <dgm:spPr/>
      <dgm:t>
        <a:bodyPr/>
        <a:lstStyle/>
        <a:p>
          <a:r>
            <a:rPr lang="en-US" dirty="0"/>
            <a:t>Teaching and learning</a:t>
          </a:r>
        </a:p>
      </dgm:t>
    </dgm:pt>
    <dgm:pt modelId="{2E77DC3B-5E4A-4F28-A3BB-5C2846FBBCD6}" type="parTrans" cxnId="{F2D440B8-E0B5-4507-9E43-D1ED9A846923}">
      <dgm:prSet/>
      <dgm:spPr/>
      <dgm:t>
        <a:bodyPr/>
        <a:lstStyle/>
        <a:p>
          <a:endParaRPr lang="en-US"/>
        </a:p>
      </dgm:t>
    </dgm:pt>
    <dgm:pt modelId="{0047CF05-6FEA-41A9-86E3-5414C07D75B6}" type="sibTrans" cxnId="{F2D440B8-E0B5-4507-9E43-D1ED9A846923}">
      <dgm:prSet/>
      <dgm:spPr/>
      <dgm:t>
        <a:bodyPr/>
        <a:lstStyle/>
        <a:p>
          <a:endParaRPr lang="en-US"/>
        </a:p>
      </dgm:t>
    </dgm:pt>
    <dgm:pt modelId="{4B61416E-F70C-48BE-B67A-C7D21532CD02}">
      <dgm:prSet phldrT="[Text]"/>
      <dgm:spPr/>
      <dgm:t>
        <a:bodyPr/>
        <a:lstStyle/>
        <a:p>
          <a:r>
            <a:rPr lang="en-US" dirty="0"/>
            <a:t>Leadership and management</a:t>
          </a:r>
        </a:p>
      </dgm:t>
    </dgm:pt>
    <dgm:pt modelId="{313B48FD-DE6A-490C-BE77-80B899EF7F96}" type="parTrans" cxnId="{B680213E-94C6-45D4-A672-E1584D9E6BC3}">
      <dgm:prSet/>
      <dgm:spPr/>
      <dgm:t>
        <a:bodyPr/>
        <a:lstStyle/>
        <a:p>
          <a:endParaRPr lang="en-US"/>
        </a:p>
      </dgm:t>
    </dgm:pt>
    <dgm:pt modelId="{D59712A7-EBE0-46CB-A4B0-946ED8D197E7}" type="sibTrans" cxnId="{B680213E-94C6-45D4-A672-E1584D9E6BC3}">
      <dgm:prSet/>
      <dgm:spPr/>
      <dgm:t>
        <a:bodyPr/>
        <a:lstStyle/>
        <a:p>
          <a:endParaRPr lang="en-US"/>
        </a:p>
      </dgm:t>
    </dgm:pt>
    <dgm:pt modelId="{175D409C-833D-4BC4-888B-F0A29DC2911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Supports meaningful dialogue about quality in schools</a:t>
          </a:r>
        </a:p>
      </dgm:t>
    </dgm:pt>
    <dgm:pt modelId="{4E6C51EE-4E8A-418B-841B-989BEB0B7E9B}" type="parTrans" cxnId="{09D0C153-AF4A-446D-A4E5-5AD79D1AC0B2}">
      <dgm:prSet/>
      <dgm:spPr/>
      <dgm:t>
        <a:bodyPr/>
        <a:lstStyle/>
        <a:p>
          <a:endParaRPr lang="en-US"/>
        </a:p>
      </dgm:t>
    </dgm:pt>
    <dgm:pt modelId="{80D32A44-38ED-41F2-87FC-AF6A6A3692BF}" type="sibTrans" cxnId="{09D0C153-AF4A-446D-A4E5-5AD79D1AC0B2}">
      <dgm:prSet/>
      <dgm:spPr/>
      <dgm:t>
        <a:bodyPr/>
        <a:lstStyle/>
        <a:p>
          <a:endParaRPr lang="en-US"/>
        </a:p>
      </dgm:t>
    </dgm:pt>
    <dgm:pt modelId="{4F1B4481-DFDE-4507-9762-DCF6D850424F}">
      <dgm:prSet phldrT="[Text]"/>
      <dgm:spPr/>
      <dgm:t>
        <a:bodyPr/>
        <a:lstStyle/>
        <a:p>
          <a:r>
            <a:rPr lang="en-US" dirty="0"/>
            <a:t>Shared professional language</a:t>
          </a:r>
        </a:p>
      </dgm:t>
    </dgm:pt>
    <dgm:pt modelId="{745369FB-3FF9-4030-A440-855C41845689}" type="parTrans" cxnId="{B13FCC9A-6FF8-4DC4-9531-1AE2191DFA1A}">
      <dgm:prSet/>
      <dgm:spPr/>
      <dgm:t>
        <a:bodyPr/>
        <a:lstStyle/>
        <a:p>
          <a:endParaRPr lang="en-US"/>
        </a:p>
      </dgm:t>
    </dgm:pt>
    <dgm:pt modelId="{11C236F3-1D87-430B-856E-B2975527EF8D}" type="sibTrans" cxnId="{B13FCC9A-6FF8-4DC4-9531-1AE2191DFA1A}">
      <dgm:prSet/>
      <dgm:spPr/>
      <dgm:t>
        <a:bodyPr/>
        <a:lstStyle/>
        <a:p>
          <a:endParaRPr lang="en-US"/>
        </a:p>
      </dgm:t>
    </dgm:pt>
    <dgm:pt modelId="{44EA946C-A7CA-4EB5-AB29-CE8B90A91B5D}">
      <dgm:prSet phldrT="[Text]"/>
      <dgm:spPr/>
      <dgm:t>
        <a:bodyPr/>
        <a:lstStyle/>
        <a:p>
          <a:r>
            <a:rPr lang="en-US" dirty="0"/>
            <a:t>Shared understanding of effective practice</a:t>
          </a:r>
        </a:p>
      </dgm:t>
    </dgm:pt>
    <dgm:pt modelId="{67877959-32E5-4BD0-9379-5BE3E3E5853B}" type="parTrans" cxnId="{1AB76DF6-001F-4BB7-B893-FE8BEAED9146}">
      <dgm:prSet/>
      <dgm:spPr/>
      <dgm:t>
        <a:bodyPr/>
        <a:lstStyle/>
        <a:p>
          <a:endParaRPr lang="en-US"/>
        </a:p>
      </dgm:t>
    </dgm:pt>
    <dgm:pt modelId="{FA113B00-E9D4-464D-9D62-304D87B4FF20}" type="sibTrans" cxnId="{1AB76DF6-001F-4BB7-B893-FE8BEAED9146}">
      <dgm:prSet/>
      <dgm:spPr/>
      <dgm:t>
        <a:bodyPr/>
        <a:lstStyle/>
        <a:p>
          <a:endParaRPr lang="en-US"/>
        </a:p>
      </dgm:t>
    </dgm:pt>
    <dgm:pt modelId="{D2E3809B-C545-462E-BF33-452DC9025AA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Will help schools</a:t>
          </a:r>
        </a:p>
      </dgm:t>
    </dgm:pt>
    <dgm:pt modelId="{5A707A4A-F722-4834-806C-ECE00315D665}" type="parTrans" cxnId="{FF4C6647-E222-4D29-B823-E08F4C397159}">
      <dgm:prSet/>
      <dgm:spPr/>
      <dgm:t>
        <a:bodyPr/>
        <a:lstStyle/>
        <a:p>
          <a:endParaRPr lang="en-US"/>
        </a:p>
      </dgm:t>
    </dgm:pt>
    <dgm:pt modelId="{8FFA2856-7CF2-412D-A3D2-415D29C9DD5F}" type="sibTrans" cxnId="{FF4C6647-E222-4D29-B823-E08F4C397159}">
      <dgm:prSet/>
      <dgm:spPr/>
      <dgm:t>
        <a:bodyPr/>
        <a:lstStyle/>
        <a:p>
          <a:endParaRPr lang="en-US"/>
        </a:p>
      </dgm:t>
    </dgm:pt>
    <dgm:pt modelId="{F0334FD5-0B8F-455C-9BDD-3D28A3B1D176}">
      <dgm:prSet phldrT="[Text]"/>
      <dgm:spPr/>
      <dgm:t>
        <a:bodyPr/>
        <a:lstStyle/>
        <a:p>
          <a:r>
            <a:rPr lang="en-US" dirty="0"/>
            <a:t>To embed reflective practice</a:t>
          </a:r>
        </a:p>
      </dgm:t>
    </dgm:pt>
    <dgm:pt modelId="{A3D7AE78-3143-463F-B765-ED9246A8FE97}" type="parTrans" cxnId="{F20E2988-9A64-4BE2-835D-DC317071EEFD}">
      <dgm:prSet/>
      <dgm:spPr/>
      <dgm:t>
        <a:bodyPr/>
        <a:lstStyle/>
        <a:p>
          <a:endParaRPr lang="en-US"/>
        </a:p>
      </dgm:t>
    </dgm:pt>
    <dgm:pt modelId="{E895B3A4-11AA-4759-A9ED-548AF72F0C29}" type="sibTrans" cxnId="{F20E2988-9A64-4BE2-835D-DC317071EEFD}">
      <dgm:prSet/>
      <dgm:spPr/>
      <dgm:t>
        <a:bodyPr/>
        <a:lstStyle/>
        <a:p>
          <a:endParaRPr lang="en-US"/>
        </a:p>
      </dgm:t>
    </dgm:pt>
    <dgm:pt modelId="{DEAF5418-6455-43BD-A588-C2EC0FED01B2}">
      <dgm:prSet phldrT="[Text]"/>
      <dgm:spPr/>
      <dgm:t>
        <a:bodyPr/>
        <a:lstStyle/>
        <a:p>
          <a:r>
            <a:rPr lang="en-US" dirty="0"/>
            <a:t>To collaborate and be responsive to learners’ needs</a:t>
          </a:r>
        </a:p>
      </dgm:t>
    </dgm:pt>
    <dgm:pt modelId="{A9EE6ACB-4293-432A-89E0-41E075339F43}" type="parTrans" cxnId="{93B8A5E6-52A4-4FB7-8BA6-B72C0FEB65BA}">
      <dgm:prSet/>
      <dgm:spPr/>
      <dgm:t>
        <a:bodyPr/>
        <a:lstStyle/>
        <a:p>
          <a:endParaRPr lang="en-US"/>
        </a:p>
      </dgm:t>
    </dgm:pt>
    <dgm:pt modelId="{51F48AA4-D73B-472B-92FC-DF84B3719DFA}" type="sibTrans" cxnId="{93B8A5E6-52A4-4FB7-8BA6-B72C0FEB65BA}">
      <dgm:prSet/>
      <dgm:spPr/>
      <dgm:t>
        <a:bodyPr/>
        <a:lstStyle/>
        <a:p>
          <a:endParaRPr lang="en-US"/>
        </a:p>
      </dgm:t>
    </dgm:pt>
    <dgm:pt modelId="{6BF229B3-FAA6-4706-913D-27902471CB79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Will inform</a:t>
          </a:r>
        </a:p>
      </dgm:t>
    </dgm:pt>
    <dgm:pt modelId="{62A96D1F-49B9-4BA0-869E-A99010A57FFC}" type="parTrans" cxnId="{1947D0BE-C48D-4090-A2FB-093850DE79F7}">
      <dgm:prSet/>
      <dgm:spPr/>
      <dgm:t>
        <a:bodyPr/>
        <a:lstStyle/>
        <a:p>
          <a:endParaRPr lang="en-US"/>
        </a:p>
      </dgm:t>
    </dgm:pt>
    <dgm:pt modelId="{6F6AACCB-0DFA-461B-9BB6-86A71F5BEC09}" type="sibTrans" cxnId="{1947D0BE-C48D-4090-A2FB-093850DE79F7}">
      <dgm:prSet/>
      <dgm:spPr/>
      <dgm:t>
        <a:bodyPr/>
        <a:lstStyle/>
        <a:p>
          <a:endParaRPr lang="en-US"/>
        </a:p>
      </dgm:t>
    </dgm:pt>
    <dgm:pt modelId="{83E50BEE-2F49-4EEC-9C87-FD2AFC67AC2D}">
      <dgm:prSet phldrT="[Text]"/>
      <dgm:spPr/>
      <dgm:t>
        <a:bodyPr/>
        <a:lstStyle/>
        <a:p>
          <a:r>
            <a:rPr lang="en-US" dirty="0"/>
            <a:t>Internal school reflection </a:t>
          </a:r>
        </a:p>
      </dgm:t>
    </dgm:pt>
    <dgm:pt modelId="{E79D5D23-0199-4116-8E3A-527F52BBF948}" type="parTrans" cxnId="{27EADC71-6A47-4518-89ED-0087DBEC73CB}">
      <dgm:prSet/>
      <dgm:spPr/>
      <dgm:t>
        <a:bodyPr/>
        <a:lstStyle/>
        <a:p>
          <a:endParaRPr lang="en-US"/>
        </a:p>
      </dgm:t>
    </dgm:pt>
    <dgm:pt modelId="{165044CE-F51B-4E52-8E86-0933907252EF}" type="sibTrans" cxnId="{27EADC71-6A47-4518-89ED-0087DBEC73CB}">
      <dgm:prSet/>
      <dgm:spPr/>
      <dgm:t>
        <a:bodyPr/>
        <a:lstStyle/>
        <a:p>
          <a:endParaRPr lang="en-US"/>
        </a:p>
      </dgm:t>
    </dgm:pt>
    <dgm:pt modelId="{D7AD1168-1590-49DB-A00F-47A61CDE78A2}">
      <dgm:prSet phldrT="[Text]"/>
      <dgm:spPr/>
      <dgm:t>
        <a:bodyPr/>
        <a:lstStyle/>
        <a:p>
          <a:r>
            <a:rPr lang="en-US" dirty="0"/>
            <a:t>External evaluation</a:t>
          </a:r>
        </a:p>
      </dgm:t>
    </dgm:pt>
    <dgm:pt modelId="{0CC37A74-C5D0-428A-A79F-96B3F6D73D6D}" type="parTrans" cxnId="{69296168-6761-4CE6-9089-D11C4954405C}">
      <dgm:prSet/>
      <dgm:spPr/>
      <dgm:t>
        <a:bodyPr/>
        <a:lstStyle/>
        <a:p>
          <a:endParaRPr lang="en-US"/>
        </a:p>
      </dgm:t>
    </dgm:pt>
    <dgm:pt modelId="{A59D08F8-B5DD-4E2D-9FDE-77DC9CF06FFE}" type="sibTrans" cxnId="{69296168-6761-4CE6-9089-D11C4954405C}">
      <dgm:prSet/>
      <dgm:spPr/>
      <dgm:t>
        <a:bodyPr/>
        <a:lstStyle/>
        <a:p>
          <a:endParaRPr lang="en-US"/>
        </a:p>
      </dgm:t>
    </dgm:pt>
    <dgm:pt modelId="{A914EF4F-A344-4796-B22E-5AE021DCB065}">
      <dgm:prSet phldrT="[Text]"/>
      <dgm:spPr/>
      <dgm:t>
        <a:bodyPr/>
        <a:lstStyle/>
        <a:p>
          <a:r>
            <a:rPr lang="en-US" dirty="0"/>
            <a:t>The work of other agencies </a:t>
          </a:r>
        </a:p>
      </dgm:t>
    </dgm:pt>
    <dgm:pt modelId="{B8BEEA3D-7843-4F23-90B2-9438E489C71C}" type="parTrans" cxnId="{6F9A96CC-7F96-4D70-B8B8-C45B4B898E54}">
      <dgm:prSet/>
      <dgm:spPr/>
    </dgm:pt>
    <dgm:pt modelId="{CF83632E-44C3-4BE9-9CEC-5D127F6324BA}" type="sibTrans" cxnId="{6F9A96CC-7F96-4D70-B8B8-C45B4B898E54}">
      <dgm:prSet/>
      <dgm:spPr/>
    </dgm:pt>
    <dgm:pt modelId="{A33663A6-2040-4B85-B5FC-D2CFA84E787B}" type="pres">
      <dgm:prSet presAssocID="{B0E0580A-C619-41F0-8DEB-E43178398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1F7A27C1-EB98-487F-AD64-D16D24E192F7}" type="pres">
      <dgm:prSet presAssocID="{2C3D1F4F-5E21-4F7F-B580-2B35DB058B5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F2445B1-C047-427F-A727-66AF75F6E27A}" type="pres">
      <dgm:prSet presAssocID="{2C3D1F4F-5E21-4F7F-B580-2B35DB058B5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0DA6FAF-C456-473E-AB66-AAD17273798A}" type="pres">
      <dgm:prSet presAssocID="{175D409C-833D-4BC4-888B-F0A29DC291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6D88612-2413-4FCB-9E45-A8ABB87563EA}" type="pres">
      <dgm:prSet presAssocID="{175D409C-833D-4BC4-888B-F0A29DC2911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BFADF0D-1CD9-4748-95F4-2F35F774B89E}" type="pres">
      <dgm:prSet presAssocID="{D2E3809B-C545-462E-BF33-452DC9025AA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B7B62DE-BE40-4B2C-A0F5-97390059EBFB}" type="pres">
      <dgm:prSet presAssocID="{D2E3809B-C545-462E-BF33-452DC9025AAC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75CF3F5-C155-4F07-B84E-D7E97CB2D5B2}" type="pres">
      <dgm:prSet presAssocID="{6BF229B3-FAA6-4706-913D-27902471CB7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6B72817-DCA5-4AA9-AEA5-1D154CFB9C44}" type="pres">
      <dgm:prSet presAssocID="{6BF229B3-FAA6-4706-913D-27902471CB79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F2D440B8-E0B5-4507-9E43-D1ED9A846923}" srcId="{2C3D1F4F-5E21-4F7F-B580-2B35DB058B5B}" destId="{F2C75B81-9386-44DD-81B9-95FFBC47E4A6}" srcOrd="0" destOrd="0" parTransId="{2E77DC3B-5E4A-4F28-A3BB-5C2846FBBCD6}" sibTransId="{0047CF05-6FEA-41A9-86E3-5414C07D75B6}"/>
    <dgm:cxn modelId="{B13FCC9A-6FF8-4DC4-9531-1AE2191DFA1A}" srcId="{175D409C-833D-4BC4-888B-F0A29DC2911B}" destId="{4F1B4481-DFDE-4507-9762-DCF6D850424F}" srcOrd="0" destOrd="0" parTransId="{745369FB-3FF9-4030-A440-855C41845689}" sibTransId="{11C236F3-1D87-430B-856E-B2975527EF8D}"/>
    <dgm:cxn modelId="{04F40E75-66D5-4720-BE8A-64C837F79021}" type="presOf" srcId="{44EA946C-A7CA-4EB5-AB29-CE8B90A91B5D}" destId="{A6D88612-2413-4FCB-9E45-A8ABB87563EA}" srcOrd="0" destOrd="1" presId="urn:microsoft.com/office/officeart/2005/8/layout/vList2"/>
    <dgm:cxn modelId="{69296168-6761-4CE6-9089-D11C4954405C}" srcId="{6BF229B3-FAA6-4706-913D-27902471CB79}" destId="{D7AD1168-1590-49DB-A00F-47A61CDE78A2}" srcOrd="1" destOrd="0" parTransId="{0CC37A74-C5D0-428A-A79F-96B3F6D73D6D}" sibTransId="{A59D08F8-B5DD-4E2D-9FDE-77DC9CF06FFE}"/>
    <dgm:cxn modelId="{29FCDB9B-14BF-4E63-A622-BAF463D4D0EF}" srcId="{B0E0580A-C619-41F0-8DEB-E431783985E7}" destId="{2C3D1F4F-5E21-4F7F-B580-2B35DB058B5B}" srcOrd="0" destOrd="0" parTransId="{E83A794A-5466-42AB-AE45-0C0A2F16B358}" sibTransId="{0843E2EA-0DA4-45B0-BCA3-F1C66A4C7B75}"/>
    <dgm:cxn modelId="{D130AF79-2D20-4F0A-94D8-F5E7666D0756}" type="presOf" srcId="{A914EF4F-A344-4796-B22E-5AE021DCB065}" destId="{26B72817-DCA5-4AA9-AEA5-1D154CFB9C44}" srcOrd="0" destOrd="2" presId="urn:microsoft.com/office/officeart/2005/8/layout/vList2"/>
    <dgm:cxn modelId="{3844BE8C-5935-4B8B-861E-9501A1047BB2}" type="presOf" srcId="{D2E3809B-C545-462E-BF33-452DC9025AAC}" destId="{0BFADF0D-1CD9-4748-95F4-2F35F774B89E}" srcOrd="0" destOrd="0" presId="urn:microsoft.com/office/officeart/2005/8/layout/vList2"/>
    <dgm:cxn modelId="{E61E48CA-84D8-4211-91A5-ACEDA14D51B0}" type="presOf" srcId="{F0334FD5-0B8F-455C-9BDD-3D28A3B1D176}" destId="{4B7B62DE-BE40-4B2C-A0F5-97390059EBFB}" srcOrd="0" destOrd="0" presId="urn:microsoft.com/office/officeart/2005/8/layout/vList2"/>
    <dgm:cxn modelId="{EB1E3A2B-2EA5-4BE0-94B8-5D420F5D657B}" type="presOf" srcId="{4B61416E-F70C-48BE-B67A-C7D21532CD02}" destId="{3F2445B1-C047-427F-A727-66AF75F6E27A}" srcOrd="0" destOrd="1" presId="urn:microsoft.com/office/officeart/2005/8/layout/vList2"/>
    <dgm:cxn modelId="{93B8A5E6-52A4-4FB7-8BA6-B72C0FEB65BA}" srcId="{D2E3809B-C545-462E-BF33-452DC9025AAC}" destId="{DEAF5418-6455-43BD-A588-C2EC0FED01B2}" srcOrd="1" destOrd="0" parTransId="{A9EE6ACB-4293-432A-89E0-41E075339F43}" sibTransId="{51F48AA4-D73B-472B-92FC-DF84B3719DFA}"/>
    <dgm:cxn modelId="{F2504158-BF26-4128-B3BF-11B7B656F649}" type="presOf" srcId="{D7AD1168-1590-49DB-A00F-47A61CDE78A2}" destId="{26B72817-DCA5-4AA9-AEA5-1D154CFB9C44}" srcOrd="0" destOrd="1" presId="urn:microsoft.com/office/officeart/2005/8/layout/vList2"/>
    <dgm:cxn modelId="{6F9A96CC-7F96-4D70-B8B8-C45B4B898E54}" srcId="{6BF229B3-FAA6-4706-913D-27902471CB79}" destId="{A914EF4F-A344-4796-B22E-5AE021DCB065}" srcOrd="2" destOrd="0" parTransId="{B8BEEA3D-7843-4F23-90B2-9438E489C71C}" sibTransId="{CF83632E-44C3-4BE9-9CEC-5D127F6324BA}"/>
    <dgm:cxn modelId="{FF4C6647-E222-4D29-B823-E08F4C397159}" srcId="{B0E0580A-C619-41F0-8DEB-E431783985E7}" destId="{D2E3809B-C545-462E-BF33-452DC9025AAC}" srcOrd="2" destOrd="0" parTransId="{5A707A4A-F722-4834-806C-ECE00315D665}" sibTransId="{8FFA2856-7CF2-412D-A3D2-415D29C9DD5F}"/>
    <dgm:cxn modelId="{F20E2988-9A64-4BE2-835D-DC317071EEFD}" srcId="{D2E3809B-C545-462E-BF33-452DC9025AAC}" destId="{F0334FD5-0B8F-455C-9BDD-3D28A3B1D176}" srcOrd="0" destOrd="0" parTransId="{A3D7AE78-3143-463F-B765-ED9246A8FE97}" sibTransId="{E895B3A4-11AA-4759-A9ED-548AF72F0C29}"/>
    <dgm:cxn modelId="{77411548-F53A-461A-AF3B-04DC2D2190E5}" type="presOf" srcId="{175D409C-833D-4BC4-888B-F0A29DC2911B}" destId="{80DA6FAF-C456-473E-AB66-AAD17273798A}" srcOrd="0" destOrd="0" presId="urn:microsoft.com/office/officeart/2005/8/layout/vList2"/>
    <dgm:cxn modelId="{09D0C153-AF4A-446D-A4E5-5AD79D1AC0B2}" srcId="{B0E0580A-C619-41F0-8DEB-E431783985E7}" destId="{175D409C-833D-4BC4-888B-F0A29DC2911B}" srcOrd="1" destOrd="0" parTransId="{4E6C51EE-4E8A-418B-841B-989BEB0B7E9B}" sibTransId="{80D32A44-38ED-41F2-87FC-AF6A6A3692BF}"/>
    <dgm:cxn modelId="{BE2067A3-9A7D-4B99-AE99-5DA26CDA8283}" type="presOf" srcId="{6BF229B3-FAA6-4706-913D-27902471CB79}" destId="{075CF3F5-C155-4F07-B84E-D7E97CB2D5B2}" srcOrd="0" destOrd="0" presId="urn:microsoft.com/office/officeart/2005/8/layout/vList2"/>
    <dgm:cxn modelId="{1947D0BE-C48D-4090-A2FB-093850DE79F7}" srcId="{B0E0580A-C619-41F0-8DEB-E431783985E7}" destId="{6BF229B3-FAA6-4706-913D-27902471CB79}" srcOrd="3" destOrd="0" parTransId="{62A96D1F-49B9-4BA0-869E-A99010A57FFC}" sibTransId="{6F6AACCB-0DFA-461B-9BB6-86A71F5BEC09}"/>
    <dgm:cxn modelId="{7CC448D3-A430-417C-8E1E-B7B125F5534F}" type="presOf" srcId="{2C3D1F4F-5E21-4F7F-B580-2B35DB058B5B}" destId="{1F7A27C1-EB98-487F-AD64-D16D24E192F7}" srcOrd="0" destOrd="0" presId="urn:microsoft.com/office/officeart/2005/8/layout/vList2"/>
    <dgm:cxn modelId="{17F2C2ED-16F6-40B4-9AF3-DC935B47C5AC}" type="presOf" srcId="{F2C75B81-9386-44DD-81B9-95FFBC47E4A6}" destId="{3F2445B1-C047-427F-A727-66AF75F6E27A}" srcOrd="0" destOrd="0" presId="urn:microsoft.com/office/officeart/2005/8/layout/vList2"/>
    <dgm:cxn modelId="{F8541C3B-C0E9-45EC-8FD5-42435D80453B}" type="presOf" srcId="{83E50BEE-2F49-4EEC-9C87-FD2AFC67AC2D}" destId="{26B72817-DCA5-4AA9-AEA5-1D154CFB9C44}" srcOrd="0" destOrd="0" presId="urn:microsoft.com/office/officeart/2005/8/layout/vList2"/>
    <dgm:cxn modelId="{1AB76DF6-001F-4BB7-B893-FE8BEAED9146}" srcId="{175D409C-833D-4BC4-888B-F0A29DC2911B}" destId="{44EA946C-A7CA-4EB5-AB29-CE8B90A91B5D}" srcOrd="1" destOrd="0" parTransId="{67877959-32E5-4BD0-9379-5BE3E3E5853B}" sibTransId="{FA113B00-E9D4-464D-9D62-304D87B4FF20}"/>
    <dgm:cxn modelId="{D2495606-36E4-40CC-9FA1-E251A71D3CD1}" type="presOf" srcId="{DEAF5418-6455-43BD-A588-C2EC0FED01B2}" destId="{4B7B62DE-BE40-4B2C-A0F5-97390059EBFB}" srcOrd="0" destOrd="1" presId="urn:microsoft.com/office/officeart/2005/8/layout/vList2"/>
    <dgm:cxn modelId="{27EADC71-6A47-4518-89ED-0087DBEC73CB}" srcId="{6BF229B3-FAA6-4706-913D-27902471CB79}" destId="{83E50BEE-2F49-4EEC-9C87-FD2AFC67AC2D}" srcOrd="0" destOrd="0" parTransId="{E79D5D23-0199-4116-8E3A-527F52BBF948}" sibTransId="{165044CE-F51B-4E52-8E86-0933907252EF}"/>
    <dgm:cxn modelId="{B680213E-94C6-45D4-A672-E1584D9E6BC3}" srcId="{2C3D1F4F-5E21-4F7F-B580-2B35DB058B5B}" destId="{4B61416E-F70C-48BE-B67A-C7D21532CD02}" srcOrd="1" destOrd="0" parTransId="{313B48FD-DE6A-490C-BE77-80B899EF7F96}" sibTransId="{D59712A7-EBE0-46CB-A4B0-946ED8D197E7}"/>
    <dgm:cxn modelId="{AC73525A-EAE9-4179-A643-E9F91FF378FF}" type="presOf" srcId="{B0E0580A-C619-41F0-8DEB-E431783985E7}" destId="{A33663A6-2040-4B85-B5FC-D2CFA84E787B}" srcOrd="0" destOrd="0" presId="urn:microsoft.com/office/officeart/2005/8/layout/vList2"/>
    <dgm:cxn modelId="{1E162204-F9B2-4571-A16D-823082FE5E92}" type="presOf" srcId="{4F1B4481-DFDE-4507-9762-DCF6D850424F}" destId="{A6D88612-2413-4FCB-9E45-A8ABB87563EA}" srcOrd="0" destOrd="0" presId="urn:microsoft.com/office/officeart/2005/8/layout/vList2"/>
    <dgm:cxn modelId="{7DED9462-8185-451E-ADFB-E2F7451AF22F}" type="presParOf" srcId="{A33663A6-2040-4B85-B5FC-D2CFA84E787B}" destId="{1F7A27C1-EB98-487F-AD64-D16D24E192F7}" srcOrd="0" destOrd="0" presId="urn:microsoft.com/office/officeart/2005/8/layout/vList2"/>
    <dgm:cxn modelId="{D6445FE6-BF39-4A1C-B67B-03DFEEF921B6}" type="presParOf" srcId="{A33663A6-2040-4B85-B5FC-D2CFA84E787B}" destId="{3F2445B1-C047-427F-A727-66AF75F6E27A}" srcOrd="1" destOrd="0" presId="urn:microsoft.com/office/officeart/2005/8/layout/vList2"/>
    <dgm:cxn modelId="{3C6DFE0F-EC45-46C4-A0DA-FB5A286C287F}" type="presParOf" srcId="{A33663A6-2040-4B85-B5FC-D2CFA84E787B}" destId="{80DA6FAF-C456-473E-AB66-AAD17273798A}" srcOrd="2" destOrd="0" presId="urn:microsoft.com/office/officeart/2005/8/layout/vList2"/>
    <dgm:cxn modelId="{ACFDEF05-79FE-4905-81C8-229F8C8CAC48}" type="presParOf" srcId="{A33663A6-2040-4B85-B5FC-D2CFA84E787B}" destId="{A6D88612-2413-4FCB-9E45-A8ABB87563EA}" srcOrd="3" destOrd="0" presId="urn:microsoft.com/office/officeart/2005/8/layout/vList2"/>
    <dgm:cxn modelId="{6FC80CA7-968A-42E5-A03B-860945F22E5D}" type="presParOf" srcId="{A33663A6-2040-4B85-B5FC-D2CFA84E787B}" destId="{0BFADF0D-1CD9-4748-95F4-2F35F774B89E}" srcOrd="4" destOrd="0" presId="urn:microsoft.com/office/officeart/2005/8/layout/vList2"/>
    <dgm:cxn modelId="{9757E730-487F-4428-A2DE-F7FA3FBDA974}" type="presParOf" srcId="{A33663A6-2040-4B85-B5FC-D2CFA84E787B}" destId="{4B7B62DE-BE40-4B2C-A0F5-97390059EBFB}" srcOrd="5" destOrd="0" presId="urn:microsoft.com/office/officeart/2005/8/layout/vList2"/>
    <dgm:cxn modelId="{00C0DE5F-2DFF-4DBE-B5E7-109EC7C97392}" type="presParOf" srcId="{A33663A6-2040-4B85-B5FC-D2CFA84E787B}" destId="{075CF3F5-C155-4F07-B84E-D7E97CB2D5B2}" srcOrd="6" destOrd="0" presId="urn:microsoft.com/office/officeart/2005/8/layout/vList2"/>
    <dgm:cxn modelId="{006B68A2-C6A8-4ADC-BC05-BB1D5B4E4495}" type="presParOf" srcId="{A33663A6-2040-4B85-B5FC-D2CFA84E787B}" destId="{26B72817-DCA5-4AA9-AEA5-1D154CFB9C4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451F21-08CB-49AD-A162-520ED553ACBC}" type="doc">
      <dgm:prSet loTypeId="urn:microsoft.com/office/officeart/2005/8/layout/matrix1" loCatId="matrix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FA3861C3-BB78-4434-897F-FFEC87808630}">
      <dgm:prSet phldrT="[Text]" custT="1"/>
      <dgm:spPr/>
      <dgm:t>
        <a:bodyPr/>
        <a:lstStyle/>
        <a:p>
          <a:r>
            <a:rPr lang="en-US" sz="4000" dirty="0"/>
            <a:t>Teaching and Learning</a:t>
          </a:r>
        </a:p>
      </dgm:t>
    </dgm:pt>
    <dgm:pt modelId="{91A415D9-4E71-4E6C-B8AA-ADE5CA189056}" type="parTrans" cxnId="{6844F982-ECB9-4BDA-8A0F-A42BFF97CF1F}">
      <dgm:prSet/>
      <dgm:spPr/>
      <dgm:t>
        <a:bodyPr/>
        <a:lstStyle/>
        <a:p>
          <a:endParaRPr lang="en-US"/>
        </a:p>
      </dgm:t>
    </dgm:pt>
    <dgm:pt modelId="{AF19B0D7-3FBF-4CA5-95A3-D2DE75A10C82}" type="sibTrans" cxnId="{6844F982-ECB9-4BDA-8A0F-A42BFF97CF1F}">
      <dgm:prSet/>
      <dgm:spPr/>
      <dgm:t>
        <a:bodyPr/>
        <a:lstStyle/>
        <a:p>
          <a:endParaRPr lang="en-US"/>
        </a:p>
      </dgm:t>
    </dgm:pt>
    <dgm:pt modelId="{5D2E0F84-1F4F-443A-BF9E-7F4F9C734ABE}">
      <dgm:prSet phldrT="[Text]"/>
      <dgm:spPr/>
      <dgm:t>
        <a:bodyPr/>
        <a:lstStyle/>
        <a:p>
          <a:r>
            <a:rPr lang="en-US" dirty="0"/>
            <a:t>Learner outcomes</a:t>
          </a:r>
        </a:p>
      </dgm:t>
    </dgm:pt>
    <dgm:pt modelId="{41752A84-D3A2-4CA5-BBFD-BE38355E3E9E}" type="parTrans" cxnId="{DCCA8C20-BF93-4A6D-8C3B-597C536493AC}">
      <dgm:prSet/>
      <dgm:spPr/>
      <dgm:t>
        <a:bodyPr/>
        <a:lstStyle/>
        <a:p>
          <a:endParaRPr lang="en-US"/>
        </a:p>
      </dgm:t>
    </dgm:pt>
    <dgm:pt modelId="{E364AA7F-F378-4576-8ED4-355E1F1326A6}" type="sibTrans" cxnId="{DCCA8C20-BF93-4A6D-8C3B-597C536493AC}">
      <dgm:prSet/>
      <dgm:spPr/>
      <dgm:t>
        <a:bodyPr/>
        <a:lstStyle/>
        <a:p>
          <a:endParaRPr lang="en-US"/>
        </a:p>
      </dgm:t>
    </dgm:pt>
    <dgm:pt modelId="{75DD7F80-6147-42B6-AF26-29E800493640}">
      <dgm:prSet phldrT="[Text]"/>
      <dgm:spPr/>
      <dgm:t>
        <a:bodyPr/>
        <a:lstStyle/>
        <a:p>
          <a:r>
            <a:rPr lang="en-US"/>
            <a:t>Learner experiences</a:t>
          </a:r>
        </a:p>
      </dgm:t>
    </dgm:pt>
    <dgm:pt modelId="{A7D253E7-EFD9-48A6-9D7E-FD7848B0010D}" type="parTrans" cxnId="{4C8091FB-A77D-4011-A452-A260A9147BB7}">
      <dgm:prSet/>
      <dgm:spPr/>
      <dgm:t>
        <a:bodyPr/>
        <a:lstStyle/>
        <a:p>
          <a:endParaRPr lang="en-US"/>
        </a:p>
      </dgm:t>
    </dgm:pt>
    <dgm:pt modelId="{F2D3DE56-FDA4-470D-9B48-4FA6B7207C43}" type="sibTrans" cxnId="{4C8091FB-A77D-4011-A452-A260A9147BB7}">
      <dgm:prSet/>
      <dgm:spPr/>
      <dgm:t>
        <a:bodyPr/>
        <a:lstStyle/>
        <a:p>
          <a:endParaRPr lang="en-US"/>
        </a:p>
      </dgm:t>
    </dgm:pt>
    <dgm:pt modelId="{5D669B68-2E1E-4F8D-A6D9-FB2DCF973AC0}">
      <dgm:prSet phldrT="[Text]"/>
      <dgm:spPr>
        <a:solidFill>
          <a:srgbClr val="88B6E0">
            <a:alpha val="62745"/>
          </a:srgbClr>
        </a:solidFill>
      </dgm:spPr>
      <dgm:t>
        <a:bodyPr/>
        <a:lstStyle/>
        <a:p>
          <a:r>
            <a:rPr lang="en-US"/>
            <a:t>Teachers' collective / collaborative practice</a:t>
          </a:r>
        </a:p>
      </dgm:t>
    </dgm:pt>
    <dgm:pt modelId="{2C94CCAD-571E-4738-B64F-FB35ED9A1ACE}" type="parTrans" cxnId="{911CCA2B-8167-4B72-A947-D7C8795E3DBA}">
      <dgm:prSet/>
      <dgm:spPr/>
      <dgm:t>
        <a:bodyPr/>
        <a:lstStyle/>
        <a:p>
          <a:endParaRPr lang="en-US"/>
        </a:p>
      </dgm:t>
    </dgm:pt>
    <dgm:pt modelId="{2C631119-092C-449E-9CD2-5131F1394FF0}" type="sibTrans" cxnId="{911CCA2B-8167-4B72-A947-D7C8795E3DBA}">
      <dgm:prSet/>
      <dgm:spPr/>
      <dgm:t>
        <a:bodyPr/>
        <a:lstStyle/>
        <a:p>
          <a:endParaRPr lang="en-US"/>
        </a:p>
      </dgm:t>
    </dgm:pt>
    <dgm:pt modelId="{E3295FE6-E6BE-4D88-9D27-D865C23A854B}">
      <dgm:prSet phldrT="[Text]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en-US" dirty="0"/>
            <a:t>Teachers' individual practice</a:t>
          </a:r>
        </a:p>
      </dgm:t>
    </dgm:pt>
    <dgm:pt modelId="{EF4170E8-7F2B-4C0E-A13E-CD9B6A3957D5}" type="parTrans" cxnId="{449E0F26-E0BF-4C8A-8C91-17B1A14DB44A}">
      <dgm:prSet/>
      <dgm:spPr/>
      <dgm:t>
        <a:bodyPr/>
        <a:lstStyle/>
        <a:p>
          <a:endParaRPr lang="en-US"/>
        </a:p>
      </dgm:t>
    </dgm:pt>
    <dgm:pt modelId="{3DA9177B-5935-44CA-971C-281CF6B464C8}" type="sibTrans" cxnId="{449E0F26-E0BF-4C8A-8C91-17B1A14DB44A}">
      <dgm:prSet/>
      <dgm:spPr/>
      <dgm:t>
        <a:bodyPr/>
        <a:lstStyle/>
        <a:p>
          <a:endParaRPr lang="en-US"/>
        </a:p>
      </dgm:t>
    </dgm:pt>
    <dgm:pt modelId="{00F161C6-D746-4CDD-9A98-C69F3385AE28}" type="pres">
      <dgm:prSet presAssocID="{5D451F21-08CB-49AD-A162-520ED553AC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12B0A82-F537-4944-9368-E0F4E6202658}" type="pres">
      <dgm:prSet presAssocID="{5D451F21-08CB-49AD-A162-520ED553ACBC}" presName="matrix" presStyleCnt="0"/>
      <dgm:spPr/>
    </dgm:pt>
    <dgm:pt modelId="{02490489-9026-4D64-838B-37B7CFF6FAD0}" type="pres">
      <dgm:prSet presAssocID="{5D451F21-08CB-49AD-A162-520ED553ACBC}" presName="tile1" presStyleLbl="node1" presStyleIdx="0" presStyleCnt="4"/>
      <dgm:spPr/>
      <dgm:t>
        <a:bodyPr/>
        <a:lstStyle/>
        <a:p>
          <a:endParaRPr lang="en-IE"/>
        </a:p>
      </dgm:t>
    </dgm:pt>
    <dgm:pt modelId="{52642A22-10FC-4693-A0D3-518F7B600D80}" type="pres">
      <dgm:prSet presAssocID="{5D451F21-08CB-49AD-A162-520ED553AC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79917D7-08EC-45D3-8449-7008A9443389}" type="pres">
      <dgm:prSet presAssocID="{5D451F21-08CB-49AD-A162-520ED553ACBC}" presName="tile2" presStyleLbl="node1" presStyleIdx="1" presStyleCnt="4"/>
      <dgm:spPr/>
      <dgm:t>
        <a:bodyPr/>
        <a:lstStyle/>
        <a:p>
          <a:endParaRPr lang="en-IE"/>
        </a:p>
      </dgm:t>
    </dgm:pt>
    <dgm:pt modelId="{FA28B6E1-3279-476A-8305-B30E3D04CEA9}" type="pres">
      <dgm:prSet presAssocID="{5D451F21-08CB-49AD-A162-520ED553AC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43CF33A-4565-462D-801F-0714662429FF}" type="pres">
      <dgm:prSet presAssocID="{5D451F21-08CB-49AD-A162-520ED553ACBC}" presName="tile3" presStyleLbl="node1" presStyleIdx="2" presStyleCnt="4"/>
      <dgm:spPr/>
      <dgm:t>
        <a:bodyPr/>
        <a:lstStyle/>
        <a:p>
          <a:endParaRPr lang="en-IE"/>
        </a:p>
      </dgm:t>
    </dgm:pt>
    <dgm:pt modelId="{F23FD2B1-0C9E-46B7-818D-6CB868459A6C}" type="pres">
      <dgm:prSet presAssocID="{5D451F21-08CB-49AD-A162-520ED553AC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608BF52-061E-417F-A80B-6C9E9C1B414F}" type="pres">
      <dgm:prSet presAssocID="{5D451F21-08CB-49AD-A162-520ED553ACBC}" presName="tile4" presStyleLbl="node1" presStyleIdx="3" presStyleCnt="4"/>
      <dgm:spPr/>
      <dgm:t>
        <a:bodyPr/>
        <a:lstStyle/>
        <a:p>
          <a:endParaRPr lang="en-IE"/>
        </a:p>
      </dgm:t>
    </dgm:pt>
    <dgm:pt modelId="{6836DC62-283B-4A9C-9149-91DA775AA1AE}" type="pres">
      <dgm:prSet presAssocID="{5D451F21-08CB-49AD-A162-520ED553AC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DC6424F-6978-4549-A022-E5AD7FBF3E0F}" type="pres">
      <dgm:prSet presAssocID="{5D451F21-08CB-49AD-A162-520ED553ACBC}" presName="centerTile" presStyleLbl="fgShp" presStyleIdx="0" presStyleCnt="1" custScaleX="126157" custScaleY="142857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</dgm:ptLst>
  <dgm:cxnLst>
    <dgm:cxn modelId="{3BBE2021-3536-49B8-A50B-F9DFCF407EF3}" type="presOf" srcId="{5D2E0F84-1F4F-443A-BF9E-7F4F9C734ABE}" destId="{02490489-9026-4D64-838B-37B7CFF6FAD0}" srcOrd="0" destOrd="0" presId="urn:microsoft.com/office/officeart/2005/8/layout/matrix1"/>
    <dgm:cxn modelId="{01A7B85F-B2EF-4580-8335-83F6626C01B9}" type="presOf" srcId="{5D669B68-2E1E-4F8D-A6D9-FB2DCF973AC0}" destId="{243CF33A-4565-462D-801F-0714662429FF}" srcOrd="0" destOrd="0" presId="urn:microsoft.com/office/officeart/2005/8/layout/matrix1"/>
    <dgm:cxn modelId="{6481F69F-CBF1-4763-8E83-2E92D6EDF442}" type="presOf" srcId="{5D2E0F84-1F4F-443A-BF9E-7F4F9C734ABE}" destId="{52642A22-10FC-4693-A0D3-518F7B600D80}" srcOrd="1" destOrd="0" presId="urn:microsoft.com/office/officeart/2005/8/layout/matrix1"/>
    <dgm:cxn modelId="{FF8C01E4-2BDB-4D55-8762-450BBDA9B8BE}" type="presOf" srcId="{5D451F21-08CB-49AD-A162-520ED553ACBC}" destId="{00F161C6-D746-4CDD-9A98-C69F3385AE28}" srcOrd="0" destOrd="0" presId="urn:microsoft.com/office/officeart/2005/8/layout/matrix1"/>
    <dgm:cxn modelId="{5AC5347D-BD84-4B4C-A811-31DB23E9D8A4}" type="presOf" srcId="{FA3861C3-BB78-4434-897F-FFEC87808630}" destId="{7DC6424F-6978-4549-A022-E5AD7FBF3E0F}" srcOrd="0" destOrd="0" presId="urn:microsoft.com/office/officeart/2005/8/layout/matrix1"/>
    <dgm:cxn modelId="{6DBAAA75-203C-45C4-B2CC-C3E1F92EC3D0}" type="presOf" srcId="{E3295FE6-E6BE-4D88-9D27-D865C23A854B}" destId="{F608BF52-061E-417F-A80B-6C9E9C1B414F}" srcOrd="0" destOrd="0" presId="urn:microsoft.com/office/officeart/2005/8/layout/matrix1"/>
    <dgm:cxn modelId="{D62136BE-A0EF-49C6-ABE2-20A3714B45B5}" type="presOf" srcId="{E3295FE6-E6BE-4D88-9D27-D865C23A854B}" destId="{6836DC62-283B-4A9C-9149-91DA775AA1AE}" srcOrd="1" destOrd="0" presId="urn:microsoft.com/office/officeart/2005/8/layout/matrix1"/>
    <dgm:cxn modelId="{7F3A6C7E-93EB-4788-AF33-F65D75233AA7}" type="presOf" srcId="{5D669B68-2E1E-4F8D-A6D9-FB2DCF973AC0}" destId="{F23FD2B1-0C9E-46B7-818D-6CB868459A6C}" srcOrd="1" destOrd="0" presId="urn:microsoft.com/office/officeart/2005/8/layout/matrix1"/>
    <dgm:cxn modelId="{55CCA497-B33F-4E47-ACEC-F8BBA03C878D}" type="presOf" srcId="{75DD7F80-6147-42B6-AF26-29E800493640}" destId="{FA28B6E1-3279-476A-8305-B30E3D04CEA9}" srcOrd="1" destOrd="0" presId="urn:microsoft.com/office/officeart/2005/8/layout/matrix1"/>
    <dgm:cxn modelId="{4C8091FB-A77D-4011-A452-A260A9147BB7}" srcId="{FA3861C3-BB78-4434-897F-FFEC87808630}" destId="{75DD7F80-6147-42B6-AF26-29E800493640}" srcOrd="1" destOrd="0" parTransId="{A7D253E7-EFD9-48A6-9D7E-FD7848B0010D}" sibTransId="{F2D3DE56-FDA4-470D-9B48-4FA6B7207C43}"/>
    <dgm:cxn modelId="{454D6970-D2E6-412F-AE4B-C92E957AA613}" type="presOf" srcId="{75DD7F80-6147-42B6-AF26-29E800493640}" destId="{179917D7-08EC-45D3-8449-7008A9443389}" srcOrd="0" destOrd="0" presId="urn:microsoft.com/office/officeart/2005/8/layout/matrix1"/>
    <dgm:cxn modelId="{911CCA2B-8167-4B72-A947-D7C8795E3DBA}" srcId="{FA3861C3-BB78-4434-897F-FFEC87808630}" destId="{5D669B68-2E1E-4F8D-A6D9-FB2DCF973AC0}" srcOrd="2" destOrd="0" parTransId="{2C94CCAD-571E-4738-B64F-FB35ED9A1ACE}" sibTransId="{2C631119-092C-449E-9CD2-5131F1394FF0}"/>
    <dgm:cxn modelId="{DCCA8C20-BF93-4A6D-8C3B-597C536493AC}" srcId="{FA3861C3-BB78-4434-897F-FFEC87808630}" destId="{5D2E0F84-1F4F-443A-BF9E-7F4F9C734ABE}" srcOrd="0" destOrd="0" parTransId="{41752A84-D3A2-4CA5-BBFD-BE38355E3E9E}" sibTransId="{E364AA7F-F378-4576-8ED4-355E1F1326A6}"/>
    <dgm:cxn modelId="{449E0F26-E0BF-4C8A-8C91-17B1A14DB44A}" srcId="{FA3861C3-BB78-4434-897F-FFEC87808630}" destId="{E3295FE6-E6BE-4D88-9D27-D865C23A854B}" srcOrd="3" destOrd="0" parTransId="{EF4170E8-7F2B-4C0E-A13E-CD9B6A3957D5}" sibTransId="{3DA9177B-5935-44CA-971C-281CF6B464C8}"/>
    <dgm:cxn modelId="{6844F982-ECB9-4BDA-8A0F-A42BFF97CF1F}" srcId="{5D451F21-08CB-49AD-A162-520ED553ACBC}" destId="{FA3861C3-BB78-4434-897F-FFEC87808630}" srcOrd="0" destOrd="0" parTransId="{91A415D9-4E71-4E6C-B8AA-ADE5CA189056}" sibTransId="{AF19B0D7-3FBF-4CA5-95A3-D2DE75A10C82}"/>
    <dgm:cxn modelId="{54C9CC40-2297-4147-824B-CEBC16F3A733}" type="presParOf" srcId="{00F161C6-D746-4CDD-9A98-C69F3385AE28}" destId="{F12B0A82-F537-4944-9368-E0F4E6202658}" srcOrd="0" destOrd="0" presId="urn:microsoft.com/office/officeart/2005/8/layout/matrix1"/>
    <dgm:cxn modelId="{CE23ED78-B06F-4F03-AA12-3FD75BD0231D}" type="presParOf" srcId="{F12B0A82-F537-4944-9368-E0F4E6202658}" destId="{02490489-9026-4D64-838B-37B7CFF6FAD0}" srcOrd="0" destOrd="0" presId="urn:microsoft.com/office/officeart/2005/8/layout/matrix1"/>
    <dgm:cxn modelId="{DDA2777C-2134-4B51-9FB0-13D669D79541}" type="presParOf" srcId="{F12B0A82-F537-4944-9368-E0F4E6202658}" destId="{52642A22-10FC-4693-A0D3-518F7B600D80}" srcOrd="1" destOrd="0" presId="urn:microsoft.com/office/officeart/2005/8/layout/matrix1"/>
    <dgm:cxn modelId="{CC49388B-06C5-4A5B-AF12-75F34D087AB1}" type="presParOf" srcId="{F12B0A82-F537-4944-9368-E0F4E6202658}" destId="{179917D7-08EC-45D3-8449-7008A9443389}" srcOrd="2" destOrd="0" presId="urn:microsoft.com/office/officeart/2005/8/layout/matrix1"/>
    <dgm:cxn modelId="{38267FCB-07E2-4C6E-9690-2093145CDE91}" type="presParOf" srcId="{F12B0A82-F537-4944-9368-E0F4E6202658}" destId="{FA28B6E1-3279-476A-8305-B30E3D04CEA9}" srcOrd="3" destOrd="0" presId="urn:microsoft.com/office/officeart/2005/8/layout/matrix1"/>
    <dgm:cxn modelId="{8BA3BFA0-DDB7-4E14-A9B6-98EDCFC9FBD6}" type="presParOf" srcId="{F12B0A82-F537-4944-9368-E0F4E6202658}" destId="{243CF33A-4565-462D-801F-0714662429FF}" srcOrd="4" destOrd="0" presId="urn:microsoft.com/office/officeart/2005/8/layout/matrix1"/>
    <dgm:cxn modelId="{D62A70FB-88DC-43D8-96FA-2E1621909949}" type="presParOf" srcId="{F12B0A82-F537-4944-9368-E0F4E6202658}" destId="{F23FD2B1-0C9E-46B7-818D-6CB868459A6C}" srcOrd="5" destOrd="0" presId="urn:microsoft.com/office/officeart/2005/8/layout/matrix1"/>
    <dgm:cxn modelId="{654AB564-AC58-43F1-B492-0454D00CABFA}" type="presParOf" srcId="{F12B0A82-F537-4944-9368-E0F4E6202658}" destId="{F608BF52-061E-417F-A80B-6C9E9C1B414F}" srcOrd="6" destOrd="0" presId="urn:microsoft.com/office/officeart/2005/8/layout/matrix1"/>
    <dgm:cxn modelId="{AC5A48B0-953B-42E4-B0AC-3062358C51BE}" type="presParOf" srcId="{F12B0A82-F537-4944-9368-E0F4E6202658}" destId="{6836DC62-283B-4A9C-9149-91DA775AA1AE}" srcOrd="7" destOrd="0" presId="urn:microsoft.com/office/officeart/2005/8/layout/matrix1"/>
    <dgm:cxn modelId="{53950A5D-7658-4E4C-B1A8-C55BB1652055}" type="presParOf" srcId="{00F161C6-D746-4CDD-9A98-C69F3385AE28}" destId="{7DC6424F-6978-4549-A022-E5AD7FBF3E0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5428CE-B511-4D45-BDB3-85C8FD1FC6F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0F2658E0-8F57-4534-B3DB-752A5A03606F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How good is my teaching? How good are the pupils’ outcomes? </a:t>
          </a:r>
        </a:p>
      </dgm:t>
    </dgm:pt>
    <dgm:pt modelId="{C65A7F5D-2BAB-4E80-94CC-62F891EA2471}" type="parTrans" cxnId="{9FF1B4EC-1058-494D-9FD8-0177FD064BDB}">
      <dgm:prSet/>
      <dgm:spPr/>
      <dgm:t>
        <a:bodyPr/>
        <a:lstStyle/>
        <a:p>
          <a:endParaRPr lang="en-US"/>
        </a:p>
      </dgm:t>
    </dgm:pt>
    <dgm:pt modelId="{82B53418-91B7-49B5-BD27-D283EC9FA8D7}" type="sibTrans" cxnId="{9FF1B4EC-1058-494D-9FD8-0177FD064BDB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81AA2C2-9D3F-400C-AB09-BA54D37D62F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How can I share my teaching with others? </a:t>
          </a:r>
        </a:p>
      </dgm:t>
    </dgm:pt>
    <dgm:pt modelId="{D95A42D5-3E13-45B1-AAAC-24ADBF82CDA3}" type="parTrans" cxnId="{98432AFC-29E1-454A-B55B-371F0D83DCB4}">
      <dgm:prSet/>
      <dgm:spPr/>
      <dgm:t>
        <a:bodyPr/>
        <a:lstStyle/>
        <a:p>
          <a:endParaRPr lang="en-US"/>
        </a:p>
      </dgm:t>
    </dgm:pt>
    <dgm:pt modelId="{48C7814A-7A5F-4C92-A97E-0C82B5846A36}" type="sibTrans" cxnId="{98432AFC-29E1-454A-B55B-371F0D83DCB4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FBFAF49B-6DC2-4388-B538-175505A5C06C}">
      <dgm:prSet phldrT="[Text]"/>
      <dgm:spPr/>
      <dgm:t>
        <a:bodyPr/>
        <a:lstStyle/>
        <a:p>
          <a:r>
            <a:rPr lang="en-US" dirty="0"/>
            <a:t>How can my school become a learning </a:t>
          </a:r>
          <a:r>
            <a:rPr lang="en-US" dirty="0" err="1"/>
            <a:t>organisaton</a:t>
          </a:r>
          <a:r>
            <a:rPr lang="en-US" dirty="0"/>
            <a:t>? </a:t>
          </a:r>
        </a:p>
      </dgm:t>
    </dgm:pt>
    <dgm:pt modelId="{A6263168-5550-49B2-9328-06A3A681E9AB}" type="parTrans" cxnId="{F327E569-73F2-4BE4-9CEB-5ABB36473243}">
      <dgm:prSet/>
      <dgm:spPr/>
      <dgm:t>
        <a:bodyPr/>
        <a:lstStyle/>
        <a:p>
          <a:endParaRPr lang="en-US"/>
        </a:p>
      </dgm:t>
    </dgm:pt>
    <dgm:pt modelId="{7043F9C5-CC8D-49CE-BF79-F98F5F334B1A}" type="sibTrans" cxnId="{F327E569-73F2-4BE4-9CEB-5ABB36473243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14041459-12F9-4825-8EA9-09E07A60C0B2}" type="pres">
      <dgm:prSet presAssocID="{6C5428CE-B511-4D45-BDB3-85C8FD1FC6F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0B323B1-59E8-45B0-8126-894F6EC15016}" type="pres">
      <dgm:prSet presAssocID="{0F2658E0-8F57-4534-B3DB-752A5A03606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5E0F2C1-500A-430D-BE27-966369EB7FAF}" type="pres">
      <dgm:prSet presAssocID="{0F2658E0-8F57-4534-B3DB-752A5A03606F}" presName="gear1srcNode" presStyleLbl="node1" presStyleIdx="0" presStyleCnt="3"/>
      <dgm:spPr/>
      <dgm:t>
        <a:bodyPr/>
        <a:lstStyle/>
        <a:p>
          <a:endParaRPr lang="en-IE"/>
        </a:p>
      </dgm:t>
    </dgm:pt>
    <dgm:pt modelId="{95663E4C-B662-4BFD-9615-785A3BADA238}" type="pres">
      <dgm:prSet presAssocID="{0F2658E0-8F57-4534-B3DB-752A5A03606F}" presName="gear1dstNode" presStyleLbl="node1" presStyleIdx="0" presStyleCnt="3"/>
      <dgm:spPr/>
      <dgm:t>
        <a:bodyPr/>
        <a:lstStyle/>
        <a:p>
          <a:endParaRPr lang="en-IE"/>
        </a:p>
      </dgm:t>
    </dgm:pt>
    <dgm:pt modelId="{B6D60579-3E3F-4676-8B89-8A6279608475}" type="pres">
      <dgm:prSet presAssocID="{D81AA2C2-9D3F-400C-AB09-BA54D37D62F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5CB2C27-A0ED-4B51-BA34-605585A605B3}" type="pres">
      <dgm:prSet presAssocID="{D81AA2C2-9D3F-400C-AB09-BA54D37D62F8}" presName="gear2srcNode" presStyleLbl="node1" presStyleIdx="1" presStyleCnt="3"/>
      <dgm:spPr/>
      <dgm:t>
        <a:bodyPr/>
        <a:lstStyle/>
        <a:p>
          <a:endParaRPr lang="en-IE"/>
        </a:p>
      </dgm:t>
    </dgm:pt>
    <dgm:pt modelId="{5DC6FDCF-08D5-407A-A8A2-96C5190ED816}" type="pres">
      <dgm:prSet presAssocID="{D81AA2C2-9D3F-400C-AB09-BA54D37D62F8}" presName="gear2dstNode" presStyleLbl="node1" presStyleIdx="1" presStyleCnt="3"/>
      <dgm:spPr/>
      <dgm:t>
        <a:bodyPr/>
        <a:lstStyle/>
        <a:p>
          <a:endParaRPr lang="en-IE"/>
        </a:p>
      </dgm:t>
    </dgm:pt>
    <dgm:pt modelId="{D23C1B55-0F99-4313-AA24-32825D2B84C9}" type="pres">
      <dgm:prSet presAssocID="{FBFAF49B-6DC2-4388-B538-175505A5C06C}" presName="gear3" presStyleLbl="node1" presStyleIdx="2" presStyleCnt="3"/>
      <dgm:spPr/>
      <dgm:t>
        <a:bodyPr/>
        <a:lstStyle/>
        <a:p>
          <a:endParaRPr lang="en-IE"/>
        </a:p>
      </dgm:t>
    </dgm:pt>
    <dgm:pt modelId="{715EF340-3B9A-4C04-85D8-750CE33FDA0B}" type="pres">
      <dgm:prSet presAssocID="{FBFAF49B-6DC2-4388-B538-175505A5C06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E9BEC37-8735-49B2-835E-3E18DEAD05F1}" type="pres">
      <dgm:prSet presAssocID="{FBFAF49B-6DC2-4388-B538-175505A5C06C}" presName="gear3srcNode" presStyleLbl="node1" presStyleIdx="2" presStyleCnt="3"/>
      <dgm:spPr/>
      <dgm:t>
        <a:bodyPr/>
        <a:lstStyle/>
        <a:p>
          <a:endParaRPr lang="en-IE"/>
        </a:p>
      </dgm:t>
    </dgm:pt>
    <dgm:pt modelId="{58222730-17D4-4E89-AA0F-9EF7B6686007}" type="pres">
      <dgm:prSet presAssocID="{FBFAF49B-6DC2-4388-B538-175505A5C06C}" presName="gear3dstNode" presStyleLbl="node1" presStyleIdx="2" presStyleCnt="3"/>
      <dgm:spPr/>
      <dgm:t>
        <a:bodyPr/>
        <a:lstStyle/>
        <a:p>
          <a:endParaRPr lang="en-IE"/>
        </a:p>
      </dgm:t>
    </dgm:pt>
    <dgm:pt modelId="{F7384934-6A12-4B9C-99B5-D255E378F5A0}" type="pres">
      <dgm:prSet presAssocID="{82B53418-91B7-49B5-BD27-D283EC9FA8D7}" presName="connector1" presStyleLbl="sibTrans2D1" presStyleIdx="0" presStyleCnt="3"/>
      <dgm:spPr/>
      <dgm:t>
        <a:bodyPr/>
        <a:lstStyle/>
        <a:p>
          <a:endParaRPr lang="en-IE"/>
        </a:p>
      </dgm:t>
    </dgm:pt>
    <dgm:pt modelId="{816F788F-EDA7-43AB-BF6C-6AC1E6DD5FB5}" type="pres">
      <dgm:prSet presAssocID="{48C7814A-7A5F-4C92-A97E-0C82B5846A36}" presName="connector2" presStyleLbl="sibTrans2D1" presStyleIdx="1" presStyleCnt="3"/>
      <dgm:spPr/>
      <dgm:t>
        <a:bodyPr/>
        <a:lstStyle/>
        <a:p>
          <a:endParaRPr lang="en-IE"/>
        </a:p>
      </dgm:t>
    </dgm:pt>
    <dgm:pt modelId="{9918F5F4-5C38-4BB5-8715-4053ACE869E2}" type="pres">
      <dgm:prSet presAssocID="{7043F9C5-CC8D-49CE-BF79-F98F5F334B1A}" presName="connector3" presStyleLbl="sibTrans2D1" presStyleIdx="2" presStyleCnt="3"/>
      <dgm:spPr/>
      <dgm:t>
        <a:bodyPr/>
        <a:lstStyle/>
        <a:p>
          <a:endParaRPr lang="en-IE"/>
        </a:p>
      </dgm:t>
    </dgm:pt>
  </dgm:ptLst>
  <dgm:cxnLst>
    <dgm:cxn modelId="{CF50B698-84EB-4DA3-AE18-F207E7930AC0}" type="presOf" srcId="{6C5428CE-B511-4D45-BDB3-85C8FD1FC6F9}" destId="{14041459-12F9-4825-8EA9-09E07A60C0B2}" srcOrd="0" destOrd="0" presId="urn:microsoft.com/office/officeart/2005/8/layout/gear1"/>
    <dgm:cxn modelId="{82937BE4-379B-4F08-B59D-83B372E25AB8}" type="presOf" srcId="{D81AA2C2-9D3F-400C-AB09-BA54D37D62F8}" destId="{5DC6FDCF-08D5-407A-A8A2-96C5190ED816}" srcOrd="2" destOrd="0" presId="urn:microsoft.com/office/officeart/2005/8/layout/gear1"/>
    <dgm:cxn modelId="{D3D77E5E-556A-423D-BB26-F4FBFADF92A7}" type="presOf" srcId="{0F2658E0-8F57-4534-B3DB-752A5A03606F}" destId="{20B323B1-59E8-45B0-8126-894F6EC15016}" srcOrd="0" destOrd="0" presId="urn:microsoft.com/office/officeart/2005/8/layout/gear1"/>
    <dgm:cxn modelId="{164F9A2D-C5E5-4B23-BA24-C30101C4C149}" type="presOf" srcId="{0F2658E0-8F57-4534-B3DB-752A5A03606F}" destId="{95663E4C-B662-4BFD-9615-785A3BADA238}" srcOrd="2" destOrd="0" presId="urn:microsoft.com/office/officeart/2005/8/layout/gear1"/>
    <dgm:cxn modelId="{1C9B7B9E-36C9-41F4-9180-345CAA2FEC45}" type="presOf" srcId="{82B53418-91B7-49B5-BD27-D283EC9FA8D7}" destId="{F7384934-6A12-4B9C-99B5-D255E378F5A0}" srcOrd="0" destOrd="0" presId="urn:microsoft.com/office/officeart/2005/8/layout/gear1"/>
    <dgm:cxn modelId="{F327E569-73F2-4BE4-9CEB-5ABB36473243}" srcId="{6C5428CE-B511-4D45-BDB3-85C8FD1FC6F9}" destId="{FBFAF49B-6DC2-4388-B538-175505A5C06C}" srcOrd="2" destOrd="0" parTransId="{A6263168-5550-49B2-9328-06A3A681E9AB}" sibTransId="{7043F9C5-CC8D-49CE-BF79-F98F5F334B1A}"/>
    <dgm:cxn modelId="{7B7CC7A5-61BD-4252-9B8F-30F07FF92A58}" type="presOf" srcId="{FBFAF49B-6DC2-4388-B538-175505A5C06C}" destId="{D23C1B55-0F99-4313-AA24-32825D2B84C9}" srcOrd="0" destOrd="0" presId="urn:microsoft.com/office/officeart/2005/8/layout/gear1"/>
    <dgm:cxn modelId="{33CD1D58-B6E2-4F1C-8CC9-78D7B7BEE255}" type="presOf" srcId="{FBFAF49B-6DC2-4388-B538-175505A5C06C}" destId="{715EF340-3B9A-4C04-85D8-750CE33FDA0B}" srcOrd="1" destOrd="0" presId="urn:microsoft.com/office/officeart/2005/8/layout/gear1"/>
    <dgm:cxn modelId="{9B4F0B92-E0F4-4703-BBC6-334F12600974}" type="presOf" srcId="{FBFAF49B-6DC2-4388-B538-175505A5C06C}" destId="{58222730-17D4-4E89-AA0F-9EF7B6686007}" srcOrd="3" destOrd="0" presId="urn:microsoft.com/office/officeart/2005/8/layout/gear1"/>
    <dgm:cxn modelId="{2860D376-73B4-4822-B178-B9D3DDF86266}" type="presOf" srcId="{7043F9C5-CC8D-49CE-BF79-F98F5F334B1A}" destId="{9918F5F4-5C38-4BB5-8715-4053ACE869E2}" srcOrd="0" destOrd="0" presId="urn:microsoft.com/office/officeart/2005/8/layout/gear1"/>
    <dgm:cxn modelId="{44C78276-1E33-4ADA-9797-FB46578453AD}" type="presOf" srcId="{D81AA2C2-9D3F-400C-AB09-BA54D37D62F8}" destId="{A5CB2C27-A0ED-4B51-BA34-605585A605B3}" srcOrd="1" destOrd="0" presId="urn:microsoft.com/office/officeart/2005/8/layout/gear1"/>
    <dgm:cxn modelId="{F684211C-08C6-47ED-B65B-C58AF0FF35A7}" type="presOf" srcId="{48C7814A-7A5F-4C92-A97E-0C82B5846A36}" destId="{816F788F-EDA7-43AB-BF6C-6AC1E6DD5FB5}" srcOrd="0" destOrd="0" presId="urn:microsoft.com/office/officeart/2005/8/layout/gear1"/>
    <dgm:cxn modelId="{AEB7F237-2DFB-4CAB-B200-1F3BFC401644}" type="presOf" srcId="{FBFAF49B-6DC2-4388-B538-175505A5C06C}" destId="{FE9BEC37-8735-49B2-835E-3E18DEAD05F1}" srcOrd="2" destOrd="0" presId="urn:microsoft.com/office/officeart/2005/8/layout/gear1"/>
    <dgm:cxn modelId="{DC5DC384-5C67-47E8-8646-B7EF36297BF8}" type="presOf" srcId="{0F2658E0-8F57-4534-B3DB-752A5A03606F}" destId="{75E0F2C1-500A-430D-BE27-966369EB7FAF}" srcOrd="1" destOrd="0" presId="urn:microsoft.com/office/officeart/2005/8/layout/gear1"/>
    <dgm:cxn modelId="{98432AFC-29E1-454A-B55B-371F0D83DCB4}" srcId="{6C5428CE-B511-4D45-BDB3-85C8FD1FC6F9}" destId="{D81AA2C2-9D3F-400C-AB09-BA54D37D62F8}" srcOrd="1" destOrd="0" parTransId="{D95A42D5-3E13-45B1-AAAC-24ADBF82CDA3}" sibTransId="{48C7814A-7A5F-4C92-A97E-0C82B5846A36}"/>
    <dgm:cxn modelId="{2A90E0CD-6E51-40AB-8C2A-FB4C653C97D1}" type="presOf" srcId="{D81AA2C2-9D3F-400C-AB09-BA54D37D62F8}" destId="{B6D60579-3E3F-4676-8B89-8A6279608475}" srcOrd="0" destOrd="0" presId="urn:microsoft.com/office/officeart/2005/8/layout/gear1"/>
    <dgm:cxn modelId="{9FF1B4EC-1058-494D-9FD8-0177FD064BDB}" srcId="{6C5428CE-B511-4D45-BDB3-85C8FD1FC6F9}" destId="{0F2658E0-8F57-4534-B3DB-752A5A03606F}" srcOrd="0" destOrd="0" parTransId="{C65A7F5D-2BAB-4E80-94CC-62F891EA2471}" sibTransId="{82B53418-91B7-49B5-BD27-D283EC9FA8D7}"/>
    <dgm:cxn modelId="{098109C3-E671-4CC7-9DF3-05BE76D3AA4C}" type="presParOf" srcId="{14041459-12F9-4825-8EA9-09E07A60C0B2}" destId="{20B323B1-59E8-45B0-8126-894F6EC15016}" srcOrd="0" destOrd="0" presId="urn:microsoft.com/office/officeart/2005/8/layout/gear1"/>
    <dgm:cxn modelId="{BBE7C43E-0463-425A-A89F-46CDED9C162A}" type="presParOf" srcId="{14041459-12F9-4825-8EA9-09E07A60C0B2}" destId="{75E0F2C1-500A-430D-BE27-966369EB7FAF}" srcOrd="1" destOrd="0" presId="urn:microsoft.com/office/officeart/2005/8/layout/gear1"/>
    <dgm:cxn modelId="{4B528705-008A-4064-83E6-25C292685ABF}" type="presParOf" srcId="{14041459-12F9-4825-8EA9-09E07A60C0B2}" destId="{95663E4C-B662-4BFD-9615-785A3BADA238}" srcOrd="2" destOrd="0" presId="urn:microsoft.com/office/officeart/2005/8/layout/gear1"/>
    <dgm:cxn modelId="{4C53D097-86CB-45E7-912D-E6589321600F}" type="presParOf" srcId="{14041459-12F9-4825-8EA9-09E07A60C0B2}" destId="{B6D60579-3E3F-4676-8B89-8A6279608475}" srcOrd="3" destOrd="0" presId="urn:microsoft.com/office/officeart/2005/8/layout/gear1"/>
    <dgm:cxn modelId="{8CFA006A-312E-4C2A-8076-C3B7DFB8AE44}" type="presParOf" srcId="{14041459-12F9-4825-8EA9-09E07A60C0B2}" destId="{A5CB2C27-A0ED-4B51-BA34-605585A605B3}" srcOrd="4" destOrd="0" presId="urn:microsoft.com/office/officeart/2005/8/layout/gear1"/>
    <dgm:cxn modelId="{08325CC9-2D8E-4B34-B3FB-EC192A1D9CD4}" type="presParOf" srcId="{14041459-12F9-4825-8EA9-09E07A60C0B2}" destId="{5DC6FDCF-08D5-407A-A8A2-96C5190ED816}" srcOrd="5" destOrd="0" presId="urn:microsoft.com/office/officeart/2005/8/layout/gear1"/>
    <dgm:cxn modelId="{C96037CA-683A-4A84-A8F2-EE8C944AA9BB}" type="presParOf" srcId="{14041459-12F9-4825-8EA9-09E07A60C0B2}" destId="{D23C1B55-0F99-4313-AA24-32825D2B84C9}" srcOrd="6" destOrd="0" presId="urn:microsoft.com/office/officeart/2005/8/layout/gear1"/>
    <dgm:cxn modelId="{1CD4E704-4A0A-4F20-9844-398EED34809F}" type="presParOf" srcId="{14041459-12F9-4825-8EA9-09E07A60C0B2}" destId="{715EF340-3B9A-4C04-85D8-750CE33FDA0B}" srcOrd="7" destOrd="0" presId="urn:microsoft.com/office/officeart/2005/8/layout/gear1"/>
    <dgm:cxn modelId="{A9712985-C604-4EC5-9156-DC6AE0DA224A}" type="presParOf" srcId="{14041459-12F9-4825-8EA9-09E07A60C0B2}" destId="{FE9BEC37-8735-49B2-835E-3E18DEAD05F1}" srcOrd="8" destOrd="0" presId="urn:microsoft.com/office/officeart/2005/8/layout/gear1"/>
    <dgm:cxn modelId="{9D8E265A-3A66-40B0-A5B5-44EAA53C870B}" type="presParOf" srcId="{14041459-12F9-4825-8EA9-09E07A60C0B2}" destId="{58222730-17D4-4E89-AA0F-9EF7B6686007}" srcOrd="9" destOrd="0" presId="urn:microsoft.com/office/officeart/2005/8/layout/gear1"/>
    <dgm:cxn modelId="{A13CF337-BAE6-4098-80EE-DFFFD7EDB31A}" type="presParOf" srcId="{14041459-12F9-4825-8EA9-09E07A60C0B2}" destId="{F7384934-6A12-4B9C-99B5-D255E378F5A0}" srcOrd="10" destOrd="0" presId="urn:microsoft.com/office/officeart/2005/8/layout/gear1"/>
    <dgm:cxn modelId="{C1C4C144-AD03-4FF2-BAFE-AB33902FE9EF}" type="presParOf" srcId="{14041459-12F9-4825-8EA9-09E07A60C0B2}" destId="{816F788F-EDA7-43AB-BF6C-6AC1E6DD5FB5}" srcOrd="11" destOrd="0" presId="urn:microsoft.com/office/officeart/2005/8/layout/gear1"/>
    <dgm:cxn modelId="{A405C806-AA32-4E37-B65D-684C09D26F6A}" type="presParOf" srcId="{14041459-12F9-4825-8EA9-09E07A60C0B2}" destId="{9918F5F4-5C38-4BB5-8715-4053ACE869E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D46B5-167A-457B-8BE2-211108EC9073}" type="datetimeFigureOut">
              <a:rPr lang="en-IE" smtClean="0"/>
              <a:t>27/03/2017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AAD37-E248-4E77-9F5A-8B8B22627C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2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AAD37-E248-4E77-9F5A-8B8B22627CDE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8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E456-DC52-480B-8EEF-832CCAEDDD03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8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=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AAD37-E248-4E77-9F5A-8B8B22627CDE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50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How good are the learning outcomes? 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AAD37-E248-4E77-9F5A-8B8B22627CDE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373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AAD37-E248-4E77-9F5A-8B8B22627CDE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356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D526-C6A0-427D-A524-BF4ABAF5FC60}" type="datetimeFigureOut">
              <a:rPr lang="en-IE" smtClean="0"/>
              <a:t>27/03/2017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CA4D-9DAF-4463-898E-57CA73F33B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782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D526-C6A0-427D-A524-BF4ABAF5FC60}" type="datetimeFigureOut">
              <a:rPr lang="en-IE" smtClean="0"/>
              <a:t>27/03/2017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CA4D-9DAF-4463-898E-57CA73F33B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665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D526-C6A0-427D-A524-BF4ABAF5FC60}" type="datetimeFigureOut">
              <a:rPr lang="en-IE" smtClean="0"/>
              <a:t>27/03/2017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CA4D-9DAF-4463-898E-57CA73F33B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543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D526-C6A0-427D-A524-BF4ABAF5FC60}" type="datetimeFigureOut">
              <a:rPr lang="en-IE" smtClean="0"/>
              <a:t>27/03/2017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CA4D-9DAF-4463-898E-57CA73F33B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23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D526-C6A0-427D-A524-BF4ABAF5FC60}" type="datetimeFigureOut">
              <a:rPr lang="en-IE" smtClean="0"/>
              <a:t>27/03/2017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CA4D-9DAF-4463-898E-57CA73F33B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972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D526-C6A0-427D-A524-BF4ABAF5FC60}" type="datetimeFigureOut">
              <a:rPr lang="en-IE" smtClean="0"/>
              <a:t>27/03/2017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CA4D-9DAF-4463-898E-57CA73F33B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259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D526-C6A0-427D-A524-BF4ABAF5FC60}" type="datetimeFigureOut">
              <a:rPr lang="en-IE" smtClean="0"/>
              <a:t>27/03/2017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CA4D-9DAF-4463-898E-57CA73F33B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234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D526-C6A0-427D-A524-BF4ABAF5FC60}" type="datetimeFigureOut">
              <a:rPr lang="en-IE" smtClean="0"/>
              <a:t>27/03/2017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CA4D-9DAF-4463-898E-57CA73F33B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226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D526-C6A0-427D-A524-BF4ABAF5FC60}" type="datetimeFigureOut">
              <a:rPr lang="en-IE" smtClean="0"/>
              <a:t>27/03/2017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CA4D-9DAF-4463-898E-57CA73F33B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39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D526-C6A0-427D-A524-BF4ABAF5FC60}" type="datetimeFigureOut">
              <a:rPr lang="en-IE" smtClean="0"/>
              <a:t>27/03/2017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CA4D-9DAF-4463-898E-57CA73F33B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471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D526-C6A0-427D-A524-BF4ABAF5FC60}" type="datetimeFigureOut">
              <a:rPr lang="en-IE" smtClean="0"/>
              <a:t>27/03/2017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CA4D-9DAF-4463-898E-57CA73F33B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355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6D526-C6A0-427D-A524-BF4ABAF5FC60}" type="datetimeFigureOut">
              <a:rPr lang="en-IE" smtClean="0"/>
              <a:t>27/03/2017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CA4D-9DAF-4463-898E-57CA73F33B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380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0" y="397852"/>
            <a:ext cx="32527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08277" y="397852"/>
            <a:ext cx="7478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solidFill>
                  <a:srgbClr val="7030A0"/>
                </a:solidFill>
              </a:rPr>
              <a:t>INTO Youth Conference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86" y="5060511"/>
            <a:ext cx="3544345" cy="17974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6527" y="1549986"/>
            <a:ext cx="10572262" cy="344709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IE" dirty="0"/>
          </a:p>
          <a:p>
            <a:r>
              <a:rPr lang="en-IE" sz="4000" dirty="0">
                <a:solidFill>
                  <a:schemeClr val="bg1"/>
                </a:solidFill>
              </a:rPr>
              <a:t>Saturday March 25</a:t>
            </a:r>
            <a:r>
              <a:rPr lang="en-IE" sz="4000" baseline="30000" dirty="0">
                <a:solidFill>
                  <a:schemeClr val="bg1"/>
                </a:solidFill>
              </a:rPr>
              <a:t>th</a:t>
            </a:r>
            <a:r>
              <a:rPr lang="en-IE" sz="4000" dirty="0">
                <a:solidFill>
                  <a:schemeClr val="bg1"/>
                </a:solidFill>
              </a:rPr>
              <a:t> 2017</a:t>
            </a:r>
          </a:p>
          <a:p>
            <a:endParaRPr lang="en-IE" sz="4000" dirty="0">
              <a:solidFill>
                <a:schemeClr val="bg1"/>
              </a:solidFill>
            </a:endParaRPr>
          </a:p>
          <a:p>
            <a:r>
              <a:rPr lang="en-IE" sz="4000" dirty="0">
                <a:solidFill>
                  <a:schemeClr val="bg1"/>
                </a:solidFill>
              </a:rPr>
              <a:t>Cork </a:t>
            </a:r>
          </a:p>
          <a:p>
            <a:endParaRPr lang="en-IE" sz="4000" dirty="0">
              <a:solidFill>
                <a:schemeClr val="bg1"/>
              </a:solidFill>
            </a:endParaRPr>
          </a:p>
          <a:p>
            <a:r>
              <a:rPr lang="en-IE" sz="4000" dirty="0" err="1">
                <a:solidFill>
                  <a:schemeClr val="bg1"/>
                </a:solidFill>
              </a:rPr>
              <a:t>Emer</a:t>
            </a:r>
            <a:r>
              <a:rPr lang="en-IE" sz="4000" dirty="0">
                <a:solidFill>
                  <a:schemeClr val="bg1"/>
                </a:solidFill>
              </a:rPr>
              <a:t> Egan – Deputy Chief Inspector</a:t>
            </a:r>
          </a:p>
        </p:txBody>
      </p:sp>
    </p:spTree>
    <p:extLst>
      <p:ext uri="{BB962C8B-B14F-4D97-AF65-F5344CB8AC3E}">
        <p14:creationId xmlns:p14="http://schemas.microsoft.com/office/powerpoint/2010/main" val="411936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As a professional, you have a profound </a:t>
            </a:r>
            <a:br>
              <a:rPr lang="en-IE" b="1" dirty="0">
                <a:solidFill>
                  <a:srgbClr val="FF0000"/>
                </a:solidFill>
              </a:rPr>
            </a:br>
            <a:r>
              <a:rPr lang="en-IE" b="1" dirty="0">
                <a:solidFill>
                  <a:srgbClr val="FF0000"/>
                </a:solidFill>
              </a:rPr>
              <a:t>impact on the life of a child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22" y="3006685"/>
            <a:ext cx="2496147" cy="3029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428" y="3006685"/>
            <a:ext cx="2634496" cy="3267840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7413674" y="365125"/>
            <a:ext cx="4593785" cy="5909400"/>
            <a:chOff x="11566" y="324"/>
            <a:chExt cx="7181" cy="8662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6" y="4196"/>
              <a:ext cx="4853" cy="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1" y="324"/>
              <a:ext cx="3835" cy="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42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13" y="-174349"/>
            <a:ext cx="11516139" cy="1325563"/>
          </a:xfrm>
        </p:spPr>
        <p:txBody>
          <a:bodyPr>
            <a:normAutofit/>
          </a:bodyPr>
          <a:lstStyle/>
          <a:p>
            <a:r>
              <a:rPr lang="en-IE" sz="4200" b="1" dirty="0">
                <a:solidFill>
                  <a:srgbClr val="FF0000"/>
                </a:solidFill>
              </a:rPr>
              <a:t>The context for the teacher as </a:t>
            </a:r>
            <a:r>
              <a:rPr lang="en-US" sz="4200" b="1" dirty="0">
                <a:solidFill>
                  <a:srgbClr val="FF0000"/>
                </a:solidFill>
              </a:rPr>
              <a:t>professional</a:t>
            </a:r>
            <a:endParaRPr lang="en-IE" sz="4200" b="1" dirty="0">
              <a:solidFill>
                <a:srgbClr val="FF0000"/>
              </a:solidFill>
            </a:endParaRPr>
          </a:p>
        </p:txBody>
      </p: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1423479869"/>
              </p:ext>
            </p:extLst>
          </p:nvPr>
        </p:nvGraphicFramePr>
        <p:xfrm>
          <a:off x="1104900" y="927100"/>
          <a:ext cx="9486900" cy="593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04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23" y="5835"/>
            <a:ext cx="10515600" cy="1325563"/>
          </a:xfrm>
        </p:spPr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Teaching is a Higher Order Profession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44501" y="2972878"/>
            <a:ext cx="5497244" cy="3885122"/>
            <a:chOff x="1618" y="4530"/>
            <a:chExt cx="7990" cy="590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812" y="9226"/>
              <a:ext cx="1203" cy="1203"/>
              <a:chOff x="4812" y="9226"/>
              <a:chExt cx="1203" cy="1203"/>
            </a:xfrm>
          </p:grpSpPr>
          <p:sp>
            <p:nvSpPr>
              <p:cNvPr id="2056" name="Freeform 4"/>
              <p:cNvSpPr>
                <a:spLocks/>
              </p:cNvSpPr>
              <p:nvPr/>
            </p:nvSpPr>
            <p:spPr bwMode="auto">
              <a:xfrm>
                <a:off x="4812" y="9226"/>
                <a:ext cx="1203" cy="1203"/>
              </a:xfrm>
              <a:custGeom>
                <a:avLst/>
                <a:gdLst>
                  <a:gd name="T0" fmla="+- 0 5413 4812"/>
                  <a:gd name="T1" fmla="*/ T0 w 1203"/>
                  <a:gd name="T2" fmla="+- 0 9226 9226"/>
                  <a:gd name="T3" fmla="*/ 9226 h 1203"/>
                  <a:gd name="T4" fmla="+- 0 4812 4812"/>
                  <a:gd name="T5" fmla="*/ T4 w 1203"/>
                  <a:gd name="T6" fmla="+- 0 10428 9226"/>
                  <a:gd name="T7" fmla="*/ 10428 h 1203"/>
                  <a:gd name="T8" fmla="+- 0 6014 4812"/>
                  <a:gd name="T9" fmla="*/ T8 w 1203"/>
                  <a:gd name="T10" fmla="+- 0 10428 9226"/>
                  <a:gd name="T11" fmla="*/ 10428 h 1203"/>
                  <a:gd name="T12" fmla="+- 0 5413 4812"/>
                  <a:gd name="T13" fmla="*/ T12 w 1203"/>
                  <a:gd name="T14" fmla="+- 0 9226 9226"/>
                  <a:gd name="T15" fmla="*/ 9226 h 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03" h="1203">
                    <a:moveTo>
                      <a:pt x="601" y="0"/>
                    </a:moveTo>
                    <a:lnTo>
                      <a:pt x="0" y="1202"/>
                    </a:lnTo>
                    <a:lnTo>
                      <a:pt x="1202" y="1202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rgbClr val="EC7C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812" y="9226"/>
              <a:ext cx="1203" cy="1203"/>
              <a:chOff x="4812" y="9226"/>
              <a:chExt cx="1203" cy="1203"/>
            </a:xfrm>
          </p:grpSpPr>
          <p:sp>
            <p:nvSpPr>
              <p:cNvPr id="2055" name="Freeform 6"/>
              <p:cNvSpPr>
                <a:spLocks/>
              </p:cNvSpPr>
              <p:nvPr/>
            </p:nvSpPr>
            <p:spPr bwMode="auto">
              <a:xfrm>
                <a:off x="4812" y="9226"/>
                <a:ext cx="1203" cy="1203"/>
              </a:xfrm>
              <a:custGeom>
                <a:avLst/>
                <a:gdLst>
                  <a:gd name="T0" fmla="+- 0 4812 4812"/>
                  <a:gd name="T1" fmla="*/ T0 w 1203"/>
                  <a:gd name="T2" fmla="+- 0 10428 9226"/>
                  <a:gd name="T3" fmla="*/ 10428 h 1203"/>
                  <a:gd name="T4" fmla="+- 0 5413 4812"/>
                  <a:gd name="T5" fmla="*/ T4 w 1203"/>
                  <a:gd name="T6" fmla="+- 0 9226 9226"/>
                  <a:gd name="T7" fmla="*/ 9226 h 1203"/>
                  <a:gd name="T8" fmla="+- 0 6014 4812"/>
                  <a:gd name="T9" fmla="*/ T8 w 1203"/>
                  <a:gd name="T10" fmla="+- 0 10428 9226"/>
                  <a:gd name="T11" fmla="*/ 10428 h 1203"/>
                  <a:gd name="T12" fmla="+- 0 4812 4812"/>
                  <a:gd name="T13" fmla="*/ T12 w 1203"/>
                  <a:gd name="T14" fmla="+- 0 10428 9226"/>
                  <a:gd name="T15" fmla="*/ 10428 h 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03" h="1203">
                    <a:moveTo>
                      <a:pt x="0" y="1202"/>
                    </a:moveTo>
                    <a:lnTo>
                      <a:pt x="601" y="0"/>
                    </a:lnTo>
                    <a:lnTo>
                      <a:pt x="1202" y="1202"/>
                    </a:lnTo>
                    <a:lnTo>
                      <a:pt x="0" y="1202"/>
                    </a:lnTo>
                    <a:close/>
                  </a:path>
                </a:pathLst>
              </a:custGeom>
              <a:noFill/>
              <a:ln w="12192">
                <a:solidFill>
                  <a:srgbClr val="FFE8C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677" y="8444"/>
              <a:ext cx="7471" cy="1040"/>
              <a:chOff x="1677" y="8444"/>
              <a:chExt cx="7471" cy="1040"/>
            </a:xfrm>
          </p:grpSpPr>
          <p:sp>
            <p:nvSpPr>
              <p:cNvPr id="2054" name="Freeform 8"/>
              <p:cNvSpPr>
                <a:spLocks/>
              </p:cNvSpPr>
              <p:nvPr/>
            </p:nvSpPr>
            <p:spPr bwMode="auto">
              <a:xfrm>
                <a:off x="1677" y="8444"/>
                <a:ext cx="7471" cy="1040"/>
              </a:xfrm>
              <a:custGeom>
                <a:avLst/>
                <a:gdLst>
                  <a:gd name="T0" fmla="+- 0 1714 1677"/>
                  <a:gd name="T1" fmla="*/ T0 w 7471"/>
                  <a:gd name="T2" fmla="+- 0 8444 8444"/>
                  <a:gd name="T3" fmla="*/ 8444 h 1040"/>
                  <a:gd name="T4" fmla="+- 0 1677 1677"/>
                  <a:gd name="T5" fmla="*/ T4 w 7471"/>
                  <a:gd name="T6" fmla="+- 0 8963 8444"/>
                  <a:gd name="T7" fmla="*/ 8963 h 1040"/>
                  <a:gd name="T8" fmla="+- 0 9112 1677"/>
                  <a:gd name="T9" fmla="*/ T8 w 7471"/>
                  <a:gd name="T10" fmla="+- 0 9483 8444"/>
                  <a:gd name="T11" fmla="*/ 9483 h 1040"/>
                  <a:gd name="T12" fmla="+- 0 9148 1677"/>
                  <a:gd name="T13" fmla="*/ T12 w 7471"/>
                  <a:gd name="T14" fmla="+- 0 8963 8444"/>
                  <a:gd name="T15" fmla="*/ 8963 h 1040"/>
                  <a:gd name="T16" fmla="+- 0 1714 1677"/>
                  <a:gd name="T17" fmla="*/ T16 w 7471"/>
                  <a:gd name="T18" fmla="+- 0 8444 8444"/>
                  <a:gd name="T19" fmla="*/ 8444 h 10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1" h="1040">
                    <a:moveTo>
                      <a:pt x="37" y="0"/>
                    </a:moveTo>
                    <a:lnTo>
                      <a:pt x="0" y="519"/>
                    </a:lnTo>
                    <a:lnTo>
                      <a:pt x="7435" y="1039"/>
                    </a:lnTo>
                    <a:lnTo>
                      <a:pt x="7471" y="5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2E5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677" y="8444"/>
              <a:ext cx="7471" cy="1040"/>
              <a:chOff x="1677" y="8444"/>
              <a:chExt cx="7471" cy="1040"/>
            </a:xfrm>
          </p:grpSpPr>
          <p:sp>
            <p:nvSpPr>
              <p:cNvPr id="2053" name="Freeform 10"/>
              <p:cNvSpPr>
                <a:spLocks/>
              </p:cNvSpPr>
              <p:nvPr/>
            </p:nvSpPr>
            <p:spPr bwMode="auto">
              <a:xfrm>
                <a:off x="1677" y="8444"/>
                <a:ext cx="7471" cy="1040"/>
              </a:xfrm>
              <a:custGeom>
                <a:avLst/>
                <a:gdLst>
                  <a:gd name="T0" fmla="+- 0 1714 1677"/>
                  <a:gd name="T1" fmla="*/ T0 w 7471"/>
                  <a:gd name="T2" fmla="+- 0 8444 8444"/>
                  <a:gd name="T3" fmla="*/ 8444 h 1040"/>
                  <a:gd name="T4" fmla="+- 0 9148 1677"/>
                  <a:gd name="T5" fmla="*/ T4 w 7471"/>
                  <a:gd name="T6" fmla="+- 0 8963 8444"/>
                  <a:gd name="T7" fmla="*/ 8963 h 1040"/>
                  <a:gd name="T8" fmla="+- 0 9112 1677"/>
                  <a:gd name="T9" fmla="*/ T8 w 7471"/>
                  <a:gd name="T10" fmla="+- 0 9483 8444"/>
                  <a:gd name="T11" fmla="*/ 9483 h 1040"/>
                  <a:gd name="T12" fmla="+- 0 1677 1677"/>
                  <a:gd name="T13" fmla="*/ T12 w 7471"/>
                  <a:gd name="T14" fmla="+- 0 8963 8444"/>
                  <a:gd name="T15" fmla="*/ 8963 h 1040"/>
                  <a:gd name="T16" fmla="+- 0 1714 1677"/>
                  <a:gd name="T17" fmla="*/ T16 w 7471"/>
                  <a:gd name="T18" fmla="+- 0 8444 8444"/>
                  <a:gd name="T19" fmla="*/ 8444 h 10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1" h="1040">
                    <a:moveTo>
                      <a:pt x="37" y="0"/>
                    </a:moveTo>
                    <a:lnTo>
                      <a:pt x="7471" y="519"/>
                    </a:lnTo>
                    <a:lnTo>
                      <a:pt x="7435" y="1039"/>
                    </a:lnTo>
                    <a:lnTo>
                      <a:pt x="0" y="519"/>
                    </a:lnTo>
                    <a:lnTo>
                      <a:pt x="37" y="0"/>
                    </a:lnTo>
                  </a:path>
                </a:pathLst>
              </a:custGeom>
              <a:noFill/>
              <a:ln w="12700">
                <a:solidFill>
                  <a:srgbClr val="CFD4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5796" y="7714"/>
              <a:ext cx="3562" cy="1166"/>
              <a:chOff x="5796" y="7714"/>
              <a:chExt cx="3562" cy="1166"/>
            </a:xfrm>
          </p:grpSpPr>
          <p:sp>
            <p:nvSpPr>
              <p:cNvPr id="2052" name="Freeform 12"/>
              <p:cNvSpPr>
                <a:spLocks/>
              </p:cNvSpPr>
              <p:nvPr/>
            </p:nvSpPr>
            <p:spPr bwMode="auto">
              <a:xfrm>
                <a:off x="5796" y="7714"/>
                <a:ext cx="3562" cy="1166"/>
              </a:xfrm>
              <a:custGeom>
                <a:avLst/>
                <a:gdLst>
                  <a:gd name="T0" fmla="+- 0 5996 5796"/>
                  <a:gd name="T1" fmla="*/ T0 w 3562"/>
                  <a:gd name="T2" fmla="+- 0 7714 7714"/>
                  <a:gd name="T3" fmla="*/ 7714 h 1166"/>
                  <a:gd name="T4" fmla="+- 0 5933 5796"/>
                  <a:gd name="T5" fmla="*/ T4 w 3562"/>
                  <a:gd name="T6" fmla="+- 0 7727 7714"/>
                  <a:gd name="T7" fmla="*/ 7727 h 1166"/>
                  <a:gd name="T8" fmla="+- 0 5882 5796"/>
                  <a:gd name="T9" fmla="*/ T8 w 3562"/>
                  <a:gd name="T10" fmla="+- 0 7764 7714"/>
                  <a:gd name="T11" fmla="*/ 7764 h 1166"/>
                  <a:gd name="T12" fmla="+- 0 5849 5796"/>
                  <a:gd name="T13" fmla="*/ T12 w 3562"/>
                  <a:gd name="T14" fmla="+- 0 7817 7714"/>
                  <a:gd name="T15" fmla="*/ 7817 h 1166"/>
                  <a:gd name="T16" fmla="+- 0 5796 5796"/>
                  <a:gd name="T17" fmla="*/ T16 w 3562"/>
                  <a:gd name="T18" fmla="+- 0 8498 7714"/>
                  <a:gd name="T19" fmla="*/ 8498 h 1166"/>
                  <a:gd name="T20" fmla="+- 0 5798 5796"/>
                  <a:gd name="T21" fmla="*/ T20 w 3562"/>
                  <a:gd name="T22" fmla="+- 0 8520 7714"/>
                  <a:gd name="T23" fmla="*/ 8520 h 1166"/>
                  <a:gd name="T24" fmla="+- 0 5819 5796"/>
                  <a:gd name="T25" fmla="*/ T24 w 3562"/>
                  <a:gd name="T26" fmla="+- 0 8580 7714"/>
                  <a:gd name="T27" fmla="*/ 8580 h 1166"/>
                  <a:gd name="T28" fmla="+- 0 5862 5796"/>
                  <a:gd name="T29" fmla="*/ T28 w 3562"/>
                  <a:gd name="T30" fmla="+- 0 8626 7714"/>
                  <a:gd name="T31" fmla="*/ 8626 h 1166"/>
                  <a:gd name="T32" fmla="+- 0 5920 5796"/>
                  <a:gd name="T33" fmla="*/ T32 w 3562"/>
                  <a:gd name="T34" fmla="+- 0 8652 7714"/>
                  <a:gd name="T35" fmla="*/ 8652 h 1166"/>
                  <a:gd name="T36" fmla="+- 0 9157 5796"/>
                  <a:gd name="T37" fmla="*/ T36 w 3562"/>
                  <a:gd name="T38" fmla="+- 0 8879 7714"/>
                  <a:gd name="T39" fmla="*/ 8879 h 1166"/>
                  <a:gd name="T40" fmla="+- 0 9179 5796"/>
                  <a:gd name="T41" fmla="*/ T40 w 3562"/>
                  <a:gd name="T42" fmla="+- 0 8877 7714"/>
                  <a:gd name="T43" fmla="*/ 8877 h 1166"/>
                  <a:gd name="T44" fmla="+- 0 9239 5796"/>
                  <a:gd name="T45" fmla="*/ T44 w 3562"/>
                  <a:gd name="T46" fmla="+- 0 8856 7714"/>
                  <a:gd name="T47" fmla="*/ 8856 h 1166"/>
                  <a:gd name="T48" fmla="+- 0 9284 5796"/>
                  <a:gd name="T49" fmla="*/ T48 w 3562"/>
                  <a:gd name="T50" fmla="+- 0 8813 7714"/>
                  <a:gd name="T51" fmla="*/ 8813 h 1166"/>
                  <a:gd name="T52" fmla="+- 0 9310 5796"/>
                  <a:gd name="T53" fmla="*/ T52 w 3562"/>
                  <a:gd name="T54" fmla="+- 0 8755 7714"/>
                  <a:gd name="T55" fmla="*/ 8755 h 1166"/>
                  <a:gd name="T56" fmla="+- 0 9358 5796"/>
                  <a:gd name="T57" fmla="*/ T56 w 3562"/>
                  <a:gd name="T58" fmla="+- 0 8095 7714"/>
                  <a:gd name="T59" fmla="*/ 8095 h 1166"/>
                  <a:gd name="T60" fmla="+- 0 9356 5796"/>
                  <a:gd name="T61" fmla="*/ T60 w 3562"/>
                  <a:gd name="T62" fmla="+- 0 8073 7714"/>
                  <a:gd name="T63" fmla="*/ 8073 h 1166"/>
                  <a:gd name="T64" fmla="+- 0 9334 5796"/>
                  <a:gd name="T65" fmla="*/ T64 w 3562"/>
                  <a:gd name="T66" fmla="+- 0 8013 7714"/>
                  <a:gd name="T67" fmla="*/ 8013 h 1166"/>
                  <a:gd name="T68" fmla="+- 0 9292 5796"/>
                  <a:gd name="T69" fmla="*/ T68 w 3562"/>
                  <a:gd name="T70" fmla="+- 0 7967 7714"/>
                  <a:gd name="T71" fmla="*/ 7967 h 1166"/>
                  <a:gd name="T72" fmla="+- 0 9233 5796"/>
                  <a:gd name="T73" fmla="*/ T72 w 3562"/>
                  <a:gd name="T74" fmla="+- 0 7941 7714"/>
                  <a:gd name="T75" fmla="*/ 7941 h 1166"/>
                  <a:gd name="T76" fmla="+- 0 5996 5796"/>
                  <a:gd name="T77" fmla="*/ T76 w 3562"/>
                  <a:gd name="T78" fmla="+- 0 7714 7714"/>
                  <a:gd name="T79" fmla="*/ 7714 h 1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3562" h="1166">
                    <a:moveTo>
                      <a:pt x="200" y="0"/>
                    </a:moveTo>
                    <a:lnTo>
                      <a:pt x="137" y="13"/>
                    </a:lnTo>
                    <a:lnTo>
                      <a:pt x="86" y="50"/>
                    </a:lnTo>
                    <a:lnTo>
                      <a:pt x="53" y="103"/>
                    </a:lnTo>
                    <a:lnTo>
                      <a:pt x="0" y="784"/>
                    </a:lnTo>
                    <a:lnTo>
                      <a:pt x="2" y="806"/>
                    </a:lnTo>
                    <a:lnTo>
                      <a:pt x="23" y="866"/>
                    </a:lnTo>
                    <a:lnTo>
                      <a:pt x="66" y="912"/>
                    </a:lnTo>
                    <a:lnTo>
                      <a:pt x="124" y="938"/>
                    </a:lnTo>
                    <a:lnTo>
                      <a:pt x="3361" y="1165"/>
                    </a:lnTo>
                    <a:lnTo>
                      <a:pt x="3383" y="1163"/>
                    </a:lnTo>
                    <a:lnTo>
                      <a:pt x="3443" y="1142"/>
                    </a:lnTo>
                    <a:lnTo>
                      <a:pt x="3488" y="1099"/>
                    </a:lnTo>
                    <a:lnTo>
                      <a:pt x="3514" y="1041"/>
                    </a:lnTo>
                    <a:lnTo>
                      <a:pt x="3562" y="381"/>
                    </a:lnTo>
                    <a:lnTo>
                      <a:pt x="3560" y="359"/>
                    </a:lnTo>
                    <a:lnTo>
                      <a:pt x="3538" y="299"/>
                    </a:lnTo>
                    <a:lnTo>
                      <a:pt x="3496" y="253"/>
                    </a:lnTo>
                    <a:lnTo>
                      <a:pt x="3437" y="227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EC7C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5796" y="7714"/>
              <a:ext cx="3562" cy="1166"/>
              <a:chOff x="5796" y="7714"/>
              <a:chExt cx="3562" cy="1166"/>
            </a:xfrm>
          </p:grpSpPr>
          <p:sp>
            <p:nvSpPr>
              <p:cNvPr id="2051" name="Freeform 14"/>
              <p:cNvSpPr>
                <a:spLocks/>
              </p:cNvSpPr>
              <p:nvPr/>
            </p:nvSpPr>
            <p:spPr bwMode="auto">
              <a:xfrm>
                <a:off x="5796" y="7714"/>
                <a:ext cx="3562" cy="1166"/>
              </a:xfrm>
              <a:custGeom>
                <a:avLst/>
                <a:gdLst>
                  <a:gd name="T0" fmla="+- 0 5840 5796"/>
                  <a:gd name="T1" fmla="*/ T0 w 3562"/>
                  <a:gd name="T2" fmla="+- 0 7860 7714"/>
                  <a:gd name="T3" fmla="*/ 7860 h 1166"/>
                  <a:gd name="T4" fmla="+- 0 5858 5796"/>
                  <a:gd name="T5" fmla="*/ T4 w 3562"/>
                  <a:gd name="T6" fmla="+- 0 7798 7714"/>
                  <a:gd name="T7" fmla="*/ 7798 h 1166"/>
                  <a:gd name="T8" fmla="+- 0 5898 5796"/>
                  <a:gd name="T9" fmla="*/ T8 w 3562"/>
                  <a:gd name="T10" fmla="+- 0 7749 7714"/>
                  <a:gd name="T11" fmla="*/ 7749 h 1166"/>
                  <a:gd name="T12" fmla="+- 0 5953 5796"/>
                  <a:gd name="T13" fmla="*/ T12 w 3562"/>
                  <a:gd name="T14" fmla="+- 0 7720 7714"/>
                  <a:gd name="T15" fmla="*/ 7720 h 1166"/>
                  <a:gd name="T16" fmla="+- 0 5996 5796"/>
                  <a:gd name="T17" fmla="*/ T16 w 3562"/>
                  <a:gd name="T18" fmla="+- 0 7714 7714"/>
                  <a:gd name="T19" fmla="*/ 7714 h 1166"/>
                  <a:gd name="T20" fmla="+- 0 9211 5796"/>
                  <a:gd name="T21" fmla="*/ T20 w 3562"/>
                  <a:gd name="T22" fmla="+- 0 7938 7714"/>
                  <a:gd name="T23" fmla="*/ 7938 h 1166"/>
                  <a:gd name="T24" fmla="+- 0 9274 5796"/>
                  <a:gd name="T25" fmla="*/ T24 w 3562"/>
                  <a:gd name="T26" fmla="+- 0 7956 7714"/>
                  <a:gd name="T27" fmla="*/ 7956 h 1166"/>
                  <a:gd name="T28" fmla="+- 0 9322 5796"/>
                  <a:gd name="T29" fmla="*/ T28 w 3562"/>
                  <a:gd name="T30" fmla="+- 0 7996 7714"/>
                  <a:gd name="T31" fmla="*/ 7996 h 1166"/>
                  <a:gd name="T32" fmla="+- 0 9351 5796"/>
                  <a:gd name="T33" fmla="*/ T32 w 3562"/>
                  <a:gd name="T34" fmla="+- 0 8052 7714"/>
                  <a:gd name="T35" fmla="*/ 8052 h 1166"/>
                  <a:gd name="T36" fmla="+- 0 9358 5796"/>
                  <a:gd name="T37" fmla="*/ T36 w 3562"/>
                  <a:gd name="T38" fmla="+- 0 8095 7714"/>
                  <a:gd name="T39" fmla="*/ 8095 h 1166"/>
                  <a:gd name="T40" fmla="+- 0 9313 5796"/>
                  <a:gd name="T41" fmla="*/ T40 w 3562"/>
                  <a:gd name="T42" fmla="+- 0 8733 7714"/>
                  <a:gd name="T43" fmla="*/ 8733 h 1166"/>
                  <a:gd name="T44" fmla="+- 0 9296 5796"/>
                  <a:gd name="T45" fmla="*/ T44 w 3562"/>
                  <a:gd name="T46" fmla="+- 0 8795 7714"/>
                  <a:gd name="T47" fmla="*/ 8795 h 1166"/>
                  <a:gd name="T48" fmla="+- 0 9256 5796"/>
                  <a:gd name="T49" fmla="*/ T48 w 3562"/>
                  <a:gd name="T50" fmla="+- 0 8844 7714"/>
                  <a:gd name="T51" fmla="*/ 8844 h 1166"/>
                  <a:gd name="T52" fmla="+- 0 9200 5796"/>
                  <a:gd name="T53" fmla="*/ T52 w 3562"/>
                  <a:gd name="T54" fmla="+- 0 8873 7714"/>
                  <a:gd name="T55" fmla="*/ 8873 h 1166"/>
                  <a:gd name="T56" fmla="+- 0 9157 5796"/>
                  <a:gd name="T57" fmla="*/ T56 w 3562"/>
                  <a:gd name="T58" fmla="+- 0 8879 7714"/>
                  <a:gd name="T59" fmla="*/ 8879 h 1166"/>
                  <a:gd name="T60" fmla="+- 0 5942 5796"/>
                  <a:gd name="T61" fmla="*/ T60 w 3562"/>
                  <a:gd name="T62" fmla="+- 0 8655 7714"/>
                  <a:gd name="T63" fmla="*/ 8655 h 1166"/>
                  <a:gd name="T64" fmla="+- 0 5880 5796"/>
                  <a:gd name="T65" fmla="*/ T64 w 3562"/>
                  <a:gd name="T66" fmla="+- 0 8637 7714"/>
                  <a:gd name="T67" fmla="*/ 8637 h 1166"/>
                  <a:gd name="T68" fmla="+- 0 5831 5796"/>
                  <a:gd name="T69" fmla="*/ T68 w 3562"/>
                  <a:gd name="T70" fmla="+- 0 8597 7714"/>
                  <a:gd name="T71" fmla="*/ 8597 h 1166"/>
                  <a:gd name="T72" fmla="+- 0 5802 5796"/>
                  <a:gd name="T73" fmla="*/ T72 w 3562"/>
                  <a:gd name="T74" fmla="+- 0 8541 7714"/>
                  <a:gd name="T75" fmla="*/ 8541 h 1166"/>
                  <a:gd name="T76" fmla="+- 0 5796 5796"/>
                  <a:gd name="T77" fmla="*/ T76 w 3562"/>
                  <a:gd name="T78" fmla="+- 0 8498 7714"/>
                  <a:gd name="T79" fmla="*/ 8498 h 1166"/>
                  <a:gd name="T80" fmla="+- 0 5840 5796"/>
                  <a:gd name="T81" fmla="*/ T80 w 3562"/>
                  <a:gd name="T82" fmla="+- 0 7860 7714"/>
                  <a:gd name="T83" fmla="*/ 7860 h 1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3562" h="1166">
                    <a:moveTo>
                      <a:pt x="44" y="146"/>
                    </a:moveTo>
                    <a:lnTo>
                      <a:pt x="62" y="84"/>
                    </a:lnTo>
                    <a:lnTo>
                      <a:pt x="102" y="35"/>
                    </a:lnTo>
                    <a:lnTo>
                      <a:pt x="157" y="6"/>
                    </a:lnTo>
                    <a:lnTo>
                      <a:pt x="200" y="0"/>
                    </a:lnTo>
                    <a:lnTo>
                      <a:pt x="3415" y="224"/>
                    </a:lnTo>
                    <a:lnTo>
                      <a:pt x="3478" y="242"/>
                    </a:lnTo>
                    <a:lnTo>
                      <a:pt x="3526" y="282"/>
                    </a:lnTo>
                    <a:lnTo>
                      <a:pt x="3555" y="338"/>
                    </a:lnTo>
                    <a:lnTo>
                      <a:pt x="3562" y="381"/>
                    </a:lnTo>
                    <a:lnTo>
                      <a:pt x="3517" y="1019"/>
                    </a:lnTo>
                    <a:lnTo>
                      <a:pt x="3500" y="1081"/>
                    </a:lnTo>
                    <a:lnTo>
                      <a:pt x="3460" y="1130"/>
                    </a:lnTo>
                    <a:lnTo>
                      <a:pt x="3404" y="1159"/>
                    </a:lnTo>
                    <a:lnTo>
                      <a:pt x="3361" y="1165"/>
                    </a:lnTo>
                    <a:lnTo>
                      <a:pt x="146" y="941"/>
                    </a:lnTo>
                    <a:lnTo>
                      <a:pt x="84" y="923"/>
                    </a:lnTo>
                    <a:lnTo>
                      <a:pt x="35" y="883"/>
                    </a:lnTo>
                    <a:lnTo>
                      <a:pt x="6" y="827"/>
                    </a:lnTo>
                    <a:lnTo>
                      <a:pt x="0" y="784"/>
                    </a:lnTo>
                    <a:lnTo>
                      <a:pt x="44" y="146"/>
                    </a:lnTo>
                    <a:close/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pic>
            <p:nvPicPr>
              <p:cNvPr id="2063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0" y="8075"/>
                <a:ext cx="2809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5876" y="6656"/>
              <a:ext cx="3562" cy="1165"/>
              <a:chOff x="5876" y="6656"/>
              <a:chExt cx="3562" cy="1165"/>
            </a:xfrm>
          </p:grpSpPr>
          <p:sp>
            <p:nvSpPr>
              <p:cNvPr id="2050" name="Freeform 17"/>
              <p:cNvSpPr>
                <a:spLocks/>
              </p:cNvSpPr>
              <p:nvPr/>
            </p:nvSpPr>
            <p:spPr bwMode="auto">
              <a:xfrm>
                <a:off x="5876" y="6656"/>
                <a:ext cx="3562" cy="1165"/>
              </a:xfrm>
              <a:custGeom>
                <a:avLst/>
                <a:gdLst>
                  <a:gd name="T0" fmla="+- 0 6076 5876"/>
                  <a:gd name="T1" fmla="*/ T0 w 3562"/>
                  <a:gd name="T2" fmla="+- 0 6656 6656"/>
                  <a:gd name="T3" fmla="*/ 6656 h 1165"/>
                  <a:gd name="T4" fmla="+- 0 6014 5876"/>
                  <a:gd name="T5" fmla="*/ T4 w 3562"/>
                  <a:gd name="T6" fmla="+- 0 6669 6656"/>
                  <a:gd name="T7" fmla="*/ 6669 h 1165"/>
                  <a:gd name="T8" fmla="+- 0 5963 5876"/>
                  <a:gd name="T9" fmla="*/ T8 w 3562"/>
                  <a:gd name="T10" fmla="+- 0 6705 6656"/>
                  <a:gd name="T11" fmla="*/ 6705 h 1165"/>
                  <a:gd name="T12" fmla="+- 0 5929 5876"/>
                  <a:gd name="T13" fmla="*/ T12 w 3562"/>
                  <a:gd name="T14" fmla="+- 0 6759 6656"/>
                  <a:gd name="T15" fmla="*/ 6759 h 1165"/>
                  <a:gd name="T16" fmla="+- 0 5876 5876"/>
                  <a:gd name="T17" fmla="*/ T16 w 3562"/>
                  <a:gd name="T18" fmla="+- 0 7440 6656"/>
                  <a:gd name="T19" fmla="*/ 7440 h 1165"/>
                  <a:gd name="T20" fmla="+- 0 5878 5876"/>
                  <a:gd name="T21" fmla="*/ T20 w 3562"/>
                  <a:gd name="T22" fmla="+- 0 7462 6656"/>
                  <a:gd name="T23" fmla="*/ 7462 h 1165"/>
                  <a:gd name="T24" fmla="+- 0 5899 5876"/>
                  <a:gd name="T25" fmla="*/ T24 w 3562"/>
                  <a:gd name="T26" fmla="+- 0 7522 6656"/>
                  <a:gd name="T27" fmla="*/ 7522 h 1165"/>
                  <a:gd name="T28" fmla="+- 0 5942 5876"/>
                  <a:gd name="T29" fmla="*/ T28 w 3562"/>
                  <a:gd name="T30" fmla="+- 0 7568 6656"/>
                  <a:gd name="T31" fmla="*/ 7568 h 1165"/>
                  <a:gd name="T32" fmla="+- 0 6000 5876"/>
                  <a:gd name="T33" fmla="*/ T32 w 3562"/>
                  <a:gd name="T34" fmla="+- 0 7594 6656"/>
                  <a:gd name="T35" fmla="*/ 7594 h 1165"/>
                  <a:gd name="T36" fmla="+- 0 9238 5876"/>
                  <a:gd name="T37" fmla="*/ T36 w 3562"/>
                  <a:gd name="T38" fmla="+- 0 7821 6656"/>
                  <a:gd name="T39" fmla="*/ 7821 h 1165"/>
                  <a:gd name="T40" fmla="+- 0 9259 5876"/>
                  <a:gd name="T41" fmla="*/ T40 w 3562"/>
                  <a:gd name="T42" fmla="+- 0 7819 6656"/>
                  <a:gd name="T43" fmla="*/ 7819 h 1165"/>
                  <a:gd name="T44" fmla="+- 0 9319 5876"/>
                  <a:gd name="T45" fmla="*/ T44 w 3562"/>
                  <a:gd name="T46" fmla="+- 0 7798 6656"/>
                  <a:gd name="T47" fmla="*/ 7798 h 1165"/>
                  <a:gd name="T48" fmla="+- 0 9365 5876"/>
                  <a:gd name="T49" fmla="*/ T48 w 3562"/>
                  <a:gd name="T50" fmla="+- 0 7755 6656"/>
                  <a:gd name="T51" fmla="*/ 7755 h 1165"/>
                  <a:gd name="T52" fmla="+- 0 9390 5876"/>
                  <a:gd name="T53" fmla="*/ T52 w 3562"/>
                  <a:gd name="T54" fmla="+- 0 7697 6656"/>
                  <a:gd name="T55" fmla="*/ 7697 h 1165"/>
                  <a:gd name="T56" fmla="+- 0 9438 5876"/>
                  <a:gd name="T57" fmla="*/ T56 w 3562"/>
                  <a:gd name="T58" fmla="+- 0 7037 6656"/>
                  <a:gd name="T59" fmla="*/ 7037 h 1165"/>
                  <a:gd name="T60" fmla="+- 0 9436 5876"/>
                  <a:gd name="T61" fmla="*/ T60 w 3562"/>
                  <a:gd name="T62" fmla="+- 0 7015 6656"/>
                  <a:gd name="T63" fmla="*/ 7015 h 1165"/>
                  <a:gd name="T64" fmla="+- 0 9415 5876"/>
                  <a:gd name="T65" fmla="*/ T64 w 3562"/>
                  <a:gd name="T66" fmla="+- 0 6955 6656"/>
                  <a:gd name="T67" fmla="*/ 6955 h 1165"/>
                  <a:gd name="T68" fmla="+- 0 9372 5876"/>
                  <a:gd name="T69" fmla="*/ T68 w 3562"/>
                  <a:gd name="T70" fmla="+- 0 6909 6656"/>
                  <a:gd name="T71" fmla="*/ 6909 h 1165"/>
                  <a:gd name="T72" fmla="+- 0 9314 5876"/>
                  <a:gd name="T73" fmla="*/ T72 w 3562"/>
                  <a:gd name="T74" fmla="+- 0 6883 6656"/>
                  <a:gd name="T75" fmla="*/ 6883 h 1165"/>
                  <a:gd name="T76" fmla="+- 0 6076 5876"/>
                  <a:gd name="T77" fmla="*/ T76 w 3562"/>
                  <a:gd name="T78" fmla="+- 0 6656 6656"/>
                  <a:gd name="T79" fmla="*/ 6656 h 11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3562" h="1165">
                    <a:moveTo>
                      <a:pt x="200" y="0"/>
                    </a:moveTo>
                    <a:lnTo>
                      <a:pt x="138" y="13"/>
                    </a:lnTo>
                    <a:lnTo>
                      <a:pt x="87" y="49"/>
                    </a:lnTo>
                    <a:lnTo>
                      <a:pt x="53" y="103"/>
                    </a:lnTo>
                    <a:lnTo>
                      <a:pt x="0" y="784"/>
                    </a:lnTo>
                    <a:lnTo>
                      <a:pt x="2" y="806"/>
                    </a:lnTo>
                    <a:lnTo>
                      <a:pt x="23" y="866"/>
                    </a:lnTo>
                    <a:lnTo>
                      <a:pt x="66" y="912"/>
                    </a:lnTo>
                    <a:lnTo>
                      <a:pt x="124" y="938"/>
                    </a:lnTo>
                    <a:lnTo>
                      <a:pt x="3362" y="1165"/>
                    </a:lnTo>
                    <a:lnTo>
                      <a:pt x="3383" y="1163"/>
                    </a:lnTo>
                    <a:lnTo>
                      <a:pt x="3443" y="1142"/>
                    </a:lnTo>
                    <a:lnTo>
                      <a:pt x="3489" y="1099"/>
                    </a:lnTo>
                    <a:lnTo>
                      <a:pt x="3514" y="1041"/>
                    </a:lnTo>
                    <a:lnTo>
                      <a:pt x="3562" y="381"/>
                    </a:lnTo>
                    <a:lnTo>
                      <a:pt x="3560" y="359"/>
                    </a:lnTo>
                    <a:lnTo>
                      <a:pt x="3539" y="299"/>
                    </a:lnTo>
                    <a:lnTo>
                      <a:pt x="3496" y="253"/>
                    </a:lnTo>
                    <a:lnTo>
                      <a:pt x="3438" y="227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5876" y="6656"/>
              <a:ext cx="3562" cy="1165"/>
              <a:chOff x="5876" y="6656"/>
              <a:chExt cx="3562" cy="1165"/>
            </a:xfrm>
          </p:grpSpPr>
          <p:sp>
            <p:nvSpPr>
              <p:cNvPr id="2049" name="Freeform 19"/>
              <p:cNvSpPr>
                <a:spLocks/>
              </p:cNvSpPr>
              <p:nvPr/>
            </p:nvSpPr>
            <p:spPr bwMode="auto">
              <a:xfrm>
                <a:off x="5876" y="6656"/>
                <a:ext cx="3562" cy="1165"/>
              </a:xfrm>
              <a:custGeom>
                <a:avLst/>
                <a:gdLst>
                  <a:gd name="T0" fmla="+- 0 5920 5876"/>
                  <a:gd name="T1" fmla="*/ T0 w 3562"/>
                  <a:gd name="T2" fmla="+- 0 6802 6656"/>
                  <a:gd name="T3" fmla="*/ 6802 h 1165"/>
                  <a:gd name="T4" fmla="+- 0 5938 5876"/>
                  <a:gd name="T5" fmla="*/ T4 w 3562"/>
                  <a:gd name="T6" fmla="+- 0 6740 6656"/>
                  <a:gd name="T7" fmla="*/ 6740 h 1165"/>
                  <a:gd name="T8" fmla="+- 0 5978 5876"/>
                  <a:gd name="T9" fmla="*/ T8 w 3562"/>
                  <a:gd name="T10" fmla="+- 0 6691 6656"/>
                  <a:gd name="T11" fmla="*/ 6691 h 1165"/>
                  <a:gd name="T12" fmla="+- 0 6034 5876"/>
                  <a:gd name="T13" fmla="*/ T12 w 3562"/>
                  <a:gd name="T14" fmla="+- 0 6662 6656"/>
                  <a:gd name="T15" fmla="*/ 6662 h 1165"/>
                  <a:gd name="T16" fmla="+- 0 6076 5876"/>
                  <a:gd name="T17" fmla="*/ T16 w 3562"/>
                  <a:gd name="T18" fmla="+- 0 6656 6656"/>
                  <a:gd name="T19" fmla="*/ 6656 h 1165"/>
                  <a:gd name="T20" fmla="+- 0 9292 5876"/>
                  <a:gd name="T21" fmla="*/ T20 w 3562"/>
                  <a:gd name="T22" fmla="+- 0 6880 6656"/>
                  <a:gd name="T23" fmla="*/ 6880 h 1165"/>
                  <a:gd name="T24" fmla="+- 0 9354 5876"/>
                  <a:gd name="T25" fmla="*/ T24 w 3562"/>
                  <a:gd name="T26" fmla="+- 0 6898 6656"/>
                  <a:gd name="T27" fmla="*/ 6898 h 1165"/>
                  <a:gd name="T28" fmla="+- 0 9403 5876"/>
                  <a:gd name="T29" fmla="*/ T28 w 3562"/>
                  <a:gd name="T30" fmla="+- 0 6938 6656"/>
                  <a:gd name="T31" fmla="*/ 6938 h 1165"/>
                  <a:gd name="T32" fmla="+- 0 9432 5876"/>
                  <a:gd name="T33" fmla="*/ T32 w 3562"/>
                  <a:gd name="T34" fmla="+- 0 6994 6656"/>
                  <a:gd name="T35" fmla="*/ 6994 h 1165"/>
                  <a:gd name="T36" fmla="+- 0 9438 5876"/>
                  <a:gd name="T37" fmla="*/ T36 w 3562"/>
                  <a:gd name="T38" fmla="+- 0 7037 6656"/>
                  <a:gd name="T39" fmla="*/ 7037 h 1165"/>
                  <a:gd name="T40" fmla="+- 0 9393 5876"/>
                  <a:gd name="T41" fmla="*/ T40 w 3562"/>
                  <a:gd name="T42" fmla="+- 0 7675 6656"/>
                  <a:gd name="T43" fmla="*/ 7675 h 1165"/>
                  <a:gd name="T44" fmla="+- 0 9376 5876"/>
                  <a:gd name="T45" fmla="*/ T44 w 3562"/>
                  <a:gd name="T46" fmla="+- 0 7737 6656"/>
                  <a:gd name="T47" fmla="*/ 7737 h 1165"/>
                  <a:gd name="T48" fmla="+- 0 9336 5876"/>
                  <a:gd name="T49" fmla="*/ T48 w 3562"/>
                  <a:gd name="T50" fmla="+- 0 7786 6656"/>
                  <a:gd name="T51" fmla="*/ 7786 h 1165"/>
                  <a:gd name="T52" fmla="+- 0 9280 5876"/>
                  <a:gd name="T53" fmla="*/ T52 w 3562"/>
                  <a:gd name="T54" fmla="+- 0 7815 6656"/>
                  <a:gd name="T55" fmla="*/ 7815 h 1165"/>
                  <a:gd name="T56" fmla="+- 0 9238 5876"/>
                  <a:gd name="T57" fmla="*/ T56 w 3562"/>
                  <a:gd name="T58" fmla="+- 0 7821 6656"/>
                  <a:gd name="T59" fmla="*/ 7821 h 1165"/>
                  <a:gd name="T60" fmla="+- 0 6022 5876"/>
                  <a:gd name="T61" fmla="*/ T60 w 3562"/>
                  <a:gd name="T62" fmla="+- 0 7597 6656"/>
                  <a:gd name="T63" fmla="*/ 7597 h 1165"/>
                  <a:gd name="T64" fmla="+- 0 5960 5876"/>
                  <a:gd name="T65" fmla="*/ T64 w 3562"/>
                  <a:gd name="T66" fmla="+- 0 7579 6656"/>
                  <a:gd name="T67" fmla="*/ 7579 h 1165"/>
                  <a:gd name="T68" fmla="+- 0 5911 5876"/>
                  <a:gd name="T69" fmla="*/ T68 w 3562"/>
                  <a:gd name="T70" fmla="+- 0 7539 6656"/>
                  <a:gd name="T71" fmla="*/ 7539 h 1165"/>
                  <a:gd name="T72" fmla="+- 0 5882 5876"/>
                  <a:gd name="T73" fmla="*/ T72 w 3562"/>
                  <a:gd name="T74" fmla="+- 0 7483 6656"/>
                  <a:gd name="T75" fmla="*/ 7483 h 1165"/>
                  <a:gd name="T76" fmla="+- 0 5876 5876"/>
                  <a:gd name="T77" fmla="*/ T76 w 3562"/>
                  <a:gd name="T78" fmla="+- 0 7440 6656"/>
                  <a:gd name="T79" fmla="*/ 7440 h 1165"/>
                  <a:gd name="T80" fmla="+- 0 5920 5876"/>
                  <a:gd name="T81" fmla="*/ T80 w 3562"/>
                  <a:gd name="T82" fmla="+- 0 6802 6656"/>
                  <a:gd name="T83" fmla="*/ 6802 h 11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3562" h="1165">
                    <a:moveTo>
                      <a:pt x="44" y="146"/>
                    </a:moveTo>
                    <a:lnTo>
                      <a:pt x="62" y="84"/>
                    </a:lnTo>
                    <a:lnTo>
                      <a:pt x="102" y="35"/>
                    </a:lnTo>
                    <a:lnTo>
                      <a:pt x="158" y="6"/>
                    </a:lnTo>
                    <a:lnTo>
                      <a:pt x="200" y="0"/>
                    </a:lnTo>
                    <a:lnTo>
                      <a:pt x="3416" y="224"/>
                    </a:lnTo>
                    <a:lnTo>
                      <a:pt x="3478" y="242"/>
                    </a:lnTo>
                    <a:lnTo>
                      <a:pt x="3527" y="282"/>
                    </a:lnTo>
                    <a:lnTo>
                      <a:pt x="3556" y="338"/>
                    </a:lnTo>
                    <a:lnTo>
                      <a:pt x="3562" y="381"/>
                    </a:lnTo>
                    <a:lnTo>
                      <a:pt x="3517" y="1019"/>
                    </a:lnTo>
                    <a:lnTo>
                      <a:pt x="3500" y="1081"/>
                    </a:lnTo>
                    <a:lnTo>
                      <a:pt x="3460" y="1130"/>
                    </a:lnTo>
                    <a:lnTo>
                      <a:pt x="3404" y="1159"/>
                    </a:lnTo>
                    <a:lnTo>
                      <a:pt x="3362" y="1165"/>
                    </a:lnTo>
                    <a:lnTo>
                      <a:pt x="146" y="941"/>
                    </a:lnTo>
                    <a:lnTo>
                      <a:pt x="84" y="923"/>
                    </a:lnTo>
                    <a:lnTo>
                      <a:pt x="35" y="883"/>
                    </a:lnTo>
                    <a:lnTo>
                      <a:pt x="6" y="827"/>
                    </a:lnTo>
                    <a:lnTo>
                      <a:pt x="0" y="784"/>
                    </a:lnTo>
                    <a:lnTo>
                      <a:pt x="44" y="146"/>
                    </a:lnTo>
                    <a:close/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pic>
            <p:nvPicPr>
              <p:cNvPr id="2068" name="Picture 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1" y="6815"/>
                <a:ext cx="2927" cy="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5956" y="5598"/>
              <a:ext cx="3562" cy="1165"/>
              <a:chOff x="5956" y="5598"/>
              <a:chExt cx="3562" cy="1165"/>
            </a:xfrm>
          </p:grpSpPr>
          <p:sp>
            <p:nvSpPr>
              <p:cNvPr id="2048" name="Freeform 22"/>
              <p:cNvSpPr>
                <a:spLocks/>
              </p:cNvSpPr>
              <p:nvPr/>
            </p:nvSpPr>
            <p:spPr bwMode="auto">
              <a:xfrm>
                <a:off x="5956" y="5598"/>
                <a:ext cx="3562" cy="1165"/>
              </a:xfrm>
              <a:custGeom>
                <a:avLst/>
                <a:gdLst>
                  <a:gd name="T0" fmla="+- 0 6157 5956"/>
                  <a:gd name="T1" fmla="*/ T0 w 3562"/>
                  <a:gd name="T2" fmla="+- 0 5598 5598"/>
                  <a:gd name="T3" fmla="*/ 5598 h 1165"/>
                  <a:gd name="T4" fmla="+- 0 6094 5956"/>
                  <a:gd name="T5" fmla="*/ T4 w 3562"/>
                  <a:gd name="T6" fmla="+- 0 5611 5598"/>
                  <a:gd name="T7" fmla="*/ 5611 h 1165"/>
                  <a:gd name="T8" fmla="+- 0 6043 5956"/>
                  <a:gd name="T9" fmla="*/ T8 w 3562"/>
                  <a:gd name="T10" fmla="+- 0 5647 5598"/>
                  <a:gd name="T11" fmla="*/ 5647 h 1165"/>
                  <a:gd name="T12" fmla="+- 0 6010 5956"/>
                  <a:gd name="T13" fmla="*/ T12 w 3562"/>
                  <a:gd name="T14" fmla="+- 0 5701 5598"/>
                  <a:gd name="T15" fmla="*/ 5701 h 1165"/>
                  <a:gd name="T16" fmla="+- 0 5956 5956"/>
                  <a:gd name="T17" fmla="*/ T16 w 3562"/>
                  <a:gd name="T18" fmla="+- 0 6383 5598"/>
                  <a:gd name="T19" fmla="*/ 6383 h 1165"/>
                  <a:gd name="T20" fmla="+- 0 5958 5956"/>
                  <a:gd name="T21" fmla="*/ T20 w 3562"/>
                  <a:gd name="T22" fmla="+- 0 6404 5598"/>
                  <a:gd name="T23" fmla="*/ 6404 h 1165"/>
                  <a:gd name="T24" fmla="+- 0 5979 5956"/>
                  <a:gd name="T25" fmla="*/ T24 w 3562"/>
                  <a:gd name="T26" fmla="+- 0 6464 5598"/>
                  <a:gd name="T27" fmla="*/ 6464 h 1165"/>
                  <a:gd name="T28" fmla="+- 0 6022 5956"/>
                  <a:gd name="T29" fmla="*/ T28 w 3562"/>
                  <a:gd name="T30" fmla="+- 0 6510 5598"/>
                  <a:gd name="T31" fmla="*/ 6510 h 1165"/>
                  <a:gd name="T32" fmla="+- 0 6080 5956"/>
                  <a:gd name="T33" fmla="*/ T32 w 3562"/>
                  <a:gd name="T34" fmla="+- 0 6536 5598"/>
                  <a:gd name="T35" fmla="*/ 6536 h 1165"/>
                  <a:gd name="T36" fmla="+- 0 9317 5956"/>
                  <a:gd name="T37" fmla="*/ T36 w 3562"/>
                  <a:gd name="T38" fmla="+- 0 6763 5598"/>
                  <a:gd name="T39" fmla="*/ 6763 h 1165"/>
                  <a:gd name="T40" fmla="+- 0 9339 5956"/>
                  <a:gd name="T41" fmla="*/ T40 w 3562"/>
                  <a:gd name="T42" fmla="+- 0 6761 5598"/>
                  <a:gd name="T43" fmla="*/ 6761 h 1165"/>
                  <a:gd name="T44" fmla="+- 0 9399 5956"/>
                  <a:gd name="T45" fmla="*/ T44 w 3562"/>
                  <a:gd name="T46" fmla="+- 0 6740 5598"/>
                  <a:gd name="T47" fmla="*/ 6740 h 1165"/>
                  <a:gd name="T48" fmla="+- 0 9445 5956"/>
                  <a:gd name="T49" fmla="*/ T48 w 3562"/>
                  <a:gd name="T50" fmla="+- 0 6697 5598"/>
                  <a:gd name="T51" fmla="*/ 6697 h 1165"/>
                  <a:gd name="T52" fmla="+- 0 9471 5956"/>
                  <a:gd name="T53" fmla="*/ T52 w 3562"/>
                  <a:gd name="T54" fmla="+- 0 6639 5598"/>
                  <a:gd name="T55" fmla="*/ 6639 h 1165"/>
                  <a:gd name="T56" fmla="+- 0 9518 5956"/>
                  <a:gd name="T57" fmla="*/ T56 w 3562"/>
                  <a:gd name="T58" fmla="+- 0 5978 5598"/>
                  <a:gd name="T59" fmla="*/ 5978 h 1165"/>
                  <a:gd name="T60" fmla="+- 0 9516 5956"/>
                  <a:gd name="T61" fmla="*/ T60 w 3562"/>
                  <a:gd name="T62" fmla="+- 0 5957 5598"/>
                  <a:gd name="T63" fmla="*/ 5957 h 1165"/>
                  <a:gd name="T64" fmla="+- 0 9495 5956"/>
                  <a:gd name="T65" fmla="*/ T64 w 3562"/>
                  <a:gd name="T66" fmla="+- 0 5897 5598"/>
                  <a:gd name="T67" fmla="*/ 5897 h 1165"/>
                  <a:gd name="T68" fmla="+- 0 9452 5956"/>
                  <a:gd name="T69" fmla="*/ T68 w 3562"/>
                  <a:gd name="T70" fmla="+- 0 5851 5598"/>
                  <a:gd name="T71" fmla="*/ 5851 h 1165"/>
                  <a:gd name="T72" fmla="+- 0 9394 5956"/>
                  <a:gd name="T73" fmla="*/ T72 w 3562"/>
                  <a:gd name="T74" fmla="+- 0 5825 5598"/>
                  <a:gd name="T75" fmla="*/ 5825 h 1165"/>
                  <a:gd name="T76" fmla="+- 0 6157 5956"/>
                  <a:gd name="T77" fmla="*/ T76 w 3562"/>
                  <a:gd name="T78" fmla="+- 0 5598 5598"/>
                  <a:gd name="T79" fmla="*/ 5598 h 11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3562" h="1165">
                    <a:moveTo>
                      <a:pt x="201" y="0"/>
                    </a:moveTo>
                    <a:lnTo>
                      <a:pt x="138" y="13"/>
                    </a:lnTo>
                    <a:lnTo>
                      <a:pt x="87" y="49"/>
                    </a:lnTo>
                    <a:lnTo>
                      <a:pt x="54" y="103"/>
                    </a:lnTo>
                    <a:lnTo>
                      <a:pt x="0" y="785"/>
                    </a:lnTo>
                    <a:lnTo>
                      <a:pt x="2" y="806"/>
                    </a:lnTo>
                    <a:lnTo>
                      <a:pt x="23" y="866"/>
                    </a:lnTo>
                    <a:lnTo>
                      <a:pt x="66" y="912"/>
                    </a:lnTo>
                    <a:lnTo>
                      <a:pt x="124" y="938"/>
                    </a:lnTo>
                    <a:lnTo>
                      <a:pt x="3361" y="1165"/>
                    </a:lnTo>
                    <a:lnTo>
                      <a:pt x="3383" y="1163"/>
                    </a:lnTo>
                    <a:lnTo>
                      <a:pt x="3443" y="1142"/>
                    </a:lnTo>
                    <a:lnTo>
                      <a:pt x="3489" y="1099"/>
                    </a:lnTo>
                    <a:lnTo>
                      <a:pt x="3515" y="1041"/>
                    </a:lnTo>
                    <a:lnTo>
                      <a:pt x="3562" y="380"/>
                    </a:lnTo>
                    <a:lnTo>
                      <a:pt x="3560" y="359"/>
                    </a:lnTo>
                    <a:lnTo>
                      <a:pt x="3539" y="299"/>
                    </a:lnTo>
                    <a:lnTo>
                      <a:pt x="3496" y="253"/>
                    </a:lnTo>
                    <a:lnTo>
                      <a:pt x="3438" y="227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grpSp>
          <p:nvGrpSpPr>
            <p:cNvPr id="14" name="Group 23"/>
            <p:cNvGrpSpPr>
              <a:grpSpLocks/>
            </p:cNvGrpSpPr>
            <p:nvPr/>
          </p:nvGrpSpPr>
          <p:grpSpPr bwMode="auto">
            <a:xfrm>
              <a:off x="5956" y="5598"/>
              <a:ext cx="3562" cy="1165"/>
              <a:chOff x="5956" y="5598"/>
              <a:chExt cx="3562" cy="1165"/>
            </a:xfrm>
          </p:grpSpPr>
          <p:sp>
            <p:nvSpPr>
              <p:cNvPr id="31" name="Freeform 24"/>
              <p:cNvSpPr>
                <a:spLocks/>
              </p:cNvSpPr>
              <p:nvPr/>
            </p:nvSpPr>
            <p:spPr bwMode="auto">
              <a:xfrm>
                <a:off x="5956" y="5598"/>
                <a:ext cx="3562" cy="1165"/>
              </a:xfrm>
              <a:custGeom>
                <a:avLst/>
                <a:gdLst>
                  <a:gd name="T0" fmla="+- 0 6001 5956"/>
                  <a:gd name="T1" fmla="*/ T0 w 3562"/>
                  <a:gd name="T2" fmla="+- 0 5744 5598"/>
                  <a:gd name="T3" fmla="*/ 5744 h 1165"/>
                  <a:gd name="T4" fmla="+- 0 6018 5956"/>
                  <a:gd name="T5" fmla="*/ T4 w 3562"/>
                  <a:gd name="T6" fmla="+- 0 5682 5598"/>
                  <a:gd name="T7" fmla="*/ 5682 h 1165"/>
                  <a:gd name="T8" fmla="+- 0 6058 5956"/>
                  <a:gd name="T9" fmla="*/ T8 w 3562"/>
                  <a:gd name="T10" fmla="+- 0 5633 5598"/>
                  <a:gd name="T11" fmla="*/ 5633 h 1165"/>
                  <a:gd name="T12" fmla="+- 0 6114 5956"/>
                  <a:gd name="T13" fmla="*/ T12 w 3562"/>
                  <a:gd name="T14" fmla="+- 0 5604 5598"/>
                  <a:gd name="T15" fmla="*/ 5604 h 1165"/>
                  <a:gd name="T16" fmla="+- 0 6157 5956"/>
                  <a:gd name="T17" fmla="*/ T16 w 3562"/>
                  <a:gd name="T18" fmla="+- 0 5598 5598"/>
                  <a:gd name="T19" fmla="*/ 5598 h 1165"/>
                  <a:gd name="T20" fmla="+- 0 9372 5956"/>
                  <a:gd name="T21" fmla="*/ T20 w 3562"/>
                  <a:gd name="T22" fmla="+- 0 5822 5598"/>
                  <a:gd name="T23" fmla="*/ 5822 h 1165"/>
                  <a:gd name="T24" fmla="+- 0 9434 5956"/>
                  <a:gd name="T25" fmla="*/ T24 w 3562"/>
                  <a:gd name="T26" fmla="+- 0 5840 5598"/>
                  <a:gd name="T27" fmla="*/ 5840 h 1165"/>
                  <a:gd name="T28" fmla="+- 0 9483 5956"/>
                  <a:gd name="T29" fmla="*/ T28 w 3562"/>
                  <a:gd name="T30" fmla="+- 0 5880 5598"/>
                  <a:gd name="T31" fmla="*/ 5880 h 1165"/>
                  <a:gd name="T32" fmla="+- 0 9512 5956"/>
                  <a:gd name="T33" fmla="*/ T32 w 3562"/>
                  <a:gd name="T34" fmla="+- 0 5935 5598"/>
                  <a:gd name="T35" fmla="*/ 5935 h 1165"/>
                  <a:gd name="T36" fmla="+- 0 9518 5956"/>
                  <a:gd name="T37" fmla="*/ T36 w 3562"/>
                  <a:gd name="T38" fmla="+- 0 5978 5598"/>
                  <a:gd name="T39" fmla="*/ 5978 h 1165"/>
                  <a:gd name="T40" fmla="+- 0 9474 5956"/>
                  <a:gd name="T41" fmla="*/ T40 w 3562"/>
                  <a:gd name="T42" fmla="+- 0 6617 5598"/>
                  <a:gd name="T43" fmla="*/ 6617 h 1165"/>
                  <a:gd name="T44" fmla="+- 0 9456 5956"/>
                  <a:gd name="T45" fmla="*/ T44 w 3562"/>
                  <a:gd name="T46" fmla="+- 0 6679 5598"/>
                  <a:gd name="T47" fmla="*/ 6679 h 1165"/>
                  <a:gd name="T48" fmla="+- 0 9416 5956"/>
                  <a:gd name="T49" fmla="*/ T48 w 3562"/>
                  <a:gd name="T50" fmla="+- 0 6728 5598"/>
                  <a:gd name="T51" fmla="*/ 6728 h 1165"/>
                  <a:gd name="T52" fmla="+- 0 9360 5956"/>
                  <a:gd name="T53" fmla="*/ T52 w 3562"/>
                  <a:gd name="T54" fmla="+- 0 6757 5598"/>
                  <a:gd name="T55" fmla="*/ 6757 h 1165"/>
                  <a:gd name="T56" fmla="+- 0 9317 5956"/>
                  <a:gd name="T57" fmla="*/ T56 w 3562"/>
                  <a:gd name="T58" fmla="+- 0 6763 5598"/>
                  <a:gd name="T59" fmla="*/ 6763 h 1165"/>
                  <a:gd name="T60" fmla="+- 0 6102 5956"/>
                  <a:gd name="T61" fmla="*/ T60 w 3562"/>
                  <a:gd name="T62" fmla="+- 0 6539 5598"/>
                  <a:gd name="T63" fmla="*/ 6539 h 1165"/>
                  <a:gd name="T64" fmla="+- 0 6040 5956"/>
                  <a:gd name="T65" fmla="*/ T64 w 3562"/>
                  <a:gd name="T66" fmla="+- 0 6521 5598"/>
                  <a:gd name="T67" fmla="*/ 6521 h 1165"/>
                  <a:gd name="T68" fmla="+- 0 5992 5956"/>
                  <a:gd name="T69" fmla="*/ T68 w 3562"/>
                  <a:gd name="T70" fmla="+- 0 6481 5598"/>
                  <a:gd name="T71" fmla="*/ 6481 h 1165"/>
                  <a:gd name="T72" fmla="+- 0 5962 5956"/>
                  <a:gd name="T73" fmla="*/ T72 w 3562"/>
                  <a:gd name="T74" fmla="+- 0 6426 5598"/>
                  <a:gd name="T75" fmla="*/ 6426 h 1165"/>
                  <a:gd name="T76" fmla="+- 0 5956 5956"/>
                  <a:gd name="T77" fmla="*/ T76 w 3562"/>
                  <a:gd name="T78" fmla="+- 0 6383 5598"/>
                  <a:gd name="T79" fmla="*/ 6383 h 1165"/>
                  <a:gd name="T80" fmla="+- 0 6001 5956"/>
                  <a:gd name="T81" fmla="*/ T80 w 3562"/>
                  <a:gd name="T82" fmla="+- 0 5744 5598"/>
                  <a:gd name="T83" fmla="*/ 5744 h 11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3562" h="1165">
                    <a:moveTo>
                      <a:pt x="45" y="146"/>
                    </a:moveTo>
                    <a:lnTo>
                      <a:pt x="62" y="84"/>
                    </a:lnTo>
                    <a:lnTo>
                      <a:pt x="102" y="35"/>
                    </a:lnTo>
                    <a:lnTo>
                      <a:pt x="158" y="6"/>
                    </a:lnTo>
                    <a:lnTo>
                      <a:pt x="201" y="0"/>
                    </a:lnTo>
                    <a:lnTo>
                      <a:pt x="3416" y="224"/>
                    </a:lnTo>
                    <a:lnTo>
                      <a:pt x="3478" y="242"/>
                    </a:lnTo>
                    <a:lnTo>
                      <a:pt x="3527" y="282"/>
                    </a:lnTo>
                    <a:lnTo>
                      <a:pt x="3556" y="337"/>
                    </a:lnTo>
                    <a:lnTo>
                      <a:pt x="3562" y="380"/>
                    </a:lnTo>
                    <a:lnTo>
                      <a:pt x="3518" y="1019"/>
                    </a:lnTo>
                    <a:lnTo>
                      <a:pt x="3500" y="1081"/>
                    </a:lnTo>
                    <a:lnTo>
                      <a:pt x="3460" y="1130"/>
                    </a:lnTo>
                    <a:lnTo>
                      <a:pt x="3404" y="1159"/>
                    </a:lnTo>
                    <a:lnTo>
                      <a:pt x="3361" y="1165"/>
                    </a:lnTo>
                    <a:lnTo>
                      <a:pt x="146" y="941"/>
                    </a:lnTo>
                    <a:lnTo>
                      <a:pt x="84" y="923"/>
                    </a:lnTo>
                    <a:lnTo>
                      <a:pt x="36" y="883"/>
                    </a:lnTo>
                    <a:lnTo>
                      <a:pt x="6" y="828"/>
                    </a:lnTo>
                    <a:lnTo>
                      <a:pt x="0" y="785"/>
                    </a:lnTo>
                    <a:lnTo>
                      <a:pt x="45" y="146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pic>
            <p:nvPicPr>
              <p:cNvPr id="2073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3" y="5822"/>
                <a:ext cx="2581" cy="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6036" y="4540"/>
              <a:ext cx="3562" cy="1165"/>
              <a:chOff x="6036" y="4540"/>
              <a:chExt cx="3562" cy="1165"/>
            </a:xfrm>
          </p:grpSpPr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6036" y="4540"/>
                <a:ext cx="3562" cy="1165"/>
              </a:xfrm>
              <a:custGeom>
                <a:avLst/>
                <a:gdLst>
                  <a:gd name="T0" fmla="+- 0 6237 6036"/>
                  <a:gd name="T1" fmla="*/ T0 w 3562"/>
                  <a:gd name="T2" fmla="+- 0 4540 4540"/>
                  <a:gd name="T3" fmla="*/ 4540 h 1165"/>
                  <a:gd name="T4" fmla="+- 0 6174 6036"/>
                  <a:gd name="T5" fmla="*/ T4 w 3562"/>
                  <a:gd name="T6" fmla="+- 0 4553 4540"/>
                  <a:gd name="T7" fmla="*/ 4553 h 1165"/>
                  <a:gd name="T8" fmla="+- 0 6123 6036"/>
                  <a:gd name="T9" fmla="*/ T8 w 3562"/>
                  <a:gd name="T10" fmla="+- 0 4589 4540"/>
                  <a:gd name="T11" fmla="*/ 4589 h 1165"/>
                  <a:gd name="T12" fmla="+- 0 6090 6036"/>
                  <a:gd name="T13" fmla="*/ T12 w 3562"/>
                  <a:gd name="T14" fmla="+- 0 4643 4540"/>
                  <a:gd name="T15" fmla="*/ 4643 h 1165"/>
                  <a:gd name="T16" fmla="+- 0 6036 6036"/>
                  <a:gd name="T17" fmla="*/ T16 w 3562"/>
                  <a:gd name="T18" fmla="+- 0 5324 4540"/>
                  <a:gd name="T19" fmla="*/ 5324 h 1165"/>
                  <a:gd name="T20" fmla="+- 0 6038 6036"/>
                  <a:gd name="T21" fmla="*/ T20 w 3562"/>
                  <a:gd name="T22" fmla="+- 0 5346 4540"/>
                  <a:gd name="T23" fmla="*/ 5346 h 1165"/>
                  <a:gd name="T24" fmla="+- 0 6060 6036"/>
                  <a:gd name="T25" fmla="*/ T24 w 3562"/>
                  <a:gd name="T26" fmla="+- 0 5406 4540"/>
                  <a:gd name="T27" fmla="*/ 5406 h 1165"/>
                  <a:gd name="T28" fmla="+- 0 6102 6036"/>
                  <a:gd name="T29" fmla="*/ T28 w 3562"/>
                  <a:gd name="T30" fmla="+- 0 5452 4540"/>
                  <a:gd name="T31" fmla="*/ 5452 h 1165"/>
                  <a:gd name="T32" fmla="+- 0 6161 6036"/>
                  <a:gd name="T33" fmla="*/ T32 w 3562"/>
                  <a:gd name="T34" fmla="+- 0 5478 4540"/>
                  <a:gd name="T35" fmla="*/ 5478 h 1165"/>
                  <a:gd name="T36" fmla="+- 0 9398 6036"/>
                  <a:gd name="T37" fmla="*/ T36 w 3562"/>
                  <a:gd name="T38" fmla="+- 0 5705 4540"/>
                  <a:gd name="T39" fmla="*/ 5705 h 1165"/>
                  <a:gd name="T40" fmla="+- 0 9419 6036"/>
                  <a:gd name="T41" fmla="*/ T40 w 3562"/>
                  <a:gd name="T42" fmla="+- 0 5703 4540"/>
                  <a:gd name="T43" fmla="*/ 5703 h 1165"/>
                  <a:gd name="T44" fmla="+- 0 9479 6036"/>
                  <a:gd name="T45" fmla="*/ T44 w 3562"/>
                  <a:gd name="T46" fmla="+- 0 5682 4540"/>
                  <a:gd name="T47" fmla="*/ 5682 h 1165"/>
                  <a:gd name="T48" fmla="+- 0 9525 6036"/>
                  <a:gd name="T49" fmla="*/ T48 w 3562"/>
                  <a:gd name="T50" fmla="+- 0 5639 4540"/>
                  <a:gd name="T51" fmla="*/ 5639 h 1165"/>
                  <a:gd name="T52" fmla="+- 0 9551 6036"/>
                  <a:gd name="T53" fmla="*/ T52 w 3562"/>
                  <a:gd name="T54" fmla="+- 0 5581 4540"/>
                  <a:gd name="T55" fmla="*/ 5581 h 1165"/>
                  <a:gd name="T56" fmla="+- 0 9598 6036"/>
                  <a:gd name="T57" fmla="*/ T56 w 3562"/>
                  <a:gd name="T58" fmla="+- 0 4921 4540"/>
                  <a:gd name="T59" fmla="*/ 4921 h 1165"/>
                  <a:gd name="T60" fmla="+- 0 9596 6036"/>
                  <a:gd name="T61" fmla="*/ T60 w 3562"/>
                  <a:gd name="T62" fmla="+- 0 4899 4540"/>
                  <a:gd name="T63" fmla="*/ 4899 h 1165"/>
                  <a:gd name="T64" fmla="+- 0 9575 6036"/>
                  <a:gd name="T65" fmla="*/ T64 w 3562"/>
                  <a:gd name="T66" fmla="+- 0 4839 4540"/>
                  <a:gd name="T67" fmla="*/ 4839 h 1165"/>
                  <a:gd name="T68" fmla="+- 0 9532 6036"/>
                  <a:gd name="T69" fmla="*/ T68 w 3562"/>
                  <a:gd name="T70" fmla="+- 0 4793 4540"/>
                  <a:gd name="T71" fmla="*/ 4793 h 1165"/>
                  <a:gd name="T72" fmla="+- 0 9474 6036"/>
                  <a:gd name="T73" fmla="*/ T72 w 3562"/>
                  <a:gd name="T74" fmla="+- 0 4767 4540"/>
                  <a:gd name="T75" fmla="*/ 4767 h 1165"/>
                  <a:gd name="T76" fmla="+- 0 6237 6036"/>
                  <a:gd name="T77" fmla="*/ T76 w 3562"/>
                  <a:gd name="T78" fmla="+- 0 4540 4540"/>
                  <a:gd name="T79" fmla="*/ 4540 h 11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3562" h="1165">
                    <a:moveTo>
                      <a:pt x="201" y="0"/>
                    </a:moveTo>
                    <a:lnTo>
                      <a:pt x="138" y="13"/>
                    </a:lnTo>
                    <a:lnTo>
                      <a:pt x="87" y="49"/>
                    </a:lnTo>
                    <a:lnTo>
                      <a:pt x="54" y="103"/>
                    </a:lnTo>
                    <a:lnTo>
                      <a:pt x="0" y="784"/>
                    </a:lnTo>
                    <a:lnTo>
                      <a:pt x="2" y="806"/>
                    </a:lnTo>
                    <a:lnTo>
                      <a:pt x="24" y="866"/>
                    </a:lnTo>
                    <a:lnTo>
                      <a:pt x="66" y="912"/>
                    </a:lnTo>
                    <a:lnTo>
                      <a:pt x="125" y="938"/>
                    </a:lnTo>
                    <a:lnTo>
                      <a:pt x="3362" y="1165"/>
                    </a:lnTo>
                    <a:lnTo>
                      <a:pt x="3383" y="1163"/>
                    </a:lnTo>
                    <a:lnTo>
                      <a:pt x="3443" y="1142"/>
                    </a:lnTo>
                    <a:lnTo>
                      <a:pt x="3489" y="1099"/>
                    </a:lnTo>
                    <a:lnTo>
                      <a:pt x="3515" y="1041"/>
                    </a:lnTo>
                    <a:lnTo>
                      <a:pt x="3562" y="381"/>
                    </a:lnTo>
                    <a:lnTo>
                      <a:pt x="3560" y="359"/>
                    </a:lnTo>
                    <a:lnTo>
                      <a:pt x="3539" y="299"/>
                    </a:lnTo>
                    <a:lnTo>
                      <a:pt x="3496" y="253"/>
                    </a:lnTo>
                    <a:lnTo>
                      <a:pt x="3438" y="227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447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grpSp>
          <p:nvGrpSpPr>
            <p:cNvPr id="16" name="Group 28"/>
            <p:cNvGrpSpPr>
              <a:grpSpLocks/>
            </p:cNvGrpSpPr>
            <p:nvPr/>
          </p:nvGrpSpPr>
          <p:grpSpPr bwMode="auto">
            <a:xfrm>
              <a:off x="6036" y="4540"/>
              <a:ext cx="3562" cy="1165"/>
              <a:chOff x="6036" y="4540"/>
              <a:chExt cx="3562" cy="1165"/>
            </a:xfrm>
          </p:grpSpPr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6036" y="4540"/>
                <a:ext cx="3562" cy="1165"/>
              </a:xfrm>
              <a:custGeom>
                <a:avLst/>
                <a:gdLst>
                  <a:gd name="T0" fmla="+- 0 6081 6036"/>
                  <a:gd name="T1" fmla="*/ T0 w 3562"/>
                  <a:gd name="T2" fmla="+- 0 4686 4540"/>
                  <a:gd name="T3" fmla="*/ 4686 h 1165"/>
                  <a:gd name="T4" fmla="+- 0 6099 6036"/>
                  <a:gd name="T5" fmla="*/ T4 w 3562"/>
                  <a:gd name="T6" fmla="+- 0 4624 4540"/>
                  <a:gd name="T7" fmla="*/ 4624 h 1165"/>
                  <a:gd name="T8" fmla="+- 0 6138 6036"/>
                  <a:gd name="T9" fmla="*/ T8 w 3562"/>
                  <a:gd name="T10" fmla="+- 0 4575 4540"/>
                  <a:gd name="T11" fmla="*/ 4575 h 1165"/>
                  <a:gd name="T12" fmla="+- 0 6194 6036"/>
                  <a:gd name="T13" fmla="*/ T12 w 3562"/>
                  <a:gd name="T14" fmla="+- 0 4546 4540"/>
                  <a:gd name="T15" fmla="*/ 4546 h 1165"/>
                  <a:gd name="T16" fmla="+- 0 6237 6036"/>
                  <a:gd name="T17" fmla="*/ T16 w 3562"/>
                  <a:gd name="T18" fmla="+- 0 4540 4540"/>
                  <a:gd name="T19" fmla="*/ 4540 h 1165"/>
                  <a:gd name="T20" fmla="+- 0 9452 6036"/>
                  <a:gd name="T21" fmla="*/ T20 w 3562"/>
                  <a:gd name="T22" fmla="+- 0 4764 4540"/>
                  <a:gd name="T23" fmla="*/ 4764 h 1165"/>
                  <a:gd name="T24" fmla="+- 0 9514 6036"/>
                  <a:gd name="T25" fmla="*/ T24 w 3562"/>
                  <a:gd name="T26" fmla="+- 0 4782 4540"/>
                  <a:gd name="T27" fmla="*/ 4782 h 1165"/>
                  <a:gd name="T28" fmla="+- 0 9563 6036"/>
                  <a:gd name="T29" fmla="*/ T28 w 3562"/>
                  <a:gd name="T30" fmla="+- 0 4822 4540"/>
                  <a:gd name="T31" fmla="*/ 4822 h 1165"/>
                  <a:gd name="T32" fmla="+- 0 9592 6036"/>
                  <a:gd name="T33" fmla="*/ T32 w 3562"/>
                  <a:gd name="T34" fmla="+- 0 4878 4540"/>
                  <a:gd name="T35" fmla="*/ 4878 h 1165"/>
                  <a:gd name="T36" fmla="+- 0 9598 6036"/>
                  <a:gd name="T37" fmla="*/ T36 w 3562"/>
                  <a:gd name="T38" fmla="+- 0 4921 4540"/>
                  <a:gd name="T39" fmla="*/ 4921 h 1165"/>
                  <a:gd name="T40" fmla="+- 0 9554 6036"/>
                  <a:gd name="T41" fmla="*/ T40 w 3562"/>
                  <a:gd name="T42" fmla="+- 0 5559 4540"/>
                  <a:gd name="T43" fmla="*/ 5559 h 1165"/>
                  <a:gd name="T44" fmla="+- 0 9536 6036"/>
                  <a:gd name="T45" fmla="*/ T44 w 3562"/>
                  <a:gd name="T46" fmla="+- 0 5621 4540"/>
                  <a:gd name="T47" fmla="*/ 5621 h 1165"/>
                  <a:gd name="T48" fmla="+- 0 9496 6036"/>
                  <a:gd name="T49" fmla="*/ T48 w 3562"/>
                  <a:gd name="T50" fmla="+- 0 5670 4540"/>
                  <a:gd name="T51" fmla="*/ 5670 h 1165"/>
                  <a:gd name="T52" fmla="+- 0 9441 6036"/>
                  <a:gd name="T53" fmla="*/ T52 w 3562"/>
                  <a:gd name="T54" fmla="+- 0 5699 4540"/>
                  <a:gd name="T55" fmla="*/ 5699 h 1165"/>
                  <a:gd name="T56" fmla="+- 0 9398 6036"/>
                  <a:gd name="T57" fmla="*/ T56 w 3562"/>
                  <a:gd name="T58" fmla="+- 0 5705 4540"/>
                  <a:gd name="T59" fmla="*/ 5705 h 1165"/>
                  <a:gd name="T60" fmla="+- 0 6183 6036"/>
                  <a:gd name="T61" fmla="*/ T60 w 3562"/>
                  <a:gd name="T62" fmla="+- 0 5481 4540"/>
                  <a:gd name="T63" fmla="*/ 5481 h 1165"/>
                  <a:gd name="T64" fmla="+- 0 6120 6036"/>
                  <a:gd name="T65" fmla="*/ T64 w 3562"/>
                  <a:gd name="T66" fmla="+- 0 5463 4540"/>
                  <a:gd name="T67" fmla="*/ 5463 h 1165"/>
                  <a:gd name="T68" fmla="+- 0 6072 6036"/>
                  <a:gd name="T69" fmla="*/ T68 w 3562"/>
                  <a:gd name="T70" fmla="+- 0 5423 4540"/>
                  <a:gd name="T71" fmla="*/ 5423 h 1165"/>
                  <a:gd name="T72" fmla="+- 0 6043 6036"/>
                  <a:gd name="T73" fmla="*/ T72 w 3562"/>
                  <a:gd name="T74" fmla="+- 0 5367 4540"/>
                  <a:gd name="T75" fmla="*/ 5367 h 1165"/>
                  <a:gd name="T76" fmla="+- 0 6036 6036"/>
                  <a:gd name="T77" fmla="*/ T76 w 3562"/>
                  <a:gd name="T78" fmla="+- 0 5324 4540"/>
                  <a:gd name="T79" fmla="*/ 5324 h 1165"/>
                  <a:gd name="T80" fmla="+- 0 6081 6036"/>
                  <a:gd name="T81" fmla="*/ T80 w 3562"/>
                  <a:gd name="T82" fmla="+- 0 4686 4540"/>
                  <a:gd name="T83" fmla="*/ 4686 h 11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3562" h="1165">
                    <a:moveTo>
                      <a:pt x="45" y="146"/>
                    </a:moveTo>
                    <a:lnTo>
                      <a:pt x="63" y="84"/>
                    </a:lnTo>
                    <a:lnTo>
                      <a:pt x="102" y="35"/>
                    </a:lnTo>
                    <a:lnTo>
                      <a:pt x="158" y="6"/>
                    </a:lnTo>
                    <a:lnTo>
                      <a:pt x="201" y="0"/>
                    </a:lnTo>
                    <a:lnTo>
                      <a:pt x="3416" y="224"/>
                    </a:lnTo>
                    <a:lnTo>
                      <a:pt x="3478" y="242"/>
                    </a:lnTo>
                    <a:lnTo>
                      <a:pt x="3527" y="282"/>
                    </a:lnTo>
                    <a:lnTo>
                      <a:pt x="3556" y="338"/>
                    </a:lnTo>
                    <a:lnTo>
                      <a:pt x="3562" y="381"/>
                    </a:lnTo>
                    <a:lnTo>
                      <a:pt x="3518" y="1019"/>
                    </a:lnTo>
                    <a:lnTo>
                      <a:pt x="3500" y="1081"/>
                    </a:lnTo>
                    <a:lnTo>
                      <a:pt x="3460" y="1130"/>
                    </a:lnTo>
                    <a:lnTo>
                      <a:pt x="3405" y="1159"/>
                    </a:lnTo>
                    <a:lnTo>
                      <a:pt x="3362" y="1165"/>
                    </a:lnTo>
                    <a:lnTo>
                      <a:pt x="147" y="941"/>
                    </a:lnTo>
                    <a:lnTo>
                      <a:pt x="84" y="923"/>
                    </a:lnTo>
                    <a:lnTo>
                      <a:pt x="36" y="883"/>
                    </a:lnTo>
                    <a:lnTo>
                      <a:pt x="7" y="827"/>
                    </a:lnTo>
                    <a:lnTo>
                      <a:pt x="0" y="784"/>
                    </a:lnTo>
                    <a:lnTo>
                      <a:pt x="45" y="146"/>
                    </a:lnTo>
                    <a:close/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pic>
            <p:nvPicPr>
              <p:cNvPr id="2078" name="Picture 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2" y="4758"/>
                <a:ext cx="2702" cy="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>
              <a:off x="1628" y="7425"/>
              <a:ext cx="3562" cy="1166"/>
              <a:chOff x="1628" y="7425"/>
              <a:chExt cx="3562" cy="1166"/>
            </a:xfrm>
          </p:grpSpPr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>
                <a:off x="1628" y="7425"/>
                <a:ext cx="3562" cy="1166"/>
              </a:xfrm>
              <a:custGeom>
                <a:avLst/>
                <a:gdLst>
                  <a:gd name="T0" fmla="+- 0 1829 1628"/>
                  <a:gd name="T1" fmla="*/ T0 w 3562"/>
                  <a:gd name="T2" fmla="+- 0 7425 7425"/>
                  <a:gd name="T3" fmla="*/ 7425 h 1166"/>
                  <a:gd name="T4" fmla="+- 0 1766 1628"/>
                  <a:gd name="T5" fmla="*/ T4 w 3562"/>
                  <a:gd name="T6" fmla="+- 0 7439 7425"/>
                  <a:gd name="T7" fmla="*/ 7439 h 1166"/>
                  <a:gd name="T8" fmla="+- 0 1715 1628"/>
                  <a:gd name="T9" fmla="*/ T8 w 3562"/>
                  <a:gd name="T10" fmla="+- 0 7475 7425"/>
                  <a:gd name="T11" fmla="*/ 7475 h 1166"/>
                  <a:gd name="T12" fmla="+- 0 1681 1628"/>
                  <a:gd name="T13" fmla="*/ T12 w 3562"/>
                  <a:gd name="T14" fmla="+- 0 7529 7425"/>
                  <a:gd name="T15" fmla="*/ 7529 h 1166"/>
                  <a:gd name="T16" fmla="+- 0 1628 1628"/>
                  <a:gd name="T17" fmla="*/ T16 w 3562"/>
                  <a:gd name="T18" fmla="+- 0 8210 7425"/>
                  <a:gd name="T19" fmla="*/ 8210 h 1166"/>
                  <a:gd name="T20" fmla="+- 0 1630 1628"/>
                  <a:gd name="T21" fmla="*/ T20 w 3562"/>
                  <a:gd name="T22" fmla="+- 0 8232 7425"/>
                  <a:gd name="T23" fmla="*/ 8232 h 1166"/>
                  <a:gd name="T24" fmla="+- 0 1651 1628"/>
                  <a:gd name="T25" fmla="*/ T24 w 3562"/>
                  <a:gd name="T26" fmla="+- 0 8291 7425"/>
                  <a:gd name="T27" fmla="*/ 8291 h 1166"/>
                  <a:gd name="T28" fmla="+- 0 1694 1628"/>
                  <a:gd name="T29" fmla="*/ T28 w 3562"/>
                  <a:gd name="T30" fmla="+- 0 8337 7425"/>
                  <a:gd name="T31" fmla="*/ 8337 h 1166"/>
                  <a:gd name="T32" fmla="+- 0 1752 1628"/>
                  <a:gd name="T33" fmla="*/ T32 w 3562"/>
                  <a:gd name="T34" fmla="+- 0 8363 7425"/>
                  <a:gd name="T35" fmla="*/ 8363 h 1166"/>
                  <a:gd name="T36" fmla="+- 0 4989 1628"/>
                  <a:gd name="T37" fmla="*/ T36 w 3562"/>
                  <a:gd name="T38" fmla="+- 0 8591 7425"/>
                  <a:gd name="T39" fmla="*/ 8591 h 1166"/>
                  <a:gd name="T40" fmla="+- 0 5011 1628"/>
                  <a:gd name="T41" fmla="*/ T40 w 3562"/>
                  <a:gd name="T42" fmla="+- 0 8589 7425"/>
                  <a:gd name="T43" fmla="*/ 8589 h 1166"/>
                  <a:gd name="T44" fmla="+- 0 5071 1628"/>
                  <a:gd name="T45" fmla="*/ T44 w 3562"/>
                  <a:gd name="T46" fmla="+- 0 8567 7425"/>
                  <a:gd name="T47" fmla="*/ 8567 h 1166"/>
                  <a:gd name="T48" fmla="+- 0 5117 1628"/>
                  <a:gd name="T49" fmla="*/ T48 w 3562"/>
                  <a:gd name="T50" fmla="+- 0 8525 7425"/>
                  <a:gd name="T51" fmla="*/ 8525 h 1166"/>
                  <a:gd name="T52" fmla="+- 0 5142 1628"/>
                  <a:gd name="T53" fmla="*/ T52 w 3562"/>
                  <a:gd name="T54" fmla="+- 0 8466 7425"/>
                  <a:gd name="T55" fmla="*/ 8466 h 1166"/>
                  <a:gd name="T56" fmla="+- 0 5190 1628"/>
                  <a:gd name="T57" fmla="*/ T56 w 3562"/>
                  <a:gd name="T58" fmla="+- 0 7806 7425"/>
                  <a:gd name="T59" fmla="*/ 7806 h 1166"/>
                  <a:gd name="T60" fmla="+- 0 5188 1628"/>
                  <a:gd name="T61" fmla="*/ T60 w 3562"/>
                  <a:gd name="T62" fmla="+- 0 7784 7425"/>
                  <a:gd name="T63" fmla="*/ 7784 h 1166"/>
                  <a:gd name="T64" fmla="+- 0 5167 1628"/>
                  <a:gd name="T65" fmla="*/ T64 w 3562"/>
                  <a:gd name="T66" fmla="+- 0 7724 7425"/>
                  <a:gd name="T67" fmla="*/ 7724 h 1166"/>
                  <a:gd name="T68" fmla="+- 0 5124 1628"/>
                  <a:gd name="T69" fmla="*/ T68 w 3562"/>
                  <a:gd name="T70" fmla="+- 0 7679 7425"/>
                  <a:gd name="T71" fmla="*/ 7679 h 1166"/>
                  <a:gd name="T72" fmla="+- 0 5066 1628"/>
                  <a:gd name="T73" fmla="*/ T72 w 3562"/>
                  <a:gd name="T74" fmla="+- 0 7653 7425"/>
                  <a:gd name="T75" fmla="*/ 7653 h 1166"/>
                  <a:gd name="T76" fmla="+- 0 1829 1628"/>
                  <a:gd name="T77" fmla="*/ T76 w 3562"/>
                  <a:gd name="T78" fmla="+- 0 7425 7425"/>
                  <a:gd name="T79" fmla="*/ 7425 h 1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3562" h="1166">
                    <a:moveTo>
                      <a:pt x="201" y="0"/>
                    </a:moveTo>
                    <a:lnTo>
                      <a:pt x="138" y="14"/>
                    </a:lnTo>
                    <a:lnTo>
                      <a:pt x="87" y="50"/>
                    </a:lnTo>
                    <a:lnTo>
                      <a:pt x="53" y="104"/>
                    </a:lnTo>
                    <a:lnTo>
                      <a:pt x="0" y="785"/>
                    </a:lnTo>
                    <a:lnTo>
                      <a:pt x="2" y="807"/>
                    </a:lnTo>
                    <a:lnTo>
                      <a:pt x="23" y="866"/>
                    </a:lnTo>
                    <a:lnTo>
                      <a:pt x="66" y="912"/>
                    </a:lnTo>
                    <a:lnTo>
                      <a:pt x="124" y="938"/>
                    </a:lnTo>
                    <a:lnTo>
                      <a:pt x="3361" y="1166"/>
                    </a:lnTo>
                    <a:lnTo>
                      <a:pt x="3383" y="1164"/>
                    </a:lnTo>
                    <a:lnTo>
                      <a:pt x="3443" y="1142"/>
                    </a:lnTo>
                    <a:lnTo>
                      <a:pt x="3489" y="1100"/>
                    </a:lnTo>
                    <a:lnTo>
                      <a:pt x="3514" y="1041"/>
                    </a:lnTo>
                    <a:lnTo>
                      <a:pt x="3562" y="381"/>
                    </a:lnTo>
                    <a:lnTo>
                      <a:pt x="3560" y="359"/>
                    </a:lnTo>
                    <a:lnTo>
                      <a:pt x="3539" y="299"/>
                    </a:lnTo>
                    <a:lnTo>
                      <a:pt x="3496" y="254"/>
                    </a:lnTo>
                    <a:lnTo>
                      <a:pt x="3438" y="228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6FA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grpSp>
          <p:nvGrpSpPr>
            <p:cNvPr id="18" name="Group 33"/>
            <p:cNvGrpSpPr>
              <a:grpSpLocks/>
            </p:cNvGrpSpPr>
            <p:nvPr/>
          </p:nvGrpSpPr>
          <p:grpSpPr bwMode="auto">
            <a:xfrm>
              <a:off x="1628" y="7425"/>
              <a:ext cx="3562" cy="1166"/>
              <a:chOff x="1628" y="7425"/>
              <a:chExt cx="3562" cy="1166"/>
            </a:xfrm>
          </p:grpSpPr>
          <p:sp>
            <p:nvSpPr>
              <p:cNvPr id="27" name="Freeform 34"/>
              <p:cNvSpPr>
                <a:spLocks/>
              </p:cNvSpPr>
              <p:nvPr/>
            </p:nvSpPr>
            <p:spPr bwMode="auto">
              <a:xfrm>
                <a:off x="1628" y="7425"/>
                <a:ext cx="3562" cy="1166"/>
              </a:xfrm>
              <a:custGeom>
                <a:avLst/>
                <a:gdLst>
                  <a:gd name="T0" fmla="+- 0 1672 1628"/>
                  <a:gd name="T1" fmla="*/ T0 w 3562"/>
                  <a:gd name="T2" fmla="+- 0 7572 7425"/>
                  <a:gd name="T3" fmla="*/ 7572 h 1166"/>
                  <a:gd name="T4" fmla="+- 0 1690 1628"/>
                  <a:gd name="T5" fmla="*/ T4 w 3562"/>
                  <a:gd name="T6" fmla="+- 0 7509 7425"/>
                  <a:gd name="T7" fmla="*/ 7509 h 1166"/>
                  <a:gd name="T8" fmla="+- 0 1730 1628"/>
                  <a:gd name="T9" fmla="*/ T8 w 3562"/>
                  <a:gd name="T10" fmla="+- 0 7461 7425"/>
                  <a:gd name="T11" fmla="*/ 7461 h 1166"/>
                  <a:gd name="T12" fmla="+- 0 1786 1628"/>
                  <a:gd name="T13" fmla="*/ T12 w 3562"/>
                  <a:gd name="T14" fmla="+- 0 7432 7425"/>
                  <a:gd name="T15" fmla="*/ 7432 h 1166"/>
                  <a:gd name="T16" fmla="+- 0 1829 1628"/>
                  <a:gd name="T17" fmla="*/ T16 w 3562"/>
                  <a:gd name="T18" fmla="+- 0 7425 7425"/>
                  <a:gd name="T19" fmla="*/ 7425 h 1166"/>
                  <a:gd name="T20" fmla="+- 0 5044 1628"/>
                  <a:gd name="T21" fmla="*/ T20 w 3562"/>
                  <a:gd name="T22" fmla="+- 0 7650 7425"/>
                  <a:gd name="T23" fmla="*/ 7650 h 1166"/>
                  <a:gd name="T24" fmla="+- 0 5106 1628"/>
                  <a:gd name="T25" fmla="*/ T24 w 3562"/>
                  <a:gd name="T26" fmla="+- 0 7668 7425"/>
                  <a:gd name="T27" fmla="*/ 7668 h 1166"/>
                  <a:gd name="T28" fmla="+- 0 5154 1628"/>
                  <a:gd name="T29" fmla="*/ T28 w 3562"/>
                  <a:gd name="T30" fmla="+- 0 7707 7425"/>
                  <a:gd name="T31" fmla="*/ 7707 h 1166"/>
                  <a:gd name="T32" fmla="+- 0 5184 1628"/>
                  <a:gd name="T33" fmla="*/ T32 w 3562"/>
                  <a:gd name="T34" fmla="+- 0 7763 7425"/>
                  <a:gd name="T35" fmla="*/ 7763 h 1166"/>
                  <a:gd name="T36" fmla="+- 0 5190 1628"/>
                  <a:gd name="T37" fmla="*/ T36 w 3562"/>
                  <a:gd name="T38" fmla="+- 0 7806 7425"/>
                  <a:gd name="T39" fmla="*/ 7806 h 1166"/>
                  <a:gd name="T40" fmla="+- 0 5145 1628"/>
                  <a:gd name="T41" fmla="*/ T40 w 3562"/>
                  <a:gd name="T42" fmla="+- 0 8444 7425"/>
                  <a:gd name="T43" fmla="*/ 8444 h 1166"/>
                  <a:gd name="T44" fmla="+- 0 5128 1628"/>
                  <a:gd name="T45" fmla="*/ T44 w 3562"/>
                  <a:gd name="T46" fmla="+- 0 8507 7425"/>
                  <a:gd name="T47" fmla="*/ 8507 h 1166"/>
                  <a:gd name="T48" fmla="+- 0 5088 1628"/>
                  <a:gd name="T49" fmla="*/ T48 w 3562"/>
                  <a:gd name="T50" fmla="+- 0 8555 7425"/>
                  <a:gd name="T51" fmla="*/ 8555 h 1166"/>
                  <a:gd name="T52" fmla="+- 0 5032 1628"/>
                  <a:gd name="T53" fmla="*/ T52 w 3562"/>
                  <a:gd name="T54" fmla="+- 0 8584 7425"/>
                  <a:gd name="T55" fmla="*/ 8584 h 1166"/>
                  <a:gd name="T56" fmla="+- 0 4989 1628"/>
                  <a:gd name="T57" fmla="*/ T56 w 3562"/>
                  <a:gd name="T58" fmla="+- 0 8591 7425"/>
                  <a:gd name="T59" fmla="*/ 8591 h 1166"/>
                  <a:gd name="T60" fmla="+- 0 1774 1628"/>
                  <a:gd name="T61" fmla="*/ T60 w 3562"/>
                  <a:gd name="T62" fmla="+- 0 8366 7425"/>
                  <a:gd name="T63" fmla="*/ 8366 h 1166"/>
                  <a:gd name="T64" fmla="+- 0 1712 1628"/>
                  <a:gd name="T65" fmla="*/ T64 w 3562"/>
                  <a:gd name="T66" fmla="+- 0 8348 7425"/>
                  <a:gd name="T67" fmla="*/ 8348 h 1166"/>
                  <a:gd name="T68" fmla="+- 0 1663 1628"/>
                  <a:gd name="T69" fmla="*/ T68 w 3562"/>
                  <a:gd name="T70" fmla="+- 0 8309 7425"/>
                  <a:gd name="T71" fmla="*/ 8309 h 1166"/>
                  <a:gd name="T72" fmla="+- 0 1634 1628"/>
                  <a:gd name="T73" fmla="*/ T72 w 3562"/>
                  <a:gd name="T74" fmla="+- 0 8253 7425"/>
                  <a:gd name="T75" fmla="*/ 8253 h 1166"/>
                  <a:gd name="T76" fmla="+- 0 1628 1628"/>
                  <a:gd name="T77" fmla="*/ T76 w 3562"/>
                  <a:gd name="T78" fmla="+- 0 8210 7425"/>
                  <a:gd name="T79" fmla="*/ 8210 h 1166"/>
                  <a:gd name="T80" fmla="+- 0 1672 1628"/>
                  <a:gd name="T81" fmla="*/ T80 w 3562"/>
                  <a:gd name="T82" fmla="+- 0 7572 7425"/>
                  <a:gd name="T83" fmla="*/ 7572 h 1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3562" h="1166">
                    <a:moveTo>
                      <a:pt x="44" y="147"/>
                    </a:moveTo>
                    <a:lnTo>
                      <a:pt x="62" y="84"/>
                    </a:lnTo>
                    <a:lnTo>
                      <a:pt x="102" y="36"/>
                    </a:lnTo>
                    <a:lnTo>
                      <a:pt x="158" y="7"/>
                    </a:lnTo>
                    <a:lnTo>
                      <a:pt x="201" y="0"/>
                    </a:lnTo>
                    <a:lnTo>
                      <a:pt x="3416" y="225"/>
                    </a:lnTo>
                    <a:lnTo>
                      <a:pt x="3478" y="243"/>
                    </a:lnTo>
                    <a:lnTo>
                      <a:pt x="3526" y="282"/>
                    </a:lnTo>
                    <a:lnTo>
                      <a:pt x="3556" y="338"/>
                    </a:lnTo>
                    <a:lnTo>
                      <a:pt x="3562" y="381"/>
                    </a:lnTo>
                    <a:lnTo>
                      <a:pt x="3517" y="1019"/>
                    </a:lnTo>
                    <a:lnTo>
                      <a:pt x="3500" y="1082"/>
                    </a:lnTo>
                    <a:lnTo>
                      <a:pt x="3460" y="1130"/>
                    </a:lnTo>
                    <a:lnTo>
                      <a:pt x="3404" y="1159"/>
                    </a:lnTo>
                    <a:lnTo>
                      <a:pt x="3361" y="1166"/>
                    </a:lnTo>
                    <a:lnTo>
                      <a:pt x="146" y="941"/>
                    </a:lnTo>
                    <a:lnTo>
                      <a:pt x="84" y="923"/>
                    </a:lnTo>
                    <a:lnTo>
                      <a:pt x="35" y="884"/>
                    </a:lnTo>
                    <a:lnTo>
                      <a:pt x="6" y="828"/>
                    </a:lnTo>
                    <a:lnTo>
                      <a:pt x="0" y="785"/>
                    </a:lnTo>
                    <a:lnTo>
                      <a:pt x="44" y="147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pic>
            <p:nvPicPr>
              <p:cNvPr id="2083" name="Picture 3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9" y="7622"/>
                <a:ext cx="2752" cy="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roup 36"/>
            <p:cNvGrpSpPr>
              <a:grpSpLocks/>
            </p:cNvGrpSpPr>
            <p:nvPr/>
          </p:nvGrpSpPr>
          <p:grpSpPr bwMode="auto">
            <a:xfrm>
              <a:off x="1708" y="6367"/>
              <a:ext cx="3562" cy="1166"/>
              <a:chOff x="1708" y="6367"/>
              <a:chExt cx="3562" cy="1166"/>
            </a:xfrm>
          </p:grpSpPr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1708" y="6367"/>
                <a:ext cx="3562" cy="1166"/>
              </a:xfrm>
              <a:custGeom>
                <a:avLst/>
                <a:gdLst>
                  <a:gd name="T0" fmla="+- 0 1909 1708"/>
                  <a:gd name="T1" fmla="*/ T0 w 3562"/>
                  <a:gd name="T2" fmla="+- 0 6367 6367"/>
                  <a:gd name="T3" fmla="*/ 6367 h 1166"/>
                  <a:gd name="T4" fmla="+- 0 1846 1708"/>
                  <a:gd name="T5" fmla="*/ T4 w 3562"/>
                  <a:gd name="T6" fmla="+- 0 6381 6367"/>
                  <a:gd name="T7" fmla="*/ 6381 h 1166"/>
                  <a:gd name="T8" fmla="+- 0 1795 1708"/>
                  <a:gd name="T9" fmla="*/ T8 w 3562"/>
                  <a:gd name="T10" fmla="+- 0 6417 6367"/>
                  <a:gd name="T11" fmla="*/ 6417 h 1166"/>
                  <a:gd name="T12" fmla="+- 0 1762 1708"/>
                  <a:gd name="T13" fmla="*/ T12 w 3562"/>
                  <a:gd name="T14" fmla="+- 0 6471 6367"/>
                  <a:gd name="T15" fmla="*/ 6471 h 1166"/>
                  <a:gd name="T16" fmla="+- 0 1708 1708"/>
                  <a:gd name="T17" fmla="*/ T16 w 3562"/>
                  <a:gd name="T18" fmla="+- 0 7152 6367"/>
                  <a:gd name="T19" fmla="*/ 7152 h 1166"/>
                  <a:gd name="T20" fmla="+- 0 1710 1708"/>
                  <a:gd name="T21" fmla="*/ T20 w 3562"/>
                  <a:gd name="T22" fmla="+- 0 7174 6367"/>
                  <a:gd name="T23" fmla="*/ 7174 h 1166"/>
                  <a:gd name="T24" fmla="+- 0 1731 1708"/>
                  <a:gd name="T25" fmla="*/ T24 w 3562"/>
                  <a:gd name="T26" fmla="+- 0 7233 6367"/>
                  <a:gd name="T27" fmla="*/ 7233 h 1166"/>
                  <a:gd name="T28" fmla="+- 0 1774 1708"/>
                  <a:gd name="T29" fmla="*/ T28 w 3562"/>
                  <a:gd name="T30" fmla="+- 0 7279 6367"/>
                  <a:gd name="T31" fmla="*/ 7279 h 1166"/>
                  <a:gd name="T32" fmla="+- 0 1832 1708"/>
                  <a:gd name="T33" fmla="*/ T32 w 3562"/>
                  <a:gd name="T34" fmla="+- 0 7305 6367"/>
                  <a:gd name="T35" fmla="*/ 7305 h 1166"/>
                  <a:gd name="T36" fmla="+- 0 5069 1708"/>
                  <a:gd name="T37" fmla="*/ T36 w 3562"/>
                  <a:gd name="T38" fmla="+- 0 7533 6367"/>
                  <a:gd name="T39" fmla="*/ 7533 h 1166"/>
                  <a:gd name="T40" fmla="+- 0 5091 1708"/>
                  <a:gd name="T41" fmla="*/ T40 w 3562"/>
                  <a:gd name="T42" fmla="+- 0 7531 6367"/>
                  <a:gd name="T43" fmla="*/ 7531 h 1166"/>
                  <a:gd name="T44" fmla="+- 0 5151 1708"/>
                  <a:gd name="T45" fmla="*/ T44 w 3562"/>
                  <a:gd name="T46" fmla="+- 0 7509 6367"/>
                  <a:gd name="T47" fmla="*/ 7509 h 1166"/>
                  <a:gd name="T48" fmla="+- 0 5197 1708"/>
                  <a:gd name="T49" fmla="*/ T48 w 3562"/>
                  <a:gd name="T50" fmla="+- 0 7467 6367"/>
                  <a:gd name="T51" fmla="*/ 7467 h 1166"/>
                  <a:gd name="T52" fmla="+- 0 5223 1708"/>
                  <a:gd name="T53" fmla="*/ T52 w 3562"/>
                  <a:gd name="T54" fmla="+- 0 7408 6367"/>
                  <a:gd name="T55" fmla="*/ 7408 h 1166"/>
                  <a:gd name="T56" fmla="+- 0 5270 1708"/>
                  <a:gd name="T57" fmla="*/ T56 w 3562"/>
                  <a:gd name="T58" fmla="+- 0 6748 6367"/>
                  <a:gd name="T59" fmla="*/ 6748 h 1166"/>
                  <a:gd name="T60" fmla="+- 0 5268 1708"/>
                  <a:gd name="T61" fmla="*/ T60 w 3562"/>
                  <a:gd name="T62" fmla="+- 0 6726 6367"/>
                  <a:gd name="T63" fmla="*/ 6726 h 1166"/>
                  <a:gd name="T64" fmla="+- 0 5247 1708"/>
                  <a:gd name="T65" fmla="*/ T64 w 3562"/>
                  <a:gd name="T66" fmla="+- 0 6666 6367"/>
                  <a:gd name="T67" fmla="*/ 6666 h 1166"/>
                  <a:gd name="T68" fmla="+- 0 5204 1708"/>
                  <a:gd name="T69" fmla="*/ T68 w 3562"/>
                  <a:gd name="T70" fmla="+- 0 6621 6367"/>
                  <a:gd name="T71" fmla="*/ 6621 h 1166"/>
                  <a:gd name="T72" fmla="+- 0 5146 1708"/>
                  <a:gd name="T73" fmla="*/ T72 w 3562"/>
                  <a:gd name="T74" fmla="+- 0 6595 6367"/>
                  <a:gd name="T75" fmla="*/ 6595 h 1166"/>
                  <a:gd name="T76" fmla="+- 0 1909 1708"/>
                  <a:gd name="T77" fmla="*/ T76 w 3562"/>
                  <a:gd name="T78" fmla="+- 0 6367 6367"/>
                  <a:gd name="T79" fmla="*/ 6367 h 1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3562" h="1166">
                    <a:moveTo>
                      <a:pt x="201" y="0"/>
                    </a:moveTo>
                    <a:lnTo>
                      <a:pt x="138" y="14"/>
                    </a:lnTo>
                    <a:lnTo>
                      <a:pt x="87" y="50"/>
                    </a:lnTo>
                    <a:lnTo>
                      <a:pt x="54" y="104"/>
                    </a:lnTo>
                    <a:lnTo>
                      <a:pt x="0" y="785"/>
                    </a:lnTo>
                    <a:lnTo>
                      <a:pt x="2" y="807"/>
                    </a:lnTo>
                    <a:lnTo>
                      <a:pt x="23" y="866"/>
                    </a:lnTo>
                    <a:lnTo>
                      <a:pt x="66" y="912"/>
                    </a:lnTo>
                    <a:lnTo>
                      <a:pt x="124" y="938"/>
                    </a:lnTo>
                    <a:lnTo>
                      <a:pt x="3361" y="1166"/>
                    </a:lnTo>
                    <a:lnTo>
                      <a:pt x="3383" y="1164"/>
                    </a:lnTo>
                    <a:lnTo>
                      <a:pt x="3443" y="1142"/>
                    </a:lnTo>
                    <a:lnTo>
                      <a:pt x="3489" y="1100"/>
                    </a:lnTo>
                    <a:lnTo>
                      <a:pt x="3515" y="1041"/>
                    </a:lnTo>
                    <a:lnTo>
                      <a:pt x="3562" y="381"/>
                    </a:lnTo>
                    <a:lnTo>
                      <a:pt x="3560" y="359"/>
                    </a:lnTo>
                    <a:lnTo>
                      <a:pt x="3539" y="299"/>
                    </a:lnTo>
                    <a:lnTo>
                      <a:pt x="3496" y="254"/>
                    </a:lnTo>
                    <a:lnTo>
                      <a:pt x="3438" y="228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EC7C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grpSp>
          <p:nvGrpSpPr>
            <p:cNvPr id="20" name="Group 38"/>
            <p:cNvGrpSpPr>
              <a:grpSpLocks/>
            </p:cNvGrpSpPr>
            <p:nvPr/>
          </p:nvGrpSpPr>
          <p:grpSpPr bwMode="auto">
            <a:xfrm>
              <a:off x="1708" y="6367"/>
              <a:ext cx="3562" cy="1166"/>
              <a:chOff x="1708" y="6367"/>
              <a:chExt cx="3562" cy="1166"/>
            </a:xfrm>
          </p:grpSpPr>
          <p:sp>
            <p:nvSpPr>
              <p:cNvPr id="25" name="Freeform 39"/>
              <p:cNvSpPr>
                <a:spLocks/>
              </p:cNvSpPr>
              <p:nvPr/>
            </p:nvSpPr>
            <p:spPr bwMode="auto">
              <a:xfrm>
                <a:off x="1708" y="6367"/>
                <a:ext cx="3562" cy="1166"/>
              </a:xfrm>
              <a:custGeom>
                <a:avLst/>
                <a:gdLst>
                  <a:gd name="T0" fmla="+- 0 1753 1708"/>
                  <a:gd name="T1" fmla="*/ T0 w 3562"/>
                  <a:gd name="T2" fmla="+- 0 6514 6367"/>
                  <a:gd name="T3" fmla="*/ 6514 h 1166"/>
                  <a:gd name="T4" fmla="+- 0 1770 1708"/>
                  <a:gd name="T5" fmla="*/ T4 w 3562"/>
                  <a:gd name="T6" fmla="+- 0 6451 6367"/>
                  <a:gd name="T7" fmla="*/ 6451 h 1166"/>
                  <a:gd name="T8" fmla="+- 0 1810 1708"/>
                  <a:gd name="T9" fmla="*/ T8 w 3562"/>
                  <a:gd name="T10" fmla="+- 0 6403 6367"/>
                  <a:gd name="T11" fmla="*/ 6403 h 1166"/>
                  <a:gd name="T12" fmla="+- 0 1866 1708"/>
                  <a:gd name="T13" fmla="*/ T12 w 3562"/>
                  <a:gd name="T14" fmla="+- 0 6374 6367"/>
                  <a:gd name="T15" fmla="*/ 6374 h 1166"/>
                  <a:gd name="T16" fmla="+- 0 1909 1708"/>
                  <a:gd name="T17" fmla="*/ T16 w 3562"/>
                  <a:gd name="T18" fmla="+- 0 6367 6367"/>
                  <a:gd name="T19" fmla="*/ 6367 h 1166"/>
                  <a:gd name="T20" fmla="+- 0 5124 1708"/>
                  <a:gd name="T21" fmla="*/ T20 w 3562"/>
                  <a:gd name="T22" fmla="+- 0 6592 6367"/>
                  <a:gd name="T23" fmla="*/ 6592 h 1166"/>
                  <a:gd name="T24" fmla="+- 0 5186 1708"/>
                  <a:gd name="T25" fmla="*/ T24 w 3562"/>
                  <a:gd name="T26" fmla="+- 0 6610 6367"/>
                  <a:gd name="T27" fmla="*/ 6610 h 1166"/>
                  <a:gd name="T28" fmla="+- 0 5235 1708"/>
                  <a:gd name="T29" fmla="*/ T28 w 3562"/>
                  <a:gd name="T30" fmla="+- 0 6649 6367"/>
                  <a:gd name="T31" fmla="*/ 6649 h 1166"/>
                  <a:gd name="T32" fmla="+- 0 5264 1708"/>
                  <a:gd name="T33" fmla="*/ T32 w 3562"/>
                  <a:gd name="T34" fmla="+- 0 6705 6367"/>
                  <a:gd name="T35" fmla="*/ 6705 h 1166"/>
                  <a:gd name="T36" fmla="+- 0 5270 1708"/>
                  <a:gd name="T37" fmla="*/ T36 w 3562"/>
                  <a:gd name="T38" fmla="+- 0 6748 6367"/>
                  <a:gd name="T39" fmla="*/ 6748 h 1166"/>
                  <a:gd name="T40" fmla="+- 0 5226 1708"/>
                  <a:gd name="T41" fmla="*/ T40 w 3562"/>
                  <a:gd name="T42" fmla="+- 0 7386 6367"/>
                  <a:gd name="T43" fmla="*/ 7386 h 1166"/>
                  <a:gd name="T44" fmla="+- 0 5208 1708"/>
                  <a:gd name="T45" fmla="*/ T44 w 3562"/>
                  <a:gd name="T46" fmla="+- 0 7449 6367"/>
                  <a:gd name="T47" fmla="*/ 7449 h 1166"/>
                  <a:gd name="T48" fmla="+- 0 5168 1708"/>
                  <a:gd name="T49" fmla="*/ T48 w 3562"/>
                  <a:gd name="T50" fmla="+- 0 7497 6367"/>
                  <a:gd name="T51" fmla="*/ 7497 h 1166"/>
                  <a:gd name="T52" fmla="+- 0 5112 1708"/>
                  <a:gd name="T53" fmla="*/ T52 w 3562"/>
                  <a:gd name="T54" fmla="+- 0 7526 6367"/>
                  <a:gd name="T55" fmla="*/ 7526 h 1166"/>
                  <a:gd name="T56" fmla="+- 0 5069 1708"/>
                  <a:gd name="T57" fmla="*/ T56 w 3562"/>
                  <a:gd name="T58" fmla="+- 0 7533 6367"/>
                  <a:gd name="T59" fmla="*/ 7533 h 1166"/>
                  <a:gd name="T60" fmla="+- 0 1854 1708"/>
                  <a:gd name="T61" fmla="*/ T60 w 3562"/>
                  <a:gd name="T62" fmla="+- 0 7308 6367"/>
                  <a:gd name="T63" fmla="*/ 7308 h 1166"/>
                  <a:gd name="T64" fmla="+- 0 1792 1708"/>
                  <a:gd name="T65" fmla="*/ T64 w 3562"/>
                  <a:gd name="T66" fmla="+- 0 7290 6367"/>
                  <a:gd name="T67" fmla="*/ 7290 h 1166"/>
                  <a:gd name="T68" fmla="+- 0 1744 1708"/>
                  <a:gd name="T69" fmla="*/ T68 w 3562"/>
                  <a:gd name="T70" fmla="+- 0 7251 6367"/>
                  <a:gd name="T71" fmla="*/ 7251 h 1166"/>
                  <a:gd name="T72" fmla="+- 0 1714 1708"/>
                  <a:gd name="T73" fmla="*/ T72 w 3562"/>
                  <a:gd name="T74" fmla="+- 0 7195 6367"/>
                  <a:gd name="T75" fmla="*/ 7195 h 1166"/>
                  <a:gd name="T76" fmla="+- 0 1708 1708"/>
                  <a:gd name="T77" fmla="*/ T76 w 3562"/>
                  <a:gd name="T78" fmla="+- 0 7152 6367"/>
                  <a:gd name="T79" fmla="*/ 7152 h 1166"/>
                  <a:gd name="T80" fmla="+- 0 1753 1708"/>
                  <a:gd name="T81" fmla="*/ T80 w 3562"/>
                  <a:gd name="T82" fmla="+- 0 6514 6367"/>
                  <a:gd name="T83" fmla="*/ 6514 h 1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3562" h="1166">
                    <a:moveTo>
                      <a:pt x="45" y="147"/>
                    </a:moveTo>
                    <a:lnTo>
                      <a:pt x="62" y="84"/>
                    </a:lnTo>
                    <a:lnTo>
                      <a:pt x="102" y="36"/>
                    </a:lnTo>
                    <a:lnTo>
                      <a:pt x="158" y="7"/>
                    </a:lnTo>
                    <a:lnTo>
                      <a:pt x="201" y="0"/>
                    </a:lnTo>
                    <a:lnTo>
                      <a:pt x="3416" y="225"/>
                    </a:lnTo>
                    <a:lnTo>
                      <a:pt x="3478" y="243"/>
                    </a:lnTo>
                    <a:lnTo>
                      <a:pt x="3527" y="282"/>
                    </a:lnTo>
                    <a:lnTo>
                      <a:pt x="3556" y="338"/>
                    </a:lnTo>
                    <a:lnTo>
                      <a:pt x="3562" y="381"/>
                    </a:lnTo>
                    <a:lnTo>
                      <a:pt x="3518" y="1019"/>
                    </a:lnTo>
                    <a:lnTo>
                      <a:pt x="3500" y="1082"/>
                    </a:lnTo>
                    <a:lnTo>
                      <a:pt x="3460" y="1130"/>
                    </a:lnTo>
                    <a:lnTo>
                      <a:pt x="3404" y="1159"/>
                    </a:lnTo>
                    <a:lnTo>
                      <a:pt x="3361" y="1166"/>
                    </a:lnTo>
                    <a:lnTo>
                      <a:pt x="146" y="941"/>
                    </a:lnTo>
                    <a:lnTo>
                      <a:pt x="84" y="923"/>
                    </a:lnTo>
                    <a:lnTo>
                      <a:pt x="36" y="884"/>
                    </a:lnTo>
                    <a:lnTo>
                      <a:pt x="6" y="828"/>
                    </a:lnTo>
                    <a:lnTo>
                      <a:pt x="0" y="785"/>
                    </a:lnTo>
                    <a:lnTo>
                      <a:pt x="45" y="147"/>
                    </a:lnTo>
                    <a:close/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pic>
            <p:nvPicPr>
              <p:cNvPr id="2088" name="Picture 4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9" y="6727"/>
                <a:ext cx="2729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roup 41"/>
            <p:cNvGrpSpPr>
              <a:grpSpLocks/>
            </p:cNvGrpSpPr>
            <p:nvPr/>
          </p:nvGrpSpPr>
          <p:grpSpPr bwMode="auto">
            <a:xfrm>
              <a:off x="1788" y="5309"/>
              <a:ext cx="3562" cy="1165"/>
              <a:chOff x="1788" y="5309"/>
              <a:chExt cx="3562" cy="1165"/>
            </a:xfrm>
          </p:grpSpPr>
          <p:sp>
            <p:nvSpPr>
              <p:cNvPr id="24" name="Freeform 42"/>
              <p:cNvSpPr>
                <a:spLocks/>
              </p:cNvSpPr>
              <p:nvPr/>
            </p:nvSpPr>
            <p:spPr bwMode="auto">
              <a:xfrm>
                <a:off x="1788" y="5309"/>
                <a:ext cx="3562" cy="1165"/>
              </a:xfrm>
              <a:custGeom>
                <a:avLst/>
                <a:gdLst>
                  <a:gd name="T0" fmla="+- 0 1989 1788"/>
                  <a:gd name="T1" fmla="*/ T0 w 3562"/>
                  <a:gd name="T2" fmla="+- 0 5309 5309"/>
                  <a:gd name="T3" fmla="*/ 5309 h 1165"/>
                  <a:gd name="T4" fmla="+- 0 1926 1788"/>
                  <a:gd name="T5" fmla="*/ T4 w 3562"/>
                  <a:gd name="T6" fmla="+- 0 5323 5309"/>
                  <a:gd name="T7" fmla="*/ 5323 h 1165"/>
                  <a:gd name="T8" fmla="+- 0 1875 1788"/>
                  <a:gd name="T9" fmla="*/ T8 w 3562"/>
                  <a:gd name="T10" fmla="+- 0 5359 5309"/>
                  <a:gd name="T11" fmla="*/ 5359 h 1165"/>
                  <a:gd name="T12" fmla="+- 0 1842 1788"/>
                  <a:gd name="T13" fmla="*/ T12 w 3562"/>
                  <a:gd name="T14" fmla="+- 0 5413 5309"/>
                  <a:gd name="T15" fmla="*/ 5413 h 1165"/>
                  <a:gd name="T16" fmla="+- 0 1788 1788"/>
                  <a:gd name="T17" fmla="*/ T16 w 3562"/>
                  <a:gd name="T18" fmla="+- 0 6094 5309"/>
                  <a:gd name="T19" fmla="*/ 6094 h 1165"/>
                  <a:gd name="T20" fmla="+- 0 1790 1788"/>
                  <a:gd name="T21" fmla="*/ T20 w 3562"/>
                  <a:gd name="T22" fmla="+- 0 6116 5309"/>
                  <a:gd name="T23" fmla="*/ 6116 h 1165"/>
                  <a:gd name="T24" fmla="+- 0 1812 1788"/>
                  <a:gd name="T25" fmla="*/ T24 w 3562"/>
                  <a:gd name="T26" fmla="+- 0 6175 5309"/>
                  <a:gd name="T27" fmla="*/ 6175 h 1165"/>
                  <a:gd name="T28" fmla="+- 0 1854 1788"/>
                  <a:gd name="T29" fmla="*/ T28 w 3562"/>
                  <a:gd name="T30" fmla="+- 0 6221 5309"/>
                  <a:gd name="T31" fmla="*/ 6221 h 1165"/>
                  <a:gd name="T32" fmla="+- 0 1913 1788"/>
                  <a:gd name="T33" fmla="*/ T32 w 3562"/>
                  <a:gd name="T34" fmla="+- 0 6247 5309"/>
                  <a:gd name="T35" fmla="*/ 6247 h 1165"/>
                  <a:gd name="T36" fmla="+- 0 5150 1788"/>
                  <a:gd name="T37" fmla="*/ T36 w 3562"/>
                  <a:gd name="T38" fmla="+- 0 6474 5309"/>
                  <a:gd name="T39" fmla="*/ 6474 h 1165"/>
                  <a:gd name="T40" fmla="+- 0 5172 1788"/>
                  <a:gd name="T41" fmla="*/ T40 w 3562"/>
                  <a:gd name="T42" fmla="+- 0 6473 5309"/>
                  <a:gd name="T43" fmla="*/ 6473 h 1165"/>
                  <a:gd name="T44" fmla="+- 0 5231 1788"/>
                  <a:gd name="T45" fmla="*/ T44 w 3562"/>
                  <a:gd name="T46" fmla="+- 0 6451 5309"/>
                  <a:gd name="T47" fmla="*/ 6451 h 1165"/>
                  <a:gd name="T48" fmla="+- 0 5277 1788"/>
                  <a:gd name="T49" fmla="*/ T48 w 3562"/>
                  <a:gd name="T50" fmla="+- 0 6409 5309"/>
                  <a:gd name="T51" fmla="*/ 6409 h 1165"/>
                  <a:gd name="T52" fmla="+- 0 5303 1788"/>
                  <a:gd name="T53" fmla="*/ T52 w 3562"/>
                  <a:gd name="T54" fmla="+- 0 6350 5309"/>
                  <a:gd name="T55" fmla="*/ 6350 h 1165"/>
                  <a:gd name="T56" fmla="+- 0 5350 1788"/>
                  <a:gd name="T57" fmla="*/ T56 w 3562"/>
                  <a:gd name="T58" fmla="+- 0 5690 5309"/>
                  <a:gd name="T59" fmla="*/ 5690 h 1165"/>
                  <a:gd name="T60" fmla="+- 0 5348 1788"/>
                  <a:gd name="T61" fmla="*/ T60 w 3562"/>
                  <a:gd name="T62" fmla="+- 0 5668 5309"/>
                  <a:gd name="T63" fmla="*/ 5668 h 1165"/>
                  <a:gd name="T64" fmla="+- 0 5327 1788"/>
                  <a:gd name="T65" fmla="*/ T64 w 3562"/>
                  <a:gd name="T66" fmla="+- 0 5608 5309"/>
                  <a:gd name="T67" fmla="*/ 5608 h 1165"/>
                  <a:gd name="T68" fmla="+- 0 5284 1788"/>
                  <a:gd name="T69" fmla="*/ T68 w 3562"/>
                  <a:gd name="T70" fmla="+- 0 5563 5309"/>
                  <a:gd name="T71" fmla="*/ 5563 h 1165"/>
                  <a:gd name="T72" fmla="+- 0 5226 1788"/>
                  <a:gd name="T73" fmla="*/ T72 w 3562"/>
                  <a:gd name="T74" fmla="+- 0 5537 5309"/>
                  <a:gd name="T75" fmla="*/ 5537 h 1165"/>
                  <a:gd name="T76" fmla="+- 0 1989 1788"/>
                  <a:gd name="T77" fmla="*/ T76 w 3562"/>
                  <a:gd name="T78" fmla="+- 0 5309 5309"/>
                  <a:gd name="T79" fmla="*/ 5309 h 11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3562" h="1165">
                    <a:moveTo>
                      <a:pt x="201" y="0"/>
                    </a:moveTo>
                    <a:lnTo>
                      <a:pt x="138" y="14"/>
                    </a:lnTo>
                    <a:lnTo>
                      <a:pt x="87" y="50"/>
                    </a:lnTo>
                    <a:lnTo>
                      <a:pt x="54" y="104"/>
                    </a:lnTo>
                    <a:lnTo>
                      <a:pt x="0" y="785"/>
                    </a:lnTo>
                    <a:lnTo>
                      <a:pt x="2" y="807"/>
                    </a:lnTo>
                    <a:lnTo>
                      <a:pt x="24" y="866"/>
                    </a:lnTo>
                    <a:lnTo>
                      <a:pt x="66" y="912"/>
                    </a:lnTo>
                    <a:lnTo>
                      <a:pt x="125" y="938"/>
                    </a:lnTo>
                    <a:lnTo>
                      <a:pt x="3362" y="1165"/>
                    </a:lnTo>
                    <a:lnTo>
                      <a:pt x="3384" y="1164"/>
                    </a:lnTo>
                    <a:lnTo>
                      <a:pt x="3443" y="1142"/>
                    </a:lnTo>
                    <a:lnTo>
                      <a:pt x="3489" y="1100"/>
                    </a:lnTo>
                    <a:lnTo>
                      <a:pt x="3515" y="1041"/>
                    </a:lnTo>
                    <a:lnTo>
                      <a:pt x="3562" y="381"/>
                    </a:lnTo>
                    <a:lnTo>
                      <a:pt x="3560" y="359"/>
                    </a:lnTo>
                    <a:lnTo>
                      <a:pt x="3539" y="299"/>
                    </a:lnTo>
                    <a:lnTo>
                      <a:pt x="3496" y="254"/>
                    </a:lnTo>
                    <a:lnTo>
                      <a:pt x="3438" y="228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grpSp>
          <p:nvGrpSpPr>
            <p:cNvPr id="22" name="Group 43"/>
            <p:cNvGrpSpPr>
              <a:grpSpLocks/>
            </p:cNvGrpSpPr>
            <p:nvPr/>
          </p:nvGrpSpPr>
          <p:grpSpPr bwMode="auto">
            <a:xfrm>
              <a:off x="1788" y="5309"/>
              <a:ext cx="3562" cy="1165"/>
              <a:chOff x="1788" y="5309"/>
              <a:chExt cx="3562" cy="1165"/>
            </a:xfrm>
          </p:grpSpPr>
          <p:sp>
            <p:nvSpPr>
              <p:cNvPr id="23" name="Freeform 44"/>
              <p:cNvSpPr>
                <a:spLocks/>
              </p:cNvSpPr>
              <p:nvPr/>
            </p:nvSpPr>
            <p:spPr bwMode="auto">
              <a:xfrm>
                <a:off x="1788" y="5309"/>
                <a:ext cx="3562" cy="1165"/>
              </a:xfrm>
              <a:custGeom>
                <a:avLst/>
                <a:gdLst>
                  <a:gd name="T0" fmla="+- 0 1833 1788"/>
                  <a:gd name="T1" fmla="*/ T0 w 3562"/>
                  <a:gd name="T2" fmla="+- 0 5456 5309"/>
                  <a:gd name="T3" fmla="*/ 5456 h 1165"/>
                  <a:gd name="T4" fmla="+- 0 1850 1788"/>
                  <a:gd name="T5" fmla="*/ T4 w 3562"/>
                  <a:gd name="T6" fmla="+- 0 5393 5309"/>
                  <a:gd name="T7" fmla="*/ 5393 h 1165"/>
                  <a:gd name="T8" fmla="+- 0 1890 1788"/>
                  <a:gd name="T9" fmla="*/ T8 w 3562"/>
                  <a:gd name="T10" fmla="+- 0 5345 5309"/>
                  <a:gd name="T11" fmla="*/ 5345 h 1165"/>
                  <a:gd name="T12" fmla="+- 0 1946 1788"/>
                  <a:gd name="T13" fmla="*/ T12 w 3562"/>
                  <a:gd name="T14" fmla="+- 0 5316 5309"/>
                  <a:gd name="T15" fmla="*/ 5316 h 1165"/>
                  <a:gd name="T16" fmla="+- 0 1989 1788"/>
                  <a:gd name="T17" fmla="*/ T16 w 3562"/>
                  <a:gd name="T18" fmla="+- 0 5309 5309"/>
                  <a:gd name="T19" fmla="*/ 5309 h 1165"/>
                  <a:gd name="T20" fmla="+- 0 5204 1788"/>
                  <a:gd name="T21" fmla="*/ T20 w 3562"/>
                  <a:gd name="T22" fmla="+- 0 5534 5309"/>
                  <a:gd name="T23" fmla="*/ 5534 h 1165"/>
                  <a:gd name="T24" fmla="+- 0 5266 1788"/>
                  <a:gd name="T25" fmla="*/ T24 w 3562"/>
                  <a:gd name="T26" fmla="+- 0 5552 5309"/>
                  <a:gd name="T27" fmla="*/ 5552 h 1165"/>
                  <a:gd name="T28" fmla="+- 0 5315 1788"/>
                  <a:gd name="T29" fmla="*/ T28 w 3562"/>
                  <a:gd name="T30" fmla="+- 0 5591 5309"/>
                  <a:gd name="T31" fmla="*/ 5591 h 1165"/>
                  <a:gd name="T32" fmla="+- 0 5344 1788"/>
                  <a:gd name="T33" fmla="*/ T32 w 3562"/>
                  <a:gd name="T34" fmla="+- 0 5647 5309"/>
                  <a:gd name="T35" fmla="*/ 5647 h 1165"/>
                  <a:gd name="T36" fmla="+- 0 5350 1788"/>
                  <a:gd name="T37" fmla="*/ T36 w 3562"/>
                  <a:gd name="T38" fmla="+- 0 5690 5309"/>
                  <a:gd name="T39" fmla="*/ 5690 h 1165"/>
                  <a:gd name="T40" fmla="+- 0 5306 1788"/>
                  <a:gd name="T41" fmla="*/ T40 w 3562"/>
                  <a:gd name="T42" fmla="+- 0 6328 5309"/>
                  <a:gd name="T43" fmla="*/ 6328 h 1165"/>
                  <a:gd name="T44" fmla="+- 0 5288 1788"/>
                  <a:gd name="T45" fmla="*/ T44 w 3562"/>
                  <a:gd name="T46" fmla="+- 0 6391 5309"/>
                  <a:gd name="T47" fmla="*/ 6391 h 1165"/>
                  <a:gd name="T48" fmla="+- 0 5248 1788"/>
                  <a:gd name="T49" fmla="*/ T48 w 3562"/>
                  <a:gd name="T50" fmla="+- 0 6439 5309"/>
                  <a:gd name="T51" fmla="*/ 6439 h 1165"/>
                  <a:gd name="T52" fmla="+- 0 5193 1788"/>
                  <a:gd name="T53" fmla="*/ T52 w 3562"/>
                  <a:gd name="T54" fmla="+- 0 6468 5309"/>
                  <a:gd name="T55" fmla="*/ 6468 h 1165"/>
                  <a:gd name="T56" fmla="+- 0 5150 1788"/>
                  <a:gd name="T57" fmla="*/ T56 w 3562"/>
                  <a:gd name="T58" fmla="+- 0 6474 5309"/>
                  <a:gd name="T59" fmla="*/ 6474 h 1165"/>
                  <a:gd name="T60" fmla="+- 0 1935 1788"/>
                  <a:gd name="T61" fmla="*/ T60 w 3562"/>
                  <a:gd name="T62" fmla="+- 0 6250 5309"/>
                  <a:gd name="T63" fmla="*/ 6250 h 1165"/>
                  <a:gd name="T64" fmla="+- 0 1872 1788"/>
                  <a:gd name="T65" fmla="*/ T64 w 3562"/>
                  <a:gd name="T66" fmla="+- 0 6232 5309"/>
                  <a:gd name="T67" fmla="*/ 6232 h 1165"/>
                  <a:gd name="T68" fmla="+- 0 1824 1788"/>
                  <a:gd name="T69" fmla="*/ T68 w 3562"/>
                  <a:gd name="T70" fmla="+- 0 6193 5309"/>
                  <a:gd name="T71" fmla="*/ 6193 h 1165"/>
                  <a:gd name="T72" fmla="+- 0 1795 1788"/>
                  <a:gd name="T73" fmla="*/ T72 w 3562"/>
                  <a:gd name="T74" fmla="+- 0 6137 5309"/>
                  <a:gd name="T75" fmla="*/ 6137 h 1165"/>
                  <a:gd name="T76" fmla="+- 0 1788 1788"/>
                  <a:gd name="T77" fmla="*/ T76 w 3562"/>
                  <a:gd name="T78" fmla="+- 0 6094 5309"/>
                  <a:gd name="T79" fmla="*/ 6094 h 1165"/>
                  <a:gd name="T80" fmla="+- 0 1833 1788"/>
                  <a:gd name="T81" fmla="*/ T80 w 3562"/>
                  <a:gd name="T82" fmla="+- 0 5456 5309"/>
                  <a:gd name="T83" fmla="*/ 5456 h 11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3562" h="1165">
                    <a:moveTo>
                      <a:pt x="45" y="147"/>
                    </a:moveTo>
                    <a:lnTo>
                      <a:pt x="62" y="84"/>
                    </a:lnTo>
                    <a:lnTo>
                      <a:pt x="102" y="36"/>
                    </a:lnTo>
                    <a:lnTo>
                      <a:pt x="158" y="7"/>
                    </a:lnTo>
                    <a:lnTo>
                      <a:pt x="201" y="0"/>
                    </a:lnTo>
                    <a:lnTo>
                      <a:pt x="3416" y="225"/>
                    </a:lnTo>
                    <a:lnTo>
                      <a:pt x="3478" y="243"/>
                    </a:lnTo>
                    <a:lnTo>
                      <a:pt x="3527" y="282"/>
                    </a:lnTo>
                    <a:lnTo>
                      <a:pt x="3556" y="338"/>
                    </a:lnTo>
                    <a:lnTo>
                      <a:pt x="3562" y="381"/>
                    </a:lnTo>
                    <a:lnTo>
                      <a:pt x="3518" y="1019"/>
                    </a:lnTo>
                    <a:lnTo>
                      <a:pt x="3500" y="1082"/>
                    </a:lnTo>
                    <a:lnTo>
                      <a:pt x="3460" y="1130"/>
                    </a:lnTo>
                    <a:lnTo>
                      <a:pt x="3405" y="1159"/>
                    </a:lnTo>
                    <a:lnTo>
                      <a:pt x="3362" y="1165"/>
                    </a:lnTo>
                    <a:lnTo>
                      <a:pt x="147" y="941"/>
                    </a:lnTo>
                    <a:lnTo>
                      <a:pt x="84" y="923"/>
                    </a:lnTo>
                    <a:lnTo>
                      <a:pt x="36" y="884"/>
                    </a:lnTo>
                    <a:lnTo>
                      <a:pt x="7" y="828"/>
                    </a:lnTo>
                    <a:lnTo>
                      <a:pt x="0" y="785"/>
                    </a:lnTo>
                    <a:lnTo>
                      <a:pt x="45" y="147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pic>
            <p:nvPicPr>
              <p:cNvPr id="2093" name="Picture 4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4" y="5679"/>
                <a:ext cx="2488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57" name="Group 46"/>
          <p:cNvGrpSpPr>
            <a:grpSpLocks/>
          </p:cNvGrpSpPr>
          <p:nvPr/>
        </p:nvGrpSpPr>
        <p:grpSpPr bwMode="auto">
          <a:xfrm>
            <a:off x="644500" y="1384881"/>
            <a:ext cx="2605060" cy="1033145"/>
            <a:chOff x="10" y="10"/>
            <a:chExt cx="4103" cy="1627"/>
          </a:xfrm>
        </p:grpSpPr>
        <p:grpSp>
          <p:nvGrpSpPr>
            <p:cNvPr id="2058" name="Group 47"/>
            <p:cNvGrpSpPr>
              <a:grpSpLocks/>
            </p:cNvGrpSpPr>
            <p:nvPr/>
          </p:nvGrpSpPr>
          <p:grpSpPr bwMode="auto">
            <a:xfrm>
              <a:off x="10" y="10"/>
              <a:ext cx="3749" cy="1601"/>
              <a:chOff x="10" y="10"/>
              <a:chExt cx="3749" cy="1601"/>
            </a:xfrm>
          </p:grpSpPr>
          <p:sp>
            <p:nvSpPr>
              <p:cNvPr id="2062" name="Freeform 48"/>
              <p:cNvSpPr>
                <a:spLocks/>
              </p:cNvSpPr>
              <p:nvPr/>
            </p:nvSpPr>
            <p:spPr bwMode="auto">
              <a:xfrm>
                <a:off x="10" y="10"/>
                <a:ext cx="3749" cy="1601"/>
              </a:xfrm>
              <a:custGeom>
                <a:avLst/>
                <a:gdLst>
                  <a:gd name="T0" fmla="+- 0 3598 10"/>
                  <a:gd name="T1" fmla="*/ T0 w 3749"/>
                  <a:gd name="T2" fmla="+- 0 10 10"/>
                  <a:gd name="T3" fmla="*/ 10 h 1601"/>
                  <a:gd name="T4" fmla="+- 0 162 10"/>
                  <a:gd name="T5" fmla="*/ T4 w 3749"/>
                  <a:gd name="T6" fmla="+- 0 10 10"/>
                  <a:gd name="T7" fmla="*/ 10 h 1601"/>
                  <a:gd name="T8" fmla="+- 0 98 10"/>
                  <a:gd name="T9" fmla="*/ T8 w 3749"/>
                  <a:gd name="T10" fmla="+- 0 27 10"/>
                  <a:gd name="T11" fmla="*/ 27 h 1601"/>
                  <a:gd name="T12" fmla="+- 0 47 10"/>
                  <a:gd name="T13" fmla="*/ T12 w 3749"/>
                  <a:gd name="T14" fmla="+- 0 67 10"/>
                  <a:gd name="T15" fmla="*/ 67 h 1601"/>
                  <a:gd name="T16" fmla="+- 0 16 10"/>
                  <a:gd name="T17" fmla="*/ T16 w 3749"/>
                  <a:gd name="T18" fmla="+- 0 125 10"/>
                  <a:gd name="T19" fmla="*/ 125 h 1601"/>
                  <a:gd name="T20" fmla="+- 0 10 10"/>
                  <a:gd name="T21" fmla="*/ T20 w 3749"/>
                  <a:gd name="T22" fmla="+- 0 170 10"/>
                  <a:gd name="T23" fmla="*/ 170 h 1601"/>
                  <a:gd name="T24" fmla="+- 0 10 10"/>
                  <a:gd name="T25" fmla="*/ T24 w 3749"/>
                  <a:gd name="T26" fmla="+- 0 1458 10"/>
                  <a:gd name="T27" fmla="*/ 1458 h 1601"/>
                  <a:gd name="T28" fmla="+- 0 27 10"/>
                  <a:gd name="T29" fmla="*/ T28 w 3749"/>
                  <a:gd name="T30" fmla="+- 0 1522 10"/>
                  <a:gd name="T31" fmla="*/ 1522 h 1601"/>
                  <a:gd name="T32" fmla="+- 0 67 10"/>
                  <a:gd name="T33" fmla="*/ T32 w 3749"/>
                  <a:gd name="T34" fmla="+- 0 1573 10"/>
                  <a:gd name="T35" fmla="*/ 1573 h 1601"/>
                  <a:gd name="T36" fmla="+- 0 125 10"/>
                  <a:gd name="T37" fmla="*/ T36 w 3749"/>
                  <a:gd name="T38" fmla="+- 0 1604 10"/>
                  <a:gd name="T39" fmla="*/ 1604 h 1601"/>
                  <a:gd name="T40" fmla="+- 0 170 10"/>
                  <a:gd name="T41" fmla="*/ T40 w 3749"/>
                  <a:gd name="T42" fmla="+- 0 1610 10"/>
                  <a:gd name="T43" fmla="*/ 1610 h 1601"/>
                  <a:gd name="T44" fmla="+- 0 3606 10"/>
                  <a:gd name="T45" fmla="*/ T44 w 3749"/>
                  <a:gd name="T46" fmla="+- 0 1610 10"/>
                  <a:gd name="T47" fmla="*/ 1610 h 1601"/>
                  <a:gd name="T48" fmla="+- 0 3670 10"/>
                  <a:gd name="T49" fmla="*/ T48 w 3749"/>
                  <a:gd name="T50" fmla="+- 0 1593 10"/>
                  <a:gd name="T51" fmla="*/ 1593 h 1601"/>
                  <a:gd name="T52" fmla="+- 0 3721 10"/>
                  <a:gd name="T53" fmla="*/ T52 w 3749"/>
                  <a:gd name="T54" fmla="+- 0 1553 10"/>
                  <a:gd name="T55" fmla="*/ 1553 h 1601"/>
                  <a:gd name="T56" fmla="+- 0 3752 10"/>
                  <a:gd name="T57" fmla="*/ T56 w 3749"/>
                  <a:gd name="T58" fmla="+- 0 1495 10"/>
                  <a:gd name="T59" fmla="*/ 1495 h 1601"/>
                  <a:gd name="T60" fmla="+- 0 3758 10"/>
                  <a:gd name="T61" fmla="*/ T60 w 3749"/>
                  <a:gd name="T62" fmla="+- 0 1450 10"/>
                  <a:gd name="T63" fmla="*/ 1450 h 1601"/>
                  <a:gd name="T64" fmla="+- 0 3758 10"/>
                  <a:gd name="T65" fmla="*/ T64 w 3749"/>
                  <a:gd name="T66" fmla="+- 0 162 10"/>
                  <a:gd name="T67" fmla="*/ 162 h 1601"/>
                  <a:gd name="T68" fmla="+- 0 3741 10"/>
                  <a:gd name="T69" fmla="*/ T68 w 3749"/>
                  <a:gd name="T70" fmla="+- 0 98 10"/>
                  <a:gd name="T71" fmla="*/ 98 h 1601"/>
                  <a:gd name="T72" fmla="+- 0 3701 10"/>
                  <a:gd name="T73" fmla="*/ T72 w 3749"/>
                  <a:gd name="T74" fmla="+- 0 47 10"/>
                  <a:gd name="T75" fmla="*/ 47 h 1601"/>
                  <a:gd name="T76" fmla="+- 0 3643 10"/>
                  <a:gd name="T77" fmla="*/ T76 w 3749"/>
                  <a:gd name="T78" fmla="+- 0 16 10"/>
                  <a:gd name="T79" fmla="*/ 16 h 1601"/>
                  <a:gd name="T80" fmla="+- 0 3598 10"/>
                  <a:gd name="T81" fmla="*/ T80 w 3749"/>
                  <a:gd name="T82" fmla="+- 0 10 10"/>
                  <a:gd name="T83" fmla="*/ 10 h 16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3749" h="1601">
                    <a:moveTo>
                      <a:pt x="3588" y="0"/>
                    </a:moveTo>
                    <a:lnTo>
                      <a:pt x="152" y="0"/>
                    </a:lnTo>
                    <a:lnTo>
                      <a:pt x="88" y="17"/>
                    </a:lnTo>
                    <a:lnTo>
                      <a:pt x="37" y="57"/>
                    </a:lnTo>
                    <a:lnTo>
                      <a:pt x="6" y="115"/>
                    </a:lnTo>
                    <a:lnTo>
                      <a:pt x="0" y="160"/>
                    </a:lnTo>
                    <a:lnTo>
                      <a:pt x="0" y="1448"/>
                    </a:lnTo>
                    <a:lnTo>
                      <a:pt x="17" y="1512"/>
                    </a:lnTo>
                    <a:lnTo>
                      <a:pt x="57" y="1563"/>
                    </a:lnTo>
                    <a:lnTo>
                      <a:pt x="115" y="1594"/>
                    </a:lnTo>
                    <a:lnTo>
                      <a:pt x="160" y="1600"/>
                    </a:lnTo>
                    <a:lnTo>
                      <a:pt x="3596" y="1600"/>
                    </a:lnTo>
                    <a:lnTo>
                      <a:pt x="3660" y="1583"/>
                    </a:lnTo>
                    <a:lnTo>
                      <a:pt x="3711" y="1543"/>
                    </a:lnTo>
                    <a:lnTo>
                      <a:pt x="3742" y="1485"/>
                    </a:lnTo>
                    <a:lnTo>
                      <a:pt x="3748" y="1440"/>
                    </a:lnTo>
                    <a:lnTo>
                      <a:pt x="3748" y="152"/>
                    </a:lnTo>
                    <a:lnTo>
                      <a:pt x="3731" y="88"/>
                    </a:lnTo>
                    <a:lnTo>
                      <a:pt x="3691" y="37"/>
                    </a:lnTo>
                    <a:lnTo>
                      <a:pt x="3633" y="6"/>
                    </a:lnTo>
                    <a:lnTo>
                      <a:pt x="3588" y="0"/>
                    </a:lnTo>
                    <a:close/>
                  </a:path>
                </a:pathLst>
              </a:custGeom>
              <a:solidFill>
                <a:srgbClr val="F8D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grpSp>
          <p:nvGrpSpPr>
            <p:cNvPr id="2059" name="Group 49"/>
            <p:cNvGrpSpPr>
              <a:grpSpLocks/>
            </p:cNvGrpSpPr>
            <p:nvPr/>
          </p:nvGrpSpPr>
          <p:grpSpPr bwMode="auto">
            <a:xfrm>
              <a:off x="10" y="10"/>
              <a:ext cx="4103" cy="1627"/>
              <a:chOff x="10" y="10"/>
              <a:chExt cx="4103" cy="1627"/>
            </a:xfrm>
          </p:grpSpPr>
          <p:sp>
            <p:nvSpPr>
              <p:cNvPr id="2060" name="Freeform 50"/>
              <p:cNvSpPr>
                <a:spLocks/>
              </p:cNvSpPr>
              <p:nvPr/>
            </p:nvSpPr>
            <p:spPr bwMode="auto">
              <a:xfrm>
                <a:off x="10" y="10"/>
                <a:ext cx="3749" cy="1601"/>
              </a:xfrm>
              <a:custGeom>
                <a:avLst/>
                <a:gdLst>
                  <a:gd name="T0" fmla="+- 0 10 10"/>
                  <a:gd name="T1" fmla="*/ T0 w 3749"/>
                  <a:gd name="T2" fmla="+- 0 170 10"/>
                  <a:gd name="T3" fmla="*/ 170 h 1601"/>
                  <a:gd name="T4" fmla="+- 0 24 10"/>
                  <a:gd name="T5" fmla="*/ T4 w 3749"/>
                  <a:gd name="T6" fmla="+- 0 104 10"/>
                  <a:gd name="T7" fmla="*/ 104 h 1601"/>
                  <a:gd name="T8" fmla="+- 0 62 10"/>
                  <a:gd name="T9" fmla="*/ T8 w 3749"/>
                  <a:gd name="T10" fmla="+- 0 51 10"/>
                  <a:gd name="T11" fmla="*/ 51 h 1601"/>
                  <a:gd name="T12" fmla="+- 0 118 10"/>
                  <a:gd name="T13" fmla="*/ T12 w 3749"/>
                  <a:gd name="T14" fmla="+- 0 18 10"/>
                  <a:gd name="T15" fmla="*/ 18 h 1601"/>
                  <a:gd name="T16" fmla="+- 0 3598 10"/>
                  <a:gd name="T17" fmla="*/ T16 w 3749"/>
                  <a:gd name="T18" fmla="+- 0 10 10"/>
                  <a:gd name="T19" fmla="*/ 10 h 1601"/>
                  <a:gd name="T20" fmla="+- 0 3621 10"/>
                  <a:gd name="T21" fmla="*/ T20 w 3749"/>
                  <a:gd name="T22" fmla="+- 0 11 10"/>
                  <a:gd name="T23" fmla="*/ 11 h 1601"/>
                  <a:gd name="T24" fmla="+- 0 3683 10"/>
                  <a:gd name="T25" fmla="*/ T24 w 3749"/>
                  <a:gd name="T26" fmla="+- 0 34 10"/>
                  <a:gd name="T27" fmla="*/ 34 h 1601"/>
                  <a:gd name="T28" fmla="+- 0 3730 10"/>
                  <a:gd name="T29" fmla="*/ T28 w 3749"/>
                  <a:gd name="T30" fmla="+- 0 79 10"/>
                  <a:gd name="T31" fmla="*/ 79 h 1601"/>
                  <a:gd name="T32" fmla="+- 0 3756 10"/>
                  <a:gd name="T33" fmla="*/ T32 w 3749"/>
                  <a:gd name="T34" fmla="+- 0 140 10"/>
                  <a:gd name="T35" fmla="*/ 140 h 1601"/>
                  <a:gd name="T36" fmla="+- 0 3758 10"/>
                  <a:gd name="T37" fmla="*/ T36 w 3749"/>
                  <a:gd name="T38" fmla="+- 0 1450 10"/>
                  <a:gd name="T39" fmla="*/ 1450 h 1601"/>
                  <a:gd name="T40" fmla="+- 0 3757 10"/>
                  <a:gd name="T41" fmla="*/ T40 w 3749"/>
                  <a:gd name="T42" fmla="+- 0 1473 10"/>
                  <a:gd name="T43" fmla="*/ 1473 h 1601"/>
                  <a:gd name="T44" fmla="+- 0 3734 10"/>
                  <a:gd name="T45" fmla="*/ T44 w 3749"/>
                  <a:gd name="T46" fmla="+- 0 1535 10"/>
                  <a:gd name="T47" fmla="*/ 1535 h 1601"/>
                  <a:gd name="T48" fmla="+- 0 3689 10"/>
                  <a:gd name="T49" fmla="*/ T48 w 3749"/>
                  <a:gd name="T50" fmla="+- 0 1582 10"/>
                  <a:gd name="T51" fmla="*/ 1582 h 1601"/>
                  <a:gd name="T52" fmla="+- 0 3628 10"/>
                  <a:gd name="T53" fmla="*/ T52 w 3749"/>
                  <a:gd name="T54" fmla="+- 0 1608 10"/>
                  <a:gd name="T55" fmla="*/ 1608 h 1601"/>
                  <a:gd name="T56" fmla="+- 0 170 10"/>
                  <a:gd name="T57" fmla="*/ T56 w 3749"/>
                  <a:gd name="T58" fmla="+- 0 1610 10"/>
                  <a:gd name="T59" fmla="*/ 1610 h 1601"/>
                  <a:gd name="T60" fmla="+- 0 147 10"/>
                  <a:gd name="T61" fmla="*/ T60 w 3749"/>
                  <a:gd name="T62" fmla="+- 0 1609 10"/>
                  <a:gd name="T63" fmla="*/ 1609 h 1601"/>
                  <a:gd name="T64" fmla="+- 0 85 10"/>
                  <a:gd name="T65" fmla="*/ T64 w 3749"/>
                  <a:gd name="T66" fmla="+- 0 1586 10"/>
                  <a:gd name="T67" fmla="*/ 1586 h 1601"/>
                  <a:gd name="T68" fmla="+- 0 38 10"/>
                  <a:gd name="T69" fmla="*/ T68 w 3749"/>
                  <a:gd name="T70" fmla="+- 0 1541 10"/>
                  <a:gd name="T71" fmla="*/ 1541 h 1601"/>
                  <a:gd name="T72" fmla="+- 0 12 10"/>
                  <a:gd name="T73" fmla="*/ T72 w 3749"/>
                  <a:gd name="T74" fmla="+- 0 1480 10"/>
                  <a:gd name="T75" fmla="*/ 1480 h 1601"/>
                  <a:gd name="T76" fmla="+- 0 10 10"/>
                  <a:gd name="T77" fmla="*/ T76 w 3749"/>
                  <a:gd name="T78" fmla="+- 0 170 10"/>
                  <a:gd name="T79" fmla="*/ 170 h 16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3749" h="1601">
                    <a:moveTo>
                      <a:pt x="0" y="160"/>
                    </a:moveTo>
                    <a:lnTo>
                      <a:pt x="14" y="94"/>
                    </a:lnTo>
                    <a:lnTo>
                      <a:pt x="52" y="41"/>
                    </a:lnTo>
                    <a:lnTo>
                      <a:pt x="108" y="8"/>
                    </a:lnTo>
                    <a:lnTo>
                      <a:pt x="3588" y="0"/>
                    </a:lnTo>
                    <a:lnTo>
                      <a:pt x="3611" y="1"/>
                    </a:lnTo>
                    <a:lnTo>
                      <a:pt x="3673" y="24"/>
                    </a:lnTo>
                    <a:lnTo>
                      <a:pt x="3720" y="69"/>
                    </a:lnTo>
                    <a:lnTo>
                      <a:pt x="3746" y="130"/>
                    </a:lnTo>
                    <a:lnTo>
                      <a:pt x="3748" y="1440"/>
                    </a:lnTo>
                    <a:lnTo>
                      <a:pt x="3747" y="1463"/>
                    </a:lnTo>
                    <a:lnTo>
                      <a:pt x="3724" y="1525"/>
                    </a:lnTo>
                    <a:lnTo>
                      <a:pt x="3679" y="1572"/>
                    </a:lnTo>
                    <a:lnTo>
                      <a:pt x="3618" y="1598"/>
                    </a:lnTo>
                    <a:lnTo>
                      <a:pt x="160" y="1600"/>
                    </a:lnTo>
                    <a:lnTo>
                      <a:pt x="137" y="1599"/>
                    </a:lnTo>
                    <a:lnTo>
                      <a:pt x="75" y="1576"/>
                    </a:lnTo>
                    <a:lnTo>
                      <a:pt x="28" y="1531"/>
                    </a:lnTo>
                    <a:lnTo>
                      <a:pt x="2" y="1470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12192">
                <a:solidFill>
                  <a:srgbClr val="F8D6C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2061" name="Text Box 51"/>
              <p:cNvSpPr txBox="1">
                <a:spLocks noChangeArrowheads="1"/>
              </p:cNvSpPr>
              <p:nvPr/>
            </p:nvSpPr>
            <p:spPr bwMode="auto">
              <a:xfrm>
                <a:off x="345" y="17"/>
                <a:ext cx="3768" cy="1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612775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5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IE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Theory: Skills and Knowledge Base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Group 46"/>
          <p:cNvGrpSpPr>
            <a:grpSpLocks/>
          </p:cNvGrpSpPr>
          <p:nvPr/>
        </p:nvGrpSpPr>
        <p:grpSpPr bwMode="auto">
          <a:xfrm>
            <a:off x="3536685" y="1410505"/>
            <a:ext cx="2605060" cy="1033145"/>
            <a:chOff x="10" y="10"/>
            <a:chExt cx="4103" cy="1627"/>
          </a:xfrm>
          <a:solidFill>
            <a:schemeClr val="bg1">
              <a:lumMod val="85000"/>
            </a:schemeClr>
          </a:solidFill>
        </p:grpSpPr>
        <p:grpSp>
          <p:nvGrpSpPr>
            <p:cNvPr id="61" name="Group 47"/>
            <p:cNvGrpSpPr>
              <a:grpSpLocks/>
            </p:cNvGrpSpPr>
            <p:nvPr/>
          </p:nvGrpSpPr>
          <p:grpSpPr bwMode="auto">
            <a:xfrm>
              <a:off x="10" y="10"/>
              <a:ext cx="3749" cy="1601"/>
              <a:chOff x="10" y="10"/>
              <a:chExt cx="3749" cy="1601"/>
            </a:xfrm>
            <a:grpFill/>
          </p:grpSpPr>
          <p:sp>
            <p:nvSpPr>
              <p:cNvPr id="65" name="Freeform 48"/>
              <p:cNvSpPr>
                <a:spLocks/>
              </p:cNvSpPr>
              <p:nvPr/>
            </p:nvSpPr>
            <p:spPr bwMode="auto">
              <a:xfrm>
                <a:off x="10" y="10"/>
                <a:ext cx="3749" cy="1601"/>
              </a:xfrm>
              <a:custGeom>
                <a:avLst/>
                <a:gdLst>
                  <a:gd name="T0" fmla="+- 0 3598 10"/>
                  <a:gd name="T1" fmla="*/ T0 w 3749"/>
                  <a:gd name="T2" fmla="+- 0 10 10"/>
                  <a:gd name="T3" fmla="*/ 10 h 1601"/>
                  <a:gd name="T4" fmla="+- 0 162 10"/>
                  <a:gd name="T5" fmla="*/ T4 w 3749"/>
                  <a:gd name="T6" fmla="+- 0 10 10"/>
                  <a:gd name="T7" fmla="*/ 10 h 1601"/>
                  <a:gd name="T8" fmla="+- 0 98 10"/>
                  <a:gd name="T9" fmla="*/ T8 w 3749"/>
                  <a:gd name="T10" fmla="+- 0 27 10"/>
                  <a:gd name="T11" fmla="*/ 27 h 1601"/>
                  <a:gd name="T12" fmla="+- 0 47 10"/>
                  <a:gd name="T13" fmla="*/ T12 w 3749"/>
                  <a:gd name="T14" fmla="+- 0 67 10"/>
                  <a:gd name="T15" fmla="*/ 67 h 1601"/>
                  <a:gd name="T16" fmla="+- 0 16 10"/>
                  <a:gd name="T17" fmla="*/ T16 w 3749"/>
                  <a:gd name="T18" fmla="+- 0 125 10"/>
                  <a:gd name="T19" fmla="*/ 125 h 1601"/>
                  <a:gd name="T20" fmla="+- 0 10 10"/>
                  <a:gd name="T21" fmla="*/ T20 w 3749"/>
                  <a:gd name="T22" fmla="+- 0 170 10"/>
                  <a:gd name="T23" fmla="*/ 170 h 1601"/>
                  <a:gd name="T24" fmla="+- 0 10 10"/>
                  <a:gd name="T25" fmla="*/ T24 w 3749"/>
                  <a:gd name="T26" fmla="+- 0 1458 10"/>
                  <a:gd name="T27" fmla="*/ 1458 h 1601"/>
                  <a:gd name="T28" fmla="+- 0 27 10"/>
                  <a:gd name="T29" fmla="*/ T28 w 3749"/>
                  <a:gd name="T30" fmla="+- 0 1522 10"/>
                  <a:gd name="T31" fmla="*/ 1522 h 1601"/>
                  <a:gd name="T32" fmla="+- 0 67 10"/>
                  <a:gd name="T33" fmla="*/ T32 w 3749"/>
                  <a:gd name="T34" fmla="+- 0 1573 10"/>
                  <a:gd name="T35" fmla="*/ 1573 h 1601"/>
                  <a:gd name="T36" fmla="+- 0 125 10"/>
                  <a:gd name="T37" fmla="*/ T36 w 3749"/>
                  <a:gd name="T38" fmla="+- 0 1604 10"/>
                  <a:gd name="T39" fmla="*/ 1604 h 1601"/>
                  <a:gd name="T40" fmla="+- 0 170 10"/>
                  <a:gd name="T41" fmla="*/ T40 w 3749"/>
                  <a:gd name="T42" fmla="+- 0 1610 10"/>
                  <a:gd name="T43" fmla="*/ 1610 h 1601"/>
                  <a:gd name="T44" fmla="+- 0 3606 10"/>
                  <a:gd name="T45" fmla="*/ T44 w 3749"/>
                  <a:gd name="T46" fmla="+- 0 1610 10"/>
                  <a:gd name="T47" fmla="*/ 1610 h 1601"/>
                  <a:gd name="T48" fmla="+- 0 3670 10"/>
                  <a:gd name="T49" fmla="*/ T48 w 3749"/>
                  <a:gd name="T50" fmla="+- 0 1593 10"/>
                  <a:gd name="T51" fmla="*/ 1593 h 1601"/>
                  <a:gd name="T52" fmla="+- 0 3721 10"/>
                  <a:gd name="T53" fmla="*/ T52 w 3749"/>
                  <a:gd name="T54" fmla="+- 0 1553 10"/>
                  <a:gd name="T55" fmla="*/ 1553 h 1601"/>
                  <a:gd name="T56" fmla="+- 0 3752 10"/>
                  <a:gd name="T57" fmla="*/ T56 w 3749"/>
                  <a:gd name="T58" fmla="+- 0 1495 10"/>
                  <a:gd name="T59" fmla="*/ 1495 h 1601"/>
                  <a:gd name="T60" fmla="+- 0 3758 10"/>
                  <a:gd name="T61" fmla="*/ T60 w 3749"/>
                  <a:gd name="T62" fmla="+- 0 1450 10"/>
                  <a:gd name="T63" fmla="*/ 1450 h 1601"/>
                  <a:gd name="T64" fmla="+- 0 3758 10"/>
                  <a:gd name="T65" fmla="*/ T64 w 3749"/>
                  <a:gd name="T66" fmla="+- 0 162 10"/>
                  <a:gd name="T67" fmla="*/ 162 h 1601"/>
                  <a:gd name="T68" fmla="+- 0 3741 10"/>
                  <a:gd name="T69" fmla="*/ T68 w 3749"/>
                  <a:gd name="T70" fmla="+- 0 98 10"/>
                  <a:gd name="T71" fmla="*/ 98 h 1601"/>
                  <a:gd name="T72" fmla="+- 0 3701 10"/>
                  <a:gd name="T73" fmla="*/ T72 w 3749"/>
                  <a:gd name="T74" fmla="+- 0 47 10"/>
                  <a:gd name="T75" fmla="*/ 47 h 1601"/>
                  <a:gd name="T76" fmla="+- 0 3643 10"/>
                  <a:gd name="T77" fmla="*/ T76 w 3749"/>
                  <a:gd name="T78" fmla="+- 0 16 10"/>
                  <a:gd name="T79" fmla="*/ 16 h 1601"/>
                  <a:gd name="T80" fmla="+- 0 3598 10"/>
                  <a:gd name="T81" fmla="*/ T80 w 3749"/>
                  <a:gd name="T82" fmla="+- 0 10 10"/>
                  <a:gd name="T83" fmla="*/ 10 h 16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3749" h="1601">
                    <a:moveTo>
                      <a:pt x="3588" y="0"/>
                    </a:moveTo>
                    <a:lnTo>
                      <a:pt x="152" y="0"/>
                    </a:lnTo>
                    <a:lnTo>
                      <a:pt x="88" y="17"/>
                    </a:lnTo>
                    <a:lnTo>
                      <a:pt x="37" y="57"/>
                    </a:lnTo>
                    <a:lnTo>
                      <a:pt x="6" y="115"/>
                    </a:lnTo>
                    <a:lnTo>
                      <a:pt x="0" y="160"/>
                    </a:lnTo>
                    <a:lnTo>
                      <a:pt x="0" y="1448"/>
                    </a:lnTo>
                    <a:lnTo>
                      <a:pt x="17" y="1512"/>
                    </a:lnTo>
                    <a:lnTo>
                      <a:pt x="57" y="1563"/>
                    </a:lnTo>
                    <a:lnTo>
                      <a:pt x="115" y="1594"/>
                    </a:lnTo>
                    <a:lnTo>
                      <a:pt x="160" y="1600"/>
                    </a:lnTo>
                    <a:lnTo>
                      <a:pt x="3596" y="1600"/>
                    </a:lnTo>
                    <a:lnTo>
                      <a:pt x="3660" y="1583"/>
                    </a:lnTo>
                    <a:lnTo>
                      <a:pt x="3711" y="1543"/>
                    </a:lnTo>
                    <a:lnTo>
                      <a:pt x="3742" y="1485"/>
                    </a:lnTo>
                    <a:lnTo>
                      <a:pt x="3748" y="1440"/>
                    </a:lnTo>
                    <a:lnTo>
                      <a:pt x="3748" y="152"/>
                    </a:lnTo>
                    <a:lnTo>
                      <a:pt x="3731" y="88"/>
                    </a:lnTo>
                    <a:lnTo>
                      <a:pt x="3691" y="37"/>
                    </a:lnTo>
                    <a:lnTo>
                      <a:pt x="3633" y="6"/>
                    </a:lnTo>
                    <a:lnTo>
                      <a:pt x="35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grpSp>
          <p:nvGrpSpPr>
            <p:cNvPr id="62" name="Group 49"/>
            <p:cNvGrpSpPr>
              <a:grpSpLocks/>
            </p:cNvGrpSpPr>
            <p:nvPr/>
          </p:nvGrpSpPr>
          <p:grpSpPr bwMode="auto">
            <a:xfrm>
              <a:off x="10" y="10"/>
              <a:ext cx="4103" cy="1627"/>
              <a:chOff x="10" y="10"/>
              <a:chExt cx="4103" cy="1627"/>
            </a:xfrm>
            <a:grpFill/>
          </p:grpSpPr>
          <p:sp>
            <p:nvSpPr>
              <p:cNvPr id="63" name="Freeform 50"/>
              <p:cNvSpPr>
                <a:spLocks/>
              </p:cNvSpPr>
              <p:nvPr/>
            </p:nvSpPr>
            <p:spPr bwMode="auto">
              <a:xfrm>
                <a:off x="10" y="10"/>
                <a:ext cx="3749" cy="1601"/>
              </a:xfrm>
              <a:custGeom>
                <a:avLst/>
                <a:gdLst>
                  <a:gd name="T0" fmla="+- 0 10 10"/>
                  <a:gd name="T1" fmla="*/ T0 w 3749"/>
                  <a:gd name="T2" fmla="+- 0 170 10"/>
                  <a:gd name="T3" fmla="*/ 170 h 1601"/>
                  <a:gd name="T4" fmla="+- 0 24 10"/>
                  <a:gd name="T5" fmla="*/ T4 w 3749"/>
                  <a:gd name="T6" fmla="+- 0 104 10"/>
                  <a:gd name="T7" fmla="*/ 104 h 1601"/>
                  <a:gd name="T8" fmla="+- 0 62 10"/>
                  <a:gd name="T9" fmla="*/ T8 w 3749"/>
                  <a:gd name="T10" fmla="+- 0 51 10"/>
                  <a:gd name="T11" fmla="*/ 51 h 1601"/>
                  <a:gd name="T12" fmla="+- 0 118 10"/>
                  <a:gd name="T13" fmla="*/ T12 w 3749"/>
                  <a:gd name="T14" fmla="+- 0 18 10"/>
                  <a:gd name="T15" fmla="*/ 18 h 1601"/>
                  <a:gd name="T16" fmla="+- 0 3598 10"/>
                  <a:gd name="T17" fmla="*/ T16 w 3749"/>
                  <a:gd name="T18" fmla="+- 0 10 10"/>
                  <a:gd name="T19" fmla="*/ 10 h 1601"/>
                  <a:gd name="T20" fmla="+- 0 3621 10"/>
                  <a:gd name="T21" fmla="*/ T20 w 3749"/>
                  <a:gd name="T22" fmla="+- 0 11 10"/>
                  <a:gd name="T23" fmla="*/ 11 h 1601"/>
                  <a:gd name="T24" fmla="+- 0 3683 10"/>
                  <a:gd name="T25" fmla="*/ T24 w 3749"/>
                  <a:gd name="T26" fmla="+- 0 34 10"/>
                  <a:gd name="T27" fmla="*/ 34 h 1601"/>
                  <a:gd name="T28" fmla="+- 0 3730 10"/>
                  <a:gd name="T29" fmla="*/ T28 w 3749"/>
                  <a:gd name="T30" fmla="+- 0 79 10"/>
                  <a:gd name="T31" fmla="*/ 79 h 1601"/>
                  <a:gd name="T32" fmla="+- 0 3756 10"/>
                  <a:gd name="T33" fmla="*/ T32 w 3749"/>
                  <a:gd name="T34" fmla="+- 0 140 10"/>
                  <a:gd name="T35" fmla="*/ 140 h 1601"/>
                  <a:gd name="T36" fmla="+- 0 3758 10"/>
                  <a:gd name="T37" fmla="*/ T36 w 3749"/>
                  <a:gd name="T38" fmla="+- 0 1450 10"/>
                  <a:gd name="T39" fmla="*/ 1450 h 1601"/>
                  <a:gd name="T40" fmla="+- 0 3757 10"/>
                  <a:gd name="T41" fmla="*/ T40 w 3749"/>
                  <a:gd name="T42" fmla="+- 0 1473 10"/>
                  <a:gd name="T43" fmla="*/ 1473 h 1601"/>
                  <a:gd name="T44" fmla="+- 0 3734 10"/>
                  <a:gd name="T45" fmla="*/ T44 w 3749"/>
                  <a:gd name="T46" fmla="+- 0 1535 10"/>
                  <a:gd name="T47" fmla="*/ 1535 h 1601"/>
                  <a:gd name="T48" fmla="+- 0 3689 10"/>
                  <a:gd name="T49" fmla="*/ T48 w 3749"/>
                  <a:gd name="T50" fmla="+- 0 1582 10"/>
                  <a:gd name="T51" fmla="*/ 1582 h 1601"/>
                  <a:gd name="T52" fmla="+- 0 3628 10"/>
                  <a:gd name="T53" fmla="*/ T52 w 3749"/>
                  <a:gd name="T54" fmla="+- 0 1608 10"/>
                  <a:gd name="T55" fmla="*/ 1608 h 1601"/>
                  <a:gd name="T56" fmla="+- 0 170 10"/>
                  <a:gd name="T57" fmla="*/ T56 w 3749"/>
                  <a:gd name="T58" fmla="+- 0 1610 10"/>
                  <a:gd name="T59" fmla="*/ 1610 h 1601"/>
                  <a:gd name="T60" fmla="+- 0 147 10"/>
                  <a:gd name="T61" fmla="*/ T60 w 3749"/>
                  <a:gd name="T62" fmla="+- 0 1609 10"/>
                  <a:gd name="T63" fmla="*/ 1609 h 1601"/>
                  <a:gd name="T64" fmla="+- 0 85 10"/>
                  <a:gd name="T65" fmla="*/ T64 w 3749"/>
                  <a:gd name="T66" fmla="+- 0 1586 10"/>
                  <a:gd name="T67" fmla="*/ 1586 h 1601"/>
                  <a:gd name="T68" fmla="+- 0 38 10"/>
                  <a:gd name="T69" fmla="*/ T68 w 3749"/>
                  <a:gd name="T70" fmla="+- 0 1541 10"/>
                  <a:gd name="T71" fmla="*/ 1541 h 1601"/>
                  <a:gd name="T72" fmla="+- 0 12 10"/>
                  <a:gd name="T73" fmla="*/ T72 w 3749"/>
                  <a:gd name="T74" fmla="+- 0 1480 10"/>
                  <a:gd name="T75" fmla="*/ 1480 h 1601"/>
                  <a:gd name="T76" fmla="+- 0 10 10"/>
                  <a:gd name="T77" fmla="*/ T76 w 3749"/>
                  <a:gd name="T78" fmla="+- 0 170 10"/>
                  <a:gd name="T79" fmla="*/ 170 h 16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3749" h="1601">
                    <a:moveTo>
                      <a:pt x="0" y="160"/>
                    </a:moveTo>
                    <a:lnTo>
                      <a:pt x="14" y="94"/>
                    </a:lnTo>
                    <a:lnTo>
                      <a:pt x="52" y="41"/>
                    </a:lnTo>
                    <a:lnTo>
                      <a:pt x="108" y="8"/>
                    </a:lnTo>
                    <a:lnTo>
                      <a:pt x="3588" y="0"/>
                    </a:lnTo>
                    <a:lnTo>
                      <a:pt x="3611" y="1"/>
                    </a:lnTo>
                    <a:lnTo>
                      <a:pt x="3673" y="24"/>
                    </a:lnTo>
                    <a:lnTo>
                      <a:pt x="3720" y="69"/>
                    </a:lnTo>
                    <a:lnTo>
                      <a:pt x="3746" y="130"/>
                    </a:lnTo>
                    <a:lnTo>
                      <a:pt x="3748" y="1440"/>
                    </a:lnTo>
                    <a:lnTo>
                      <a:pt x="3747" y="1463"/>
                    </a:lnTo>
                    <a:lnTo>
                      <a:pt x="3724" y="1525"/>
                    </a:lnTo>
                    <a:lnTo>
                      <a:pt x="3679" y="1572"/>
                    </a:lnTo>
                    <a:lnTo>
                      <a:pt x="3618" y="1598"/>
                    </a:lnTo>
                    <a:lnTo>
                      <a:pt x="160" y="1600"/>
                    </a:lnTo>
                    <a:lnTo>
                      <a:pt x="137" y="1599"/>
                    </a:lnTo>
                    <a:lnTo>
                      <a:pt x="75" y="1576"/>
                    </a:lnTo>
                    <a:lnTo>
                      <a:pt x="28" y="1531"/>
                    </a:lnTo>
                    <a:lnTo>
                      <a:pt x="2" y="1470"/>
                    </a:lnTo>
                    <a:lnTo>
                      <a:pt x="0" y="160"/>
                    </a:lnTo>
                    <a:close/>
                  </a:path>
                </a:pathLst>
              </a:custGeom>
              <a:grpFill/>
              <a:ln w="12192">
                <a:solidFill>
                  <a:srgbClr val="F8D6C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64" name="Text Box 51"/>
              <p:cNvSpPr txBox="1">
                <a:spLocks noChangeArrowheads="1"/>
              </p:cNvSpPr>
              <p:nvPr/>
            </p:nvSpPr>
            <p:spPr bwMode="auto">
              <a:xfrm>
                <a:off x="345" y="17"/>
                <a:ext cx="3768" cy="16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612775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5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IE" altLang="en-US" sz="2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Implementation in Practice</a:t>
                </a:r>
                <a:endPara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2071" name="Picture 20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0000" y="2972878"/>
            <a:ext cx="4170207" cy="29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6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2" y="0"/>
            <a:ext cx="11102009" cy="1325563"/>
          </a:xfrm>
        </p:spPr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Supports for Teachers as Professionals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07804302"/>
              </p:ext>
            </p:extLst>
          </p:nvPr>
        </p:nvGraphicFramePr>
        <p:xfrm>
          <a:off x="850533" y="1325563"/>
          <a:ext cx="10783748" cy="5386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711712" y="5795442"/>
            <a:ext cx="93778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i="1" dirty="0">
                <a:solidFill>
                  <a:srgbClr val="AF0000"/>
                </a:solidFill>
                <a:latin typeface="Calibri Light" panose="020F0302020204030204" pitchFamily="34" charset="0"/>
              </a:rPr>
              <a:t>We share a common purpose to support world class teaching and learning </a:t>
            </a:r>
            <a:endParaRPr lang="en-IE" sz="2400" b="1" dirty="0">
              <a:solidFill>
                <a:srgbClr val="A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246306" y="778213"/>
            <a:ext cx="3837841" cy="60797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56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1" y="1"/>
            <a:ext cx="11651203" cy="1268413"/>
          </a:xfrm>
        </p:spPr>
        <p:txBody>
          <a:bodyPr>
            <a:normAutofit fontScale="90000"/>
          </a:bodyPr>
          <a:lstStyle/>
          <a:p>
            <a:pPr algn="l"/>
            <a:r>
              <a:rPr lang="en-IE" b="1" dirty="0">
                <a:solidFill>
                  <a:srgbClr val="FF0000"/>
                </a:solidFill>
              </a:rPr>
              <a:t>Looking at Our School 2016 – </a:t>
            </a:r>
            <a:br>
              <a:rPr lang="en-IE" b="1" dirty="0">
                <a:solidFill>
                  <a:srgbClr val="FF0000"/>
                </a:solidFill>
              </a:rPr>
            </a:br>
            <a:r>
              <a:rPr lang="en-IE" b="1" dirty="0">
                <a:solidFill>
                  <a:srgbClr val="FF0000"/>
                </a:solidFill>
              </a:rPr>
              <a:t>Underpinning a professional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en-IE" sz="1800" dirty="0"/>
          </a:p>
          <a:p>
            <a:pPr marL="457200" lvl="1" indent="0">
              <a:buNone/>
            </a:pPr>
            <a:endParaRPr lang="en-IE" dirty="0"/>
          </a:p>
          <a:p>
            <a:pPr lvl="1">
              <a:buFont typeface="Wingdings" pitchFamily="2" charset="2"/>
              <a:buChar char="§"/>
            </a:pPr>
            <a:endParaRPr lang="en-IE" dirty="0"/>
          </a:p>
          <a:p>
            <a:pPr lvl="1">
              <a:buFont typeface="Wingdings" pitchFamily="2" charset="2"/>
              <a:buChar char="§"/>
            </a:pP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9593">
            <a:off x="9256543" y="1537541"/>
            <a:ext cx="2296720" cy="323046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29731812"/>
              </p:ext>
            </p:extLst>
          </p:nvPr>
        </p:nvGraphicFramePr>
        <p:xfrm>
          <a:off x="194553" y="1291960"/>
          <a:ext cx="8416047" cy="556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556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29696021"/>
              </p:ext>
            </p:extLst>
          </p:nvPr>
        </p:nvGraphicFramePr>
        <p:xfrm>
          <a:off x="622570" y="544749"/>
          <a:ext cx="11070077" cy="616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 rot="5400000">
            <a:off x="2239525" y="-863241"/>
            <a:ext cx="2198451" cy="5286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Oval 7"/>
          <p:cNvSpPr/>
          <p:nvPr/>
        </p:nvSpPr>
        <p:spPr>
          <a:xfrm rot="5400000">
            <a:off x="2334637" y="2587558"/>
            <a:ext cx="2412459" cy="58365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54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0"/>
            <a:ext cx="11826240" cy="1448972"/>
          </a:xfrm>
        </p:spPr>
        <p:txBody>
          <a:bodyPr>
            <a:normAutofit/>
          </a:bodyPr>
          <a:lstStyle/>
          <a:p>
            <a:r>
              <a:rPr lang="en-IE" sz="4000" b="1" dirty="0">
                <a:solidFill>
                  <a:srgbClr val="FF0000"/>
                </a:solidFill>
              </a:rPr>
              <a:t>Reflection at School Level…a tool for better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874" t="6065" r="23470" b="9449"/>
          <a:stretch/>
        </p:blipFill>
        <p:spPr>
          <a:xfrm>
            <a:off x="210644" y="1448972"/>
            <a:ext cx="4001222" cy="3609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0985" y="978520"/>
            <a:ext cx="1799502" cy="9409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55918627"/>
              </p:ext>
            </p:extLst>
          </p:nvPr>
        </p:nvGraphicFramePr>
        <p:xfrm>
          <a:off x="4056749" y="724486"/>
          <a:ext cx="8128000" cy="613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" y="5342580"/>
            <a:ext cx="4357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500" b="1" dirty="0"/>
              <a:t>SSE Six Step Process</a:t>
            </a:r>
          </a:p>
        </p:txBody>
      </p:sp>
    </p:spTree>
    <p:extLst>
      <p:ext uri="{BB962C8B-B14F-4D97-AF65-F5344CB8AC3E}">
        <p14:creationId xmlns:p14="http://schemas.microsoft.com/office/powerpoint/2010/main" val="143487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032" t="26939" r="17500" b="9767"/>
          <a:stretch/>
        </p:blipFill>
        <p:spPr>
          <a:xfrm>
            <a:off x="19458" y="0"/>
            <a:ext cx="1217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4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54" t="26609" r="18308" b="9911"/>
          <a:stretch/>
        </p:blipFill>
        <p:spPr>
          <a:xfrm>
            <a:off x="14062" y="-1"/>
            <a:ext cx="121779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47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253</Words>
  <Application>Microsoft Office PowerPoint</Application>
  <PresentationFormat>Widescreen</PresentationFormat>
  <Paragraphs>58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The context for the teacher as professional</vt:lpstr>
      <vt:lpstr>Teaching is a Higher Order Profession</vt:lpstr>
      <vt:lpstr>Supports for Teachers as Professionals</vt:lpstr>
      <vt:lpstr>Looking at Our School 2016 –  Underpinning a professional approach</vt:lpstr>
      <vt:lpstr>PowerPoint Presentation</vt:lpstr>
      <vt:lpstr>Reflection at School Level…a tool for better learning</vt:lpstr>
      <vt:lpstr>PowerPoint Presentation</vt:lpstr>
      <vt:lpstr>PowerPoint Presentation</vt:lpstr>
      <vt:lpstr>As a professional, you have a profound  impact on the life of a child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Emer Egan</dc:creator>
  <cp:lastModifiedBy>Merrilyn Campbell</cp:lastModifiedBy>
  <cp:revision>38</cp:revision>
  <dcterms:created xsi:type="dcterms:W3CDTF">2017-03-23T09:46:00Z</dcterms:created>
  <dcterms:modified xsi:type="dcterms:W3CDTF">2017-03-27T15:23:59Z</dcterms:modified>
</cp:coreProperties>
</file>