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4"/>
    <p:sldMasterId id="2147483706" r:id="rId5"/>
    <p:sldMasterId id="2147483712" r:id="rId6"/>
    <p:sldMasterId id="2147483724" r:id="rId7"/>
  </p:sldMasterIdLst>
  <p:notesMasterIdLst>
    <p:notesMasterId r:id="rId13"/>
  </p:notesMasterIdLst>
  <p:handoutMasterIdLst>
    <p:handoutMasterId r:id="rId14"/>
  </p:handoutMasterIdLst>
  <p:sldIdLst>
    <p:sldId id="446" r:id="rId8"/>
    <p:sldId id="427" r:id="rId9"/>
    <p:sldId id="451" r:id="rId10"/>
    <p:sldId id="453" r:id="rId11"/>
    <p:sldId id="452" r:id="rId12"/>
  </p:sldIdLst>
  <p:sldSz cx="12192000" cy="6858000"/>
  <p:notesSz cx="6669088"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pPr rtl="0"/>
            <a:fld id="{57194463-BB47-4B36-91B7-153B258F4D90}" type="datetime1">
              <a:rPr lang="en-GB" smtClean="0"/>
              <a:t>23/10/2023</a:t>
            </a:fld>
            <a:endParaRPr lang="en-GB"/>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pPr rtl="0"/>
            <a:fld id="{92004FE7-BA7C-4FF4-9756-C6A1F2BCA37F}" type="slidenum">
              <a:rPr lang="en-GB" smtClean="0"/>
              <a:t>‹#›</a:t>
            </a:fld>
            <a:endParaRPr lang="en-GB"/>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pPr rtl="0"/>
            <a:fld id="{BB8101A6-4DD6-450C-BDEC-5915490A5285}" type="datetime1">
              <a:rPr lang="en-GB" noProof="0" smtClean="0"/>
              <a:t>23/10/2023</a:t>
            </a:fld>
            <a:endParaRPr lang="en-GB" noProof="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pPr rtl="0"/>
            <a:fld id="{6B83F1C3-4FA3-4491-97F4-43CA9C8BDFDF}" type="slidenum">
              <a:rPr lang="en-GB" noProof="0" smtClean="0"/>
              <a:t>‹#›</a:t>
            </a:fld>
            <a:endParaRPr lang="en-GB"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t>1</a:t>
            </a:fld>
            <a:endParaRPr lang="en-GB"/>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t>2</a:t>
            </a:fld>
            <a:endParaRPr lang="en-GB"/>
          </a:p>
        </p:txBody>
      </p:sp>
    </p:spTree>
    <p:extLst>
      <p:ext uri="{BB962C8B-B14F-4D97-AF65-F5344CB8AC3E}">
        <p14:creationId xmlns:p14="http://schemas.microsoft.com/office/powerpoint/2010/main" val="166792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t>3</a:t>
            </a:fld>
            <a:endParaRPr lang="en-GB"/>
          </a:p>
        </p:txBody>
      </p:sp>
    </p:spTree>
    <p:extLst>
      <p:ext uri="{BB962C8B-B14F-4D97-AF65-F5344CB8AC3E}">
        <p14:creationId xmlns:p14="http://schemas.microsoft.com/office/powerpoint/2010/main" val="208435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B83F1C3-4FA3-4491-97F4-43CA9C8BDFDF}" type="slidenum">
              <a:rPr lang="en-GB" smtClean="0"/>
              <a:t>5</a:t>
            </a:fld>
            <a:endParaRPr lang="en-GB"/>
          </a:p>
        </p:txBody>
      </p:sp>
    </p:spTree>
    <p:extLst>
      <p:ext uri="{BB962C8B-B14F-4D97-AF65-F5344CB8AC3E}">
        <p14:creationId xmlns:p14="http://schemas.microsoft.com/office/powerpoint/2010/main" val="206633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en-GB"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en-US" noProof="0"/>
              <a:t>Click to edit Master title style</a:t>
            </a:r>
            <a:endParaRPr lang="en-GB" noProof="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en-GB" noProof="0"/>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en-US" noProof="0"/>
              <a:t>Click icon to add picture</a:t>
            </a:r>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en-US" noProof="0"/>
              <a:t>Click icon to add picture</a:t>
            </a:r>
            <a:endParaRPr lang="en-GB" noProof="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en-US" noProof="0"/>
              <a:t>Click to edit Master title style</a:t>
            </a:r>
            <a:endParaRPr lang="en-GB" noProof="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en-US" noProof="0"/>
              <a:t>Click icon to add picture</a:t>
            </a:r>
            <a:endParaRPr lang="en-GB" noProof="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en-US" noProof="0"/>
              <a:t>Click to edit Master title style</a:t>
            </a:r>
            <a:endParaRPr lang="en-GB" noProof="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en-GB" noProof="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en-GB" noProof="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en-GB" noProof="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en-GB" noProof="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en-GB" noProof="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en-GB" noProof="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en-GB" noProof="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en-GB" noProof="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en-GB" noProof="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en-GB" noProof="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en-GB"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en-GB" noProof="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en-GB" noProof="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en-GB"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A1EFD6E-39BF-4D74-9381-BC19FCC78926}" type="datetime1">
              <a:rPr lang="en-GB" noProof="0" smtClean="0"/>
              <a:t>23/10/2023</a:t>
            </a:fld>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F3EA5D2-BB7B-454C-AD60-E7ADCC7B837E}" type="datetime1">
              <a:rPr lang="en-GB" noProof="0" smtClean="0"/>
              <a:t>23/10/2023</a:t>
            </a:fld>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6B77B7B-98A2-43E7-B343-92483A4C89E0}" type="datetime1">
              <a:rPr lang="en-GB" noProof="0" smtClean="0"/>
              <a:t>23/10/2023</a:t>
            </a:fld>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en-GB" noProof="0"/>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799F4B1-797B-4E32-8DB8-780E3DFC7B73}" type="datetime1">
              <a:rPr lang="en-GB" noProof="0" smtClean="0"/>
              <a:t>23/10/2023</a:t>
            </a:fld>
            <a:endParaRPr lang="en-GB" noProof="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en-GB" noProof="0" smtClean="0"/>
              <a:t>‹#›</a:t>
            </a:fld>
            <a:endParaRPr lang="en-GB"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57199" y="4515034"/>
            <a:ext cx="11280711" cy="1371600"/>
          </a:xfrm>
        </p:spPr>
        <p:txBody>
          <a:bodyPr rtlCol="0" anchor="t" anchorCtr="0">
            <a:normAutofit fontScale="90000"/>
          </a:bodyPr>
          <a:lstStyle/>
          <a:p>
            <a:pPr rtl="0"/>
            <a:r>
              <a:rPr lang="en-GB" b="1" dirty="0"/>
              <a:t>Using Coaching Skills to build positive Relationships</a:t>
            </a:r>
            <a:br>
              <a:rPr lang="en-GB" b="1" dirty="0"/>
            </a:br>
            <a:r>
              <a:rPr lang="en-GB" b="1" dirty="0"/>
              <a:t> In </a:t>
            </a:r>
            <a:r>
              <a:rPr lang="en-GB" b="1"/>
              <a:t>our Schools –</a:t>
            </a:r>
            <a:br>
              <a:rPr lang="en-GB" b="1"/>
            </a:br>
            <a:r>
              <a:rPr lang="en-GB" b="1"/>
              <a:t>JENNIFER BARRON</a:t>
            </a:r>
            <a:br>
              <a:rPr lang="en-GB" dirty="0"/>
            </a:br>
            <a:endParaRPr lang="en-GB" dirty="0"/>
          </a:p>
        </p:txBody>
      </p:sp>
    </p:spTree>
    <p:extLst>
      <p:ext uri="{BB962C8B-B14F-4D97-AF65-F5344CB8AC3E}">
        <p14:creationId xmlns:p14="http://schemas.microsoft.com/office/powerpoint/2010/main" val="155831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200" y="400656"/>
            <a:ext cx="4469363" cy="877824"/>
          </a:xfrm>
        </p:spPr>
        <p:txBody>
          <a:bodyPr rtlCol="0">
            <a:normAutofit/>
          </a:bodyPr>
          <a:lstStyle/>
          <a:p>
            <a:pPr rtl="0"/>
            <a:r>
              <a:rPr lang="en-GB" b="1" dirty="0"/>
              <a:t>Relationship Skills</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228600" y="2360646"/>
            <a:ext cx="4063482" cy="3704252"/>
          </a:xfrm>
        </p:spPr>
        <p:txBody>
          <a:bodyPr rtlCol="0">
            <a:noAutofit/>
          </a:bodyPr>
          <a:lstStyle/>
          <a:p>
            <a:r>
              <a:rPr lang="en-GB" b="1" dirty="0"/>
              <a:t>Relationship Skills involve consciously managing and developing interpersonal relationships – not only with peers, staff and students, but also with everyone in our school community. Remember, relationships thrive by taking a collaborative approach where each relationship is treated as a partnership</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59961"/>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Rectangle 12"/>
          <p:cNvSpPr/>
          <p:nvPr/>
        </p:nvSpPr>
        <p:spPr>
          <a:xfrm>
            <a:off x="4926563" y="1437836"/>
            <a:ext cx="6096000" cy="3970318"/>
          </a:xfrm>
          <a:prstGeom prst="rect">
            <a:avLst/>
          </a:prstGeom>
        </p:spPr>
        <p:txBody>
          <a:bodyPr>
            <a:spAutoFit/>
          </a:bodyPr>
          <a:lstStyle/>
          <a:p>
            <a:r>
              <a:rPr lang="en-IE" sz="2800" b="1" dirty="0">
                <a:solidFill>
                  <a:schemeClr val="bg1">
                    <a:lumMod val="95000"/>
                  </a:schemeClr>
                </a:solidFill>
              </a:rPr>
              <a:t>Positive Relationships at Work are established by developing three conditions:</a:t>
            </a:r>
          </a:p>
          <a:p>
            <a:endParaRPr lang="en-IE" sz="2800" b="1" dirty="0">
              <a:solidFill>
                <a:schemeClr val="bg1">
                  <a:lumMod val="95000"/>
                </a:schemeClr>
              </a:solidFill>
            </a:endParaRPr>
          </a:p>
          <a:p>
            <a:pPr marL="342900" indent="-342900">
              <a:buAutoNum type="arabicPeriod"/>
            </a:pPr>
            <a:r>
              <a:rPr lang="en-IE" sz="2800" b="1" dirty="0">
                <a:solidFill>
                  <a:schemeClr val="bg1">
                    <a:lumMod val="95000"/>
                  </a:schemeClr>
                </a:solidFill>
              </a:rPr>
              <a:t>Equality</a:t>
            </a:r>
          </a:p>
          <a:p>
            <a:pPr marL="342900" indent="-342900">
              <a:buAutoNum type="arabicPeriod"/>
            </a:pPr>
            <a:endParaRPr lang="en-IE" sz="2800" b="1" dirty="0">
              <a:solidFill>
                <a:schemeClr val="bg1">
                  <a:lumMod val="95000"/>
                </a:schemeClr>
              </a:solidFill>
            </a:endParaRPr>
          </a:p>
          <a:p>
            <a:pPr marL="342900" indent="-342900">
              <a:buAutoNum type="arabicPeriod"/>
            </a:pPr>
            <a:r>
              <a:rPr lang="en-IE" sz="2800" b="1" dirty="0">
                <a:solidFill>
                  <a:schemeClr val="bg1">
                    <a:lumMod val="95000"/>
                  </a:schemeClr>
                </a:solidFill>
              </a:rPr>
              <a:t>Create wins for everyone</a:t>
            </a:r>
          </a:p>
          <a:p>
            <a:pPr marL="342900" indent="-342900">
              <a:buAutoNum type="arabicPeriod"/>
            </a:pPr>
            <a:endParaRPr lang="en-IE" sz="2800" b="1" dirty="0">
              <a:solidFill>
                <a:schemeClr val="bg1">
                  <a:lumMod val="95000"/>
                </a:schemeClr>
              </a:solidFill>
            </a:endParaRPr>
          </a:p>
          <a:p>
            <a:pPr marL="342900" indent="-342900">
              <a:buAutoNum type="arabicPeriod"/>
            </a:pPr>
            <a:r>
              <a:rPr lang="en-IE" sz="2800" b="1" dirty="0">
                <a:solidFill>
                  <a:schemeClr val="bg1">
                    <a:lumMod val="95000"/>
                  </a:schemeClr>
                </a:solidFill>
              </a:rPr>
              <a:t>Provide Autonomy</a:t>
            </a:r>
          </a:p>
        </p:txBody>
      </p:sp>
    </p:spTree>
    <p:extLst>
      <p:ext uri="{BB962C8B-B14F-4D97-AF65-F5344CB8AC3E}">
        <p14:creationId xmlns:p14="http://schemas.microsoft.com/office/powerpoint/2010/main" val="270817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5243804" y="2052173"/>
            <a:ext cx="6242179" cy="3387573"/>
          </a:xfrm>
        </p:spPr>
        <p:txBody>
          <a:bodyPr rtlCol="0">
            <a:noAutofit/>
          </a:bodyPr>
          <a:lstStyle/>
          <a:p>
            <a:r>
              <a:rPr lang="en-GB" sz="2800" b="1" dirty="0">
                <a:latin typeface="+mj-lt"/>
              </a:rPr>
              <a:t>Emotionally intelligent leaders have the knack for establishing and maintaining collaborative and rewarding relationships characterised by positive expectations. They can gain the support and commitment of others and value working with others to achieve their goals</a:t>
            </a:r>
            <a:r>
              <a:rPr lang="en-GB" sz="2800" dirty="0">
                <a:latin typeface="+mj-lt"/>
              </a:rPr>
              <a:t>.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1"/>
          <p:cNvSpPr/>
          <p:nvPr/>
        </p:nvSpPr>
        <p:spPr>
          <a:xfrm>
            <a:off x="228600" y="2622990"/>
            <a:ext cx="4072812" cy="3200876"/>
          </a:xfrm>
          <a:prstGeom prst="rect">
            <a:avLst/>
          </a:prstGeom>
        </p:spPr>
        <p:txBody>
          <a:bodyPr wrap="square">
            <a:spAutoFit/>
          </a:bodyPr>
          <a:lstStyle/>
          <a:p>
            <a:r>
              <a:rPr lang="en-GB" sz="2000" b="1" dirty="0">
                <a:solidFill>
                  <a:schemeClr val="bg1">
                    <a:lumMod val="95000"/>
                  </a:schemeClr>
                </a:solidFill>
              </a:rPr>
              <a:t>When low:</a:t>
            </a:r>
          </a:p>
          <a:p>
            <a:r>
              <a:rPr lang="en-GB" b="1" dirty="0">
                <a:solidFill>
                  <a:schemeClr val="bg1">
                    <a:lumMod val="95000"/>
                  </a:schemeClr>
                </a:solidFill>
              </a:rPr>
              <a:t>• </a:t>
            </a:r>
            <a:r>
              <a:rPr lang="en-GB" b="1" dirty="0">
                <a:solidFill>
                  <a:schemeClr val="bg1">
                    <a:lumMod val="95000"/>
                  </a:schemeClr>
                </a:solidFill>
                <a:latin typeface="+mj-lt"/>
              </a:rPr>
              <a:t>Difficulties engaging well with others </a:t>
            </a:r>
          </a:p>
          <a:p>
            <a:r>
              <a:rPr lang="en-GB" b="1" dirty="0">
                <a:solidFill>
                  <a:schemeClr val="bg1">
                    <a:lumMod val="95000"/>
                  </a:schemeClr>
                </a:solidFill>
                <a:latin typeface="+mj-lt"/>
              </a:rPr>
              <a:t>• Seen by others as aloof or impersonal </a:t>
            </a:r>
          </a:p>
          <a:p>
            <a:r>
              <a:rPr lang="en-GB" b="1" dirty="0">
                <a:solidFill>
                  <a:schemeClr val="bg1">
                    <a:lumMod val="95000"/>
                  </a:schemeClr>
                </a:solidFill>
                <a:latin typeface="+mj-lt"/>
              </a:rPr>
              <a:t>• Not interested in relationships</a:t>
            </a:r>
          </a:p>
          <a:p>
            <a:endParaRPr lang="en-GB" b="1" dirty="0">
              <a:solidFill>
                <a:schemeClr val="bg1">
                  <a:lumMod val="95000"/>
                </a:schemeClr>
              </a:solidFill>
            </a:endParaRPr>
          </a:p>
          <a:p>
            <a:r>
              <a:rPr lang="en-GB" b="1" dirty="0">
                <a:solidFill>
                  <a:schemeClr val="bg1">
                    <a:lumMod val="95000"/>
                  </a:schemeClr>
                </a:solidFill>
              </a:rPr>
              <a:t> </a:t>
            </a:r>
            <a:r>
              <a:rPr lang="en-GB" sz="2000" b="1" dirty="0">
                <a:solidFill>
                  <a:schemeClr val="bg1">
                    <a:lumMod val="95000"/>
                  </a:schemeClr>
                </a:solidFill>
              </a:rPr>
              <a:t>When high: </a:t>
            </a:r>
          </a:p>
          <a:p>
            <a:r>
              <a:rPr lang="en-GB" b="1" dirty="0">
                <a:solidFill>
                  <a:schemeClr val="bg1">
                    <a:lumMod val="95000"/>
                  </a:schemeClr>
                </a:solidFill>
              </a:rPr>
              <a:t>• </a:t>
            </a:r>
            <a:r>
              <a:rPr lang="en-GB" b="1" dirty="0">
                <a:solidFill>
                  <a:schemeClr val="bg1">
                    <a:lumMod val="95000"/>
                  </a:schemeClr>
                </a:solidFill>
                <a:latin typeface="+mj-lt"/>
              </a:rPr>
              <a:t>Enjoys others’ company and making new friends </a:t>
            </a:r>
          </a:p>
          <a:p>
            <a:r>
              <a:rPr lang="en-GB" b="1" dirty="0">
                <a:solidFill>
                  <a:schemeClr val="bg1">
                    <a:lumMod val="95000"/>
                  </a:schemeClr>
                </a:solidFill>
                <a:latin typeface="+mj-lt"/>
              </a:rPr>
              <a:t>• Gets on well with colleagues</a:t>
            </a:r>
          </a:p>
          <a:p>
            <a:r>
              <a:rPr lang="en-GB" b="1" dirty="0">
                <a:solidFill>
                  <a:schemeClr val="bg1">
                    <a:lumMod val="95000"/>
                  </a:schemeClr>
                </a:solidFill>
                <a:latin typeface="+mj-lt"/>
              </a:rPr>
              <a:t>• Likes helping people achieve what they want</a:t>
            </a:r>
            <a:endParaRPr lang="en-IE" b="1" dirty="0">
              <a:solidFill>
                <a:schemeClr val="bg1">
                  <a:lumMod val="95000"/>
                </a:schemeClr>
              </a:solidFill>
              <a:latin typeface="+mj-lt"/>
            </a:endParaRPr>
          </a:p>
        </p:txBody>
      </p:sp>
      <p:sp>
        <p:nvSpPr>
          <p:cNvPr id="5" name="Rectangle 4"/>
          <p:cNvSpPr/>
          <p:nvPr/>
        </p:nvSpPr>
        <p:spPr>
          <a:xfrm>
            <a:off x="424218" y="462649"/>
            <a:ext cx="4420249" cy="646331"/>
          </a:xfrm>
          <a:prstGeom prst="rect">
            <a:avLst/>
          </a:prstGeom>
        </p:spPr>
        <p:txBody>
          <a:bodyPr wrap="none">
            <a:spAutoFit/>
          </a:bodyPr>
          <a:lstStyle/>
          <a:p>
            <a:r>
              <a:rPr lang="en-GB" sz="3600" b="1" cap="all" dirty="0">
                <a:solidFill>
                  <a:prstClr val="white"/>
                </a:solidFill>
                <a:latin typeface="Segoe UI Light"/>
                <a:ea typeface="+mj-ea"/>
                <a:cs typeface="+mj-cs"/>
              </a:rPr>
              <a:t>Relationship Skills</a:t>
            </a:r>
            <a:endParaRPr lang="en-IE" dirty="0"/>
          </a:p>
        </p:txBody>
      </p:sp>
    </p:spTree>
    <p:extLst>
      <p:ext uri="{BB962C8B-B14F-4D97-AF65-F5344CB8AC3E}">
        <p14:creationId xmlns:p14="http://schemas.microsoft.com/office/powerpoint/2010/main" val="150677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8" y="344672"/>
            <a:ext cx="5554032" cy="877824"/>
          </a:xfrm>
        </p:spPr>
        <p:txBody>
          <a:bodyPr>
            <a:normAutofit/>
          </a:bodyPr>
          <a:lstStyle/>
          <a:p>
            <a:r>
              <a:rPr lang="en-IE" b="1" dirty="0"/>
              <a:t>Relationship SKILLs</a:t>
            </a:r>
          </a:p>
        </p:txBody>
      </p:sp>
      <p:sp>
        <p:nvSpPr>
          <p:cNvPr id="3" name="Text Placeholder 2"/>
          <p:cNvSpPr>
            <a:spLocks noGrp="1"/>
          </p:cNvSpPr>
          <p:nvPr>
            <p:ph type="body" sz="quarter" idx="14"/>
          </p:nvPr>
        </p:nvSpPr>
        <p:spPr/>
        <p:txBody>
          <a:bodyPr/>
          <a:lstStyle/>
          <a:p>
            <a:r>
              <a:rPr lang="en-IE" b="1" dirty="0"/>
              <a:t>CHOICE &amp; VOICE</a:t>
            </a:r>
          </a:p>
          <a:p>
            <a:endParaRPr lang="en-IE" dirty="0"/>
          </a:p>
          <a:p>
            <a:r>
              <a:rPr lang="en-IE" dirty="0"/>
              <a:t>When we are in a trusting, safe environment, we should feel safe to be vulnerable. </a:t>
            </a:r>
          </a:p>
          <a:p>
            <a:endParaRPr lang="en-IE" dirty="0"/>
          </a:p>
          <a:p>
            <a:r>
              <a:rPr lang="en-IE" b="1" dirty="0"/>
              <a:t>Can we ask for help?</a:t>
            </a:r>
          </a:p>
          <a:p>
            <a:r>
              <a:rPr lang="en-IE" b="1" dirty="0"/>
              <a:t>Can we admit a mistake?</a:t>
            </a:r>
          </a:p>
          <a:p>
            <a:r>
              <a:rPr lang="en-IE" b="1" dirty="0"/>
              <a:t>Can we offer an alternative?</a:t>
            </a:r>
          </a:p>
        </p:txBody>
      </p:sp>
      <p:sp>
        <p:nvSpPr>
          <p:cNvPr id="6" name="Rectangle 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100318" y="222638"/>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Picture 6"/>
          <p:cNvPicPr>
            <a:picLocks noChangeAspect="1"/>
          </p:cNvPicPr>
          <p:nvPr/>
        </p:nvPicPr>
        <p:blipFill>
          <a:blip r:embed="rId2"/>
          <a:stretch>
            <a:fillRect/>
          </a:stretch>
        </p:blipFill>
        <p:spPr>
          <a:xfrm>
            <a:off x="4387139" y="1336207"/>
            <a:ext cx="7332111" cy="4698833"/>
          </a:xfrm>
          <a:prstGeom prst="rect">
            <a:avLst/>
          </a:prstGeom>
        </p:spPr>
      </p:pic>
    </p:spTree>
    <p:extLst>
      <p:ext uri="{BB962C8B-B14F-4D97-AF65-F5344CB8AC3E}">
        <p14:creationId xmlns:p14="http://schemas.microsoft.com/office/powerpoint/2010/main" val="423044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438538" y="3918110"/>
            <a:ext cx="3788229" cy="933808"/>
          </a:xfrm>
        </p:spPr>
        <p:txBody>
          <a:bodyPr rtlCol="0">
            <a:noAutofit/>
          </a:bodyPr>
          <a:lstStyle/>
          <a:p>
            <a:pPr rtl="0"/>
            <a:r>
              <a:rPr lang="en-GB" sz="3600" b="1" dirty="0">
                <a:latin typeface="+mj-lt"/>
              </a:rPr>
              <a:t>What is your ‘new thing’?</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1026" name="Picture 2" descr="Grace Hopper Quotes. Quotes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331" y="420447"/>
            <a:ext cx="6895322" cy="609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69834"/>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D0CD087D-3784-4051-993A-DCD320E11131}"/>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B0135648-3A67-4268-9BA1-044BA5FC9795}"/>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1980BB4A-C572-4B5E-9030-AE366E4DC02E}"/>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5_TF78479028_Win32" id="{468DEE6C-74B7-4C4F-AFDF-900F4959E344}" vid="{633C6420-6C6E-4D6F-8915-1E4716AC76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AAAC8E80A52148B65496BB23154A83" ma:contentTypeVersion="36" ma:contentTypeDescription="Create a new document." ma:contentTypeScope="" ma:versionID="4c253d150551bbf01ca2d166dcb4315d">
  <xsd:schema xmlns:xsd="http://www.w3.org/2001/XMLSchema" xmlns:xs="http://www.w3.org/2001/XMLSchema" xmlns:p="http://schemas.microsoft.com/office/2006/metadata/properties" xmlns:ns1="http://schemas.microsoft.com/sharepoint/v3" xmlns:ns3="e939aa13-14a5-4421-9f25-3077def4bcfd" xmlns:ns4="8aa15178-8a0e-4119-81a4-9966711a0c5f" targetNamespace="http://schemas.microsoft.com/office/2006/metadata/properties" ma:root="true" ma:fieldsID="586a4c86f8a4a8e2a09919941645d196" ns1:_="" ns3:_="" ns4:_="">
    <xsd:import namespace="http://schemas.microsoft.com/sharepoint/v3"/>
    <xsd:import namespace="e939aa13-14a5-4421-9f25-3077def4bcfd"/>
    <xsd:import namespace="8aa15178-8a0e-4119-81a4-9966711a0c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1:_ip_UnifiedCompliancePolicyProperties" minOccurs="0"/>
                <xsd:element ref="ns1:_ip_UnifiedCompliancePolicyUIAction" minOccurs="0"/>
                <xsd:element ref="ns3:MediaServiceDateTaken"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8" nillable="true" ma:displayName="Unified Compliance Policy Properties" ma:hidden="true" ma:internalName="_ip_UnifiedCompliancePolicyProperties">
      <xsd:simpleType>
        <xsd:restriction base="dms:Note"/>
      </xsd:simpleType>
    </xsd:element>
    <xsd:element name="_ip_UnifiedCompliancePolicyUIAction" ma:index="3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9aa13-14a5-4421-9f25-3077def4b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Leaders" ma:index="2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Leaders" ma:index="32" nillable="true" ma:displayName="Invited Leaders" ma:internalName="Invited_Leaders">
      <xsd:simpleType>
        <xsd:restriction base="dms:Note">
          <xsd:maxLength value="255"/>
        </xsd:restriction>
      </xsd:simpleType>
    </xsd:element>
    <xsd:element name="Invited_Members" ma:index="33" nillable="true" ma:displayName="Invited Members" ma:internalName="Invited_Member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Leaders_Only_SectionGroup" ma:index="35" nillable="true" ma:displayName="Has Leaders Only SectionGroup" ma:internalName="Has_Leaders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DateTaken" ma:index="40" nillable="true" ma:displayName="MediaServiceDateTaken" ma:hidden="true" ma:internalName="MediaServiceDateTake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Location" ma:index="42" nillable="true" ma:displayName="Location" ma:internalName="MediaServiceLocation" ma:readOnly="true">
      <xsd:simpleType>
        <xsd:restriction base="dms:Text"/>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a15178-8a0e-4119-81a4-9966711a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_Collaboration_Space_Locked xmlns="e939aa13-14a5-4421-9f25-3077def4bcfd" xsi:nil="true"/>
    <_ip_UnifiedCompliancePolicyUIAction xmlns="http://schemas.microsoft.com/sharepoint/v3" xsi:nil="true"/>
    <Leaders xmlns="e939aa13-14a5-4421-9f25-3077def4bcfd">
      <UserInfo>
        <DisplayName/>
        <AccountId xsi:nil="true"/>
        <AccountType/>
      </UserInfo>
    </Leaders>
    <Templates xmlns="e939aa13-14a5-4421-9f25-3077def4bcfd" xsi:nil="true"/>
    <Members xmlns="e939aa13-14a5-4421-9f25-3077def4bcfd">
      <UserInfo>
        <DisplayName/>
        <AccountId xsi:nil="true"/>
        <AccountType/>
      </UserInfo>
    </Members>
    <DefaultSectionNames xmlns="e939aa13-14a5-4421-9f25-3077def4bcfd" xsi:nil="true"/>
    <_activity xmlns="e939aa13-14a5-4421-9f25-3077def4bcfd" xsi:nil="true"/>
    <Distribution_Groups xmlns="e939aa13-14a5-4421-9f25-3077def4bcfd" xsi:nil="true"/>
    <Member_Groups xmlns="e939aa13-14a5-4421-9f25-3077def4bcfd">
      <UserInfo>
        <DisplayName/>
        <AccountId xsi:nil="true"/>
        <AccountType/>
      </UserInfo>
    </Member_Groups>
    <Self_Registration_Enabled xmlns="e939aa13-14a5-4421-9f25-3077def4bcfd" xsi:nil="true"/>
    <Has_Leaders_Only_SectionGroup xmlns="e939aa13-14a5-4421-9f25-3077def4bcfd" xsi:nil="true"/>
    <LMS_Mappings xmlns="e939aa13-14a5-4421-9f25-3077def4bcfd" xsi:nil="true"/>
    <Invited_Leaders xmlns="e939aa13-14a5-4421-9f25-3077def4bcfd" xsi:nil="true"/>
    <IsNotebookLocked xmlns="e939aa13-14a5-4421-9f25-3077def4bcfd" xsi:nil="true"/>
    <CultureName xmlns="e939aa13-14a5-4421-9f25-3077def4bcfd" xsi:nil="true"/>
    <_ip_UnifiedCompliancePolicyProperties xmlns="http://schemas.microsoft.com/sharepoint/v3" xsi:nil="true"/>
    <Invited_Members xmlns="e939aa13-14a5-4421-9f25-3077def4bcfd" xsi:nil="true"/>
    <AppVersion xmlns="e939aa13-14a5-4421-9f25-3077def4bcfd" xsi:nil="true"/>
    <FolderType xmlns="e939aa13-14a5-4421-9f25-3077def4bcfd" xsi:nil="true"/>
    <Owner xmlns="e939aa13-14a5-4421-9f25-3077def4bcfd">
      <UserInfo>
        <DisplayName/>
        <AccountId xsi:nil="true"/>
        <AccountType/>
      </UserInfo>
    </Owner>
    <TeamsChannelId xmlns="e939aa13-14a5-4421-9f25-3077def4bcfd" xsi:nil="true"/>
    <NotebookType xmlns="e939aa13-14a5-4421-9f25-3077def4bcfd" xsi:nil="true"/>
    <Math_Settings xmlns="e939aa13-14a5-4421-9f25-3077def4bcfd" xsi:nil="true"/>
  </documentManagement>
</p:properties>
</file>

<file path=customXml/itemProps1.xml><?xml version="1.0" encoding="utf-8"?>
<ds:datastoreItem xmlns:ds="http://schemas.openxmlformats.org/officeDocument/2006/customXml" ds:itemID="{EA88BA6F-07BA-4ADE-8954-3C50D4D497D2}">
  <ds:schemaRefs>
    <ds:schemaRef ds:uri="http://schemas.microsoft.com/sharepoint/v3/contenttype/forms"/>
  </ds:schemaRefs>
</ds:datastoreItem>
</file>

<file path=customXml/itemProps2.xml><?xml version="1.0" encoding="utf-8"?>
<ds:datastoreItem xmlns:ds="http://schemas.openxmlformats.org/officeDocument/2006/customXml" ds:itemID="{A82E44EB-1FD1-44EE-9B30-4C337C658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39aa13-14a5-4421-9f25-3077def4bcfd"/>
    <ds:schemaRef ds:uri="8aa15178-8a0e-4119-81a4-9966711a0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A0C35B-B59E-455A-AAC7-0274F9A7D12F}">
  <ds:schemaRefs>
    <ds:schemaRef ds:uri="http://schemas.microsoft.com/office/2006/documentManagement/types"/>
    <ds:schemaRef ds:uri="http://purl.org/dc/elements/1.1/"/>
    <ds:schemaRef ds:uri="http://schemas.microsoft.com/office/2006/metadata/properties"/>
    <ds:schemaRef ds:uri="e939aa13-14a5-4421-9f25-3077def4bcfd"/>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8aa15178-8a0e-4119-81a4-9966711a0c5f"/>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tf78479028_win32</Template>
  <TotalTime>0</TotalTime>
  <Words>223</Words>
  <Application>Microsoft Office PowerPoint</Application>
  <PresentationFormat>Widescreen</PresentationFormat>
  <Paragraphs>34</Paragraphs>
  <Slides>5</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Segoe UI</vt:lpstr>
      <vt:lpstr>Segoe UI Light</vt:lpstr>
      <vt:lpstr>Balancing Act</vt:lpstr>
      <vt:lpstr>Wellspring</vt:lpstr>
      <vt:lpstr>Star of the show</vt:lpstr>
      <vt:lpstr>Amusements</vt:lpstr>
      <vt:lpstr>Using Coaching Skills to build positive Relationships  In our Schools – JENNIFER BARRON </vt:lpstr>
      <vt:lpstr>Relationship Skills</vt:lpstr>
      <vt:lpstr>PowerPoint Presentation</vt:lpstr>
      <vt:lpstr>Relationship SKILLs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2023-02-28T10:51:23Z</dcterms:created>
  <dcterms:modified xsi:type="dcterms:W3CDTF">2023-10-23T14:04:03Z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0x01010079AAAC8E80A52148B65496BB23154A83</vt:lpwstr>
  </property>
</Properties>
</file>