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28.jpg" ContentType="image/png"/>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 id="2147483664" r:id="rId5"/>
    <p:sldMasterId id="2147483671" r:id="rId6"/>
  </p:sldMasterIdLst>
  <p:notesMasterIdLst>
    <p:notesMasterId r:id="rId21"/>
  </p:notesMasterIdLst>
  <p:handoutMasterIdLst>
    <p:handoutMasterId r:id="rId22"/>
  </p:handoutMasterIdLst>
  <p:sldIdLst>
    <p:sldId id="264" r:id="rId7"/>
    <p:sldId id="299" r:id="rId8"/>
    <p:sldId id="306" r:id="rId9"/>
    <p:sldId id="302" r:id="rId10"/>
    <p:sldId id="308" r:id="rId11"/>
    <p:sldId id="307" r:id="rId12"/>
    <p:sldId id="309" r:id="rId13"/>
    <p:sldId id="312" r:id="rId14"/>
    <p:sldId id="303" r:id="rId15"/>
    <p:sldId id="301" r:id="rId16"/>
    <p:sldId id="305" r:id="rId17"/>
    <p:sldId id="304" r:id="rId18"/>
    <p:sldId id="311" r:id="rId19"/>
    <p:sldId id="26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7CB"/>
    <a:srgbClr val="F2CC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7927A8-3FE0-109D-E6AB-E7DCC9D4EABE}" v="5" dt="2021-12-20T09:24:01.7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09"/>
    <p:restoredTop sz="79917"/>
  </p:normalViewPr>
  <p:slideViewPr>
    <p:cSldViewPr snapToGrid="0" snapToObjects="1">
      <p:cViewPr varScale="1">
        <p:scale>
          <a:sx n="68" d="100"/>
          <a:sy n="68" d="100"/>
        </p:scale>
        <p:origin x="254" y="67"/>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79" d="100"/>
          <a:sy n="79" d="100"/>
        </p:scale>
        <p:origin x="408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itlin Rice Murphy" userId="S::crice-murphy@into.ie::adaf9dbb-7db9-489e-922a-9e921fb7a372" providerId="AD" clId="Web-{693F4830-E39D-03A1-FF82-CFF9C0836BA7}"/>
    <pc:docChg chg="modSld">
      <pc:chgData name="Caitlin Rice Murphy" userId="S::crice-murphy@into.ie::adaf9dbb-7db9-489e-922a-9e921fb7a372" providerId="AD" clId="Web-{693F4830-E39D-03A1-FF82-CFF9C0836BA7}" dt="2022-04-05T15:25:04.567" v="2"/>
      <pc:docMkLst>
        <pc:docMk/>
      </pc:docMkLst>
      <pc:sldChg chg="modNotes">
        <pc:chgData name="Caitlin Rice Murphy" userId="S::crice-murphy@into.ie::adaf9dbb-7db9-489e-922a-9e921fb7a372" providerId="AD" clId="Web-{693F4830-E39D-03A1-FF82-CFF9C0836BA7}" dt="2022-04-05T15:25:04.567" v="2"/>
        <pc:sldMkLst>
          <pc:docMk/>
          <pc:sldMk cId="3257417267" sldId="309"/>
        </pc:sldMkLst>
      </pc:sldChg>
    </pc:docChg>
  </pc:docChgLst>
  <pc:docChgLst>
    <pc:chgData name="Erin McGann" userId="S::emcgann@into.ie::0fa871e8-8d62-49cc-bc90-ecd9d69d467e" providerId="AD" clId="Web-{297927A8-3FE0-109D-E6AB-E7DCC9D4EABE}"/>
    <pc:docChg chg="modSld">
      <pc:chgData name="Erin McGann" userId="S::emcgann@into.ie::0fa871e8-8d62-49cc-bc90-ecd9d69d467e" providerId="AD" clId="Web-{297927A8-3FE0-109D-E6AB-E7DCC9D4EABE}" dt="2021-12-20T09:24:01.759" v="4" actId="14100"/>
      <pc:docMkLst>
        <pc:docMk/>
      </pc:docMkLst>
      <pc:sldChg chg="modSp">
        <pc:chgData name="Erin McGann" userId="S::emcgann@into.ie::0fa871e8-8d62-49cc-bc90-ecd9d69d467e" providerId="AD" clId="Web-{297927A8-3FE0-109D-E6AB-E7DCC9D4EABE}" dt="2021-12-20T09:24:01.759" v="4" actId="14100"/>
        <pc:sldMkLst>
          <pc:docMk/>
          <pc:sldMk cId="3231179789" sldId="312"/>
        </pc:sldMkLst>
        <pc:picChg chg="mod">
          <ac:chgData name="Erin McGann" userId="S::emcgann@into.ie::0fa871e8-8d62-49cc-bc90-ecd9d69d467e" providerId="AD" clId="Web-{297927A8-3FE0-109D-E6AB-E7DCC9D4EABE}" dt="2021-12-20T09:24:01.759" v="4" actId="14100"/>
          <ac:picMkLst>
            <pc:docMk/>
            <pc:sldMk cId="3231179789" sldId="312"/>
            <ac:picMk id="2" creationId="{6D87E595-F197-491E-8D41-5DD2A10627E5}"/>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5C7A17-78A0-4C4E-B91A-8D332271B2E8}" type="doc">
      <dgm:prSet loTypeId="urn:microsoft.com/office/officeart/2005/8/layout/radial6" loCatId="" qsTypeId="urn:microsoft.com/office/officeart/2005/8/quickstyle/simple4" qsCatId="simple" csTypeId="urn:microsoft.com/office/officeart/2005/8/colors/accent1_4" csCatId="accent1" phldr="1"/>
      <dgm:spPr/>
      <dgm:t>
        <a:bodyPr/>
        <a:lstStyle/>
        <a:p>
          <a:endParaRPr lang="en-US"/>
        </a:p>
      </dgm:t>
    </dgm:pt>
    <dgm:pt modelId="{B73AC12E-B2E2-3E49-9773-F22B4F9CD005}">
      <dgm:prSet phldrT="[Text]" custT="1"/>
      <dgm:spPr>
        <a:solidFill>
          <a:srgbClr val="F2CC03"/>
        </a:solidFill>
        <a:ln>
          <a:noFill/>
        </a:ln>
      </dgm:spPr>
      <dgm:t>
        <a:bodyPr lIns="0" tIns="0" rIns="0" bIns="0"/>
        <a:lstStyle/>
        <a:p>
          <a:r>
            <a:rPr lang="en-US" sz="2400" b="1" dirty="0">
              <a:solidFill>
                <a:schemeClr val="tx1"/>
              </a:solidFill>
              <a:latin typeface="Tw Cen MT" panose="020B0602020104020603" pitchFamily="34" charset="77"/>
            </a:rPr>
            <a:t>Better Working Conditions</a:t>
          </a:r>
        </a:p>
      </dgm:t>
    </dgm:pt>
    <dgm:pt modelId="{EEB15C4B-EC29-9542-9D8C-83A82BA453ED}" type="parTrans" cxnId="{E8BB55B0-1921-6543-A0DA-94B8B002314D}">
      <dgm:prSet/>
      <dgm:spPr/>
      <dgm:t>
        <a:bodyPr/>
        <a:lstStyle/>
        <a:p>
          <a:endParaRPr lang="en-US"/>
        </a:p>
      </dgm:t>
    </dgm:pt>
    <dgm:pt modelId="{1238B19A-76DD-FC42-8874-10365230887D}" type="sibTrans" cxnId="{E8BB55B0-1921-6543-A0DA-94B8B002314D}">
      <dgm:prSet/>
      <dgm:spPr/>
      <dgm:t>
        <a:bodyPr/>
        <a:lstStyle/>
        <a:p>
          <a:endParaRPr lang="en-US"/>
        </a:p>
      </dgm:t>
    </dgm:pt>
    <dgm:pt modelId="{B2B87E6F-77E0-1244-BCD2-015DE186BBF8}">
      <dgm:prSet phldrT="[Text]" custT="1"/>
      <dgm:spPr>
        <a:solidFill>
          <a:srgbClr val="0087CB"/>
        </a:solidFill>
        <a:ln>
          <a:noFill/>
        </a:ln>
      </dgm:spPr>
      <dgm:t>
        <a:bodyPr lIns="0" tIns="0" rIns="0" bIns="0"/>
        <a:lstStyle/>
        <a:p>
          <a:r>
            <a:rPr lang="en-US" sz="1800" dirty="0">
              <a:latin typeface="Tw Cen MT" panose="020B0602020104020603" pitchFamily="34" charset="77"/>
            </a:rPr>
            <a:t>Wages</a:t>
          </a:r>
        </a:p>
      </dgm:t>
    </dgm:pt>
    <dgm:pt modelId="{546B0C15-B810-3C48-BFD3-0D6CC0F307DC}" type="parTrans" cxnId="{CD874E12-A166-2D43-BD42-CE59A50E7952}">
      <dgm:prSet/>
      <dgm:spPr/>
      <dgm:t>
        <a:bodyPr/>
        <a:lstStyle/>
        <a:p>
          <a:endParaRPr lang="en-US"/>
        </a:p>
      </dgm:t>
    </dgm:pt>
    <dgm:pt modelId="{4F6FDF4D-0763-3746-830E-0711285C716B}" type="sibTrans" cxnId="{CD874E12-A166-2D43-BD42-CE59A50E7952}">
      <dgm:prSet/>
      <dgm:spPr>
        <a:solidFill>
          <a:srgbClr val="0087CB"/>
        </a:solidFill>
        <a:ln>
          <a:noFill/>
        </a:ln>
      </dgm:spPr>
      <dgm:t>
        <a:bodyPr/>
        <a:lstStyle/>
        <a:p>
          <a:endParaRPr lang="en-US"/>
        </a:p>
      </dgm:t>
    </dgm:pt>
    <dgm:pt modelId="{6B4A860F-66D2-9E4B-8749-B8D983A640B8}">
      <dgm:prSet phldrT="[Text]" custT="1"/>
      <dgm:spPr>
        <a:solidFill>
          <a:srgbClr val="0087CB"/>
        </a:solidFill>
        <a:ln>
          <a:noFill/>
        </a:ln>
      </dgm:spPr>
      <dgm:t>
        <a:bodyPr lIns="0" tIns="0" rIns="0" bIns="0"/>
        <a:lstStyle/>
        <a:p>
          <a:r>
            <a:rPr lang="en-US" sz="1800" dirty="0">
              <a:latin typeface="Tw Cen MT" panose="020B0602020104020603" pitchFamily="34" charset="77"/>
            </a:rPr>
            <a:t>Holidays &amp; other types of leave</a:t>
          </a:r>
        </a:p>
      </dgm:t>
    </dgm:pt>
    <dgm:pt modelId="{23E764C6-1206-5343-AC8F-3027DB2A9CF5}" type="parTrans" cxnId="{611DC25B-7C00-CF4E-B25B-43FE24D71BFE}">
      <dgm:prSet/>
      <dgm:spPr/>
      <dgm:t>
        <a:bodyPr/>
        <a:lstStyle/>
        <a:p>
          <a:endParaRPr lang="en-US"/>
        </a:p>
      </dgm:t>
    </dgm:pt>
    <dgm:pt modelId="{49A9279C-E9FE-BF44-9A6E-4370BF35428F}" type="sibTrans" cxnId="{611DC25B-7C00-CF4E-B25B-43FE24D71BFE}">
      <dgm:prSet/>
      <dgm:spPr>
        <a:solidFill>
          <a:srgbClr val="0087CB"/>
        </a:solidFill>
        <a:ln>
          <a:noFill/>
        </a:ln>
      </dgm:spPr>
      <dgm:t>
        <a:bodyPr/>
        <a:lstStyle/>
        <a:p>
          <a:endParaRPr lang="en-US"/>
        </a:p>
      </dgm:t>
    </dgm:pt>
    <dgm:pt modelId="{32C8B660-E49F-6E49-821F-31201D1961E4}">
      <dgm:prSet phldrT="[Text]" custT="1"/>
      <dgm:spPr>
        <a:solidFill>
          <a:srgbClr val="0087CB"/>
        </a:solidFill>
        <a:ln>
          <a:noFill/>
        </a:ln>
      </dgm:spPr>
      <dgm:t>
        <a:bodyPr lIns="0" tIns="0" rIns="0" bIns="0"/>
        <a:lstStyle/>
        <a:p>
          <a:r>
            <a:rPr lang="en-US" sz="1800" dirty="0">
              <a:latin typeface="Tw Cen MT" panose="020B0602020104020603" pitchFamily="34" charset="77"/>
            </a:rPr>
            <a:t>Workplace facilities</a:t>
          </a:r>
        </a:p>
      </dgm:t>
    </dgm:pt>
    <dgm:pt modelId="{EABF45BB-0E29-6D4C-8782-924B30AC3DDB}" type="parTrans" cxnId="{B6F935AE-C9F3-CC42-97F7-BCF78E596768}">
      <dgm:prSet/>
      <dgm:spPr/>
      <dgm:t>
        <a:bodyPr/>
        <a:lstStyle/>
        <a:p>
          <a:endParaRPr lang="en-US"/>
        </a:p>
      </dgm:t>
    </dgm:pt>
    <dgm:pt modelId="{EB392997-A191-7442-B938-B1EAD188C567}" type="sibTrans" cxnId="{B6F935AE-C9F3-CC42-97F7-BCF78E596768}">
      <dgm:prSet/>
      <dgm:spPr>
        <a:solidFill>
          <a:srgbClr val="0087CB"/>
        </a:solidFill>
        <a:ln>
          <a:noFill/>
        </a:ln>
      </dgm:spPr>
      <dgm:t>
        <a:bodyPr/>
        <a:lstStyle/>
        <a:p>
          <a:endParaRPr lang="en-US"/>
        </a:p>
      </dgm:t>
    </dgm:pt>
    <dgm:pt modelId="{9F9A4687-633C-D14D-AA5B-2B47898706A7}">
      <dgm:prSet phldrT="[Text]" custT="1"/>
      <dgm:spPr>
        <a:solidFill>
          <a:srgbClr val="0087CB"/>
        </a:solidFill>
        <a:ln>
          <a:noFill/>
        </a:ln>
      </dgm:spPr>
      <dgm:t>
        <a:bodyPr lIns="0" tIns="0" rIns="0" bIns="0"/>
        <a:lstStyle/>
        <a:p>
          <a:r>
            <a:rPr lang="en-US" sz="1800" dirty="0">
              <a:latin typeface="Tw Cen MT" panose="020B0602020104020603" pitchFamily="34" charset="77"/>
            </a:rPr>
            <a:t>Health &amp; safety concerns</a:t>
          </a:r>
        </a:p>
      </dgm:t>
    </dgm:pt>
    <dgm:pt modelId="{48D9BA62-3000-1E4F-BB4C-6393B5A7273F}" type="parTrans" cxnId="{0FA4AD00-343E-EE4F-86AA-CDEAC725FF1A}">
      <dgm:prSet/>
      <dgm:spPr/>
      <dgm:t>
        <a:bodyPr/>
        <a:lstStyle/>
        <a:p>
          <a:endParaRPr lang="en-US"/>
        </a:p>
      </dgm:t>
    </dgm:pt>
    <dgm:pt modelId="{ACE77B3F-786C-6443-9888-4B91EF04F790}" type="sibTrans" cxnId="{0FA4AD00-343E-EE4F-86AA-CDEAC725FF1A}">
      <dgm:prSet/>
      <dgm:spPr>
        <a:solidFill>
          <a:srgbClr val="0087CB"/>
        </a:solidFill>
        <a:ln>
          <a:noFill/>
        </a:ln>
      </dgm:spPr>
      <dgm:t>
        <a:bodyPr/>
        <a:lstStyle/>
        <a:p>
          <a:endParaRPr lang="en-US"/>
        </a:p>
      </dgm:t>
    </dgm:pt>
    <dgm:pt modelId="{665742A0-F7CC-D145-9043-7EA6CD57EB65}">
      <dgm:prSet custT="1"/>
      <dgm:spPr>
        <a:solidFill>
          <a:srgbClr val="0087CB"/>
        </a:solidFill>
        <a:ln>
          <a:noFill/>
        </a:ln>
      </dgm:spPr>
      <dgm:t>
        <a:bodyPr lIns="0" tIns="0" rIns="0" bIns="0"/>
        <a:lstStyle/>
        <a:p>
          <a:r>
            <a:rPr lang="en-US" sz="1800" dirty="0">
              <a:latin typeface="Tw Cen MT" panose="020B0602020104020603" pitchFamily="34" charset="77"/>
            </a:rPr>
            <a:t>Promotions &amp; career development</a:t>
          </a:r>
        </a:p>
      </dgm:t>
    </dgm:pt>
    <dgm:pt modelId="{09121E7C-AE1A-D640-ABA6-5C66713326AB}" type="parTrans" cxnId="{16F30860-E3C7-7245-8C1C-017555C8590A}">
      <dgm:prSet/>
      <dgm:spPr/>
      <dgm:t>
        <a:bodyPr/>
        <a:lstStyle/>
        <a:p>
          <a:endParaRPr lang="en-US"/>
        </a:p>
      </dgm:t>
    </dgm:pt>
    <dgm:pt modelId="{FEA7145C-232A-9F4D-8822-EDE65DD6A20B}" type="sibTrans" cxnId="{16F30860-E3C7-7245-8C1C-017555C8590A}">
      <dgm:prSet/>
      <dgm:spPr>
        <a:solidFill>
          <a:srgbClr val="0087CB"/>
        </a:solidFill>
        <a:ln>
          <a:noFill/>
        </a:ln>
      </dgm:spPr>
      <dgm:t>
        <a:bodyPr/>
        <a:lstStyle/>
        <a:p>
          <a:endParaRPr lang="en-US"/>
        </a:p>
      </dgm:t>
    </dgm:pt>
    <dgm:pt modelId="{70E4E72F-FCD2-DF49-B15A-DAC9E1F4699E}">
      <dgm:prSet custT="1"/>
      <dgm:spPr>
        <a:solidFill>
          <a:srgbClr val="0087CB"/>
        </a:solidFill>
        <a:ln>
          <a:noFill/>
        </a:ln>
      </dgm:spPr>
      <dgm:t>
        <a:bodyPr lIns="0" tIns="0" rIns="0" bIns="0"/>
        <a:lstStyle/>
        <a:p>
          <a:r>
            <a:rPr lang="en-US" sz="1800" dirty="0">
              <a:latin typeface="Tw Cen MT" panose="020B0602020104020603" pitchFamily="34" charset="77"/>
            </a:rPr>
            <a:t>Procedures such as grievance, discipline, disputes</a:t>
          </a:r>
        </a:p>
      </dgm:t>
    </dgm:pt>
    <dgm:pt modelId="{0BE0D168-B9D9-374B-8C02-DB6A9C12CA3B}" type="parTrans" cxnId="{9FE78F86-A315-FE4B-B584-1D93E0F30ED3}">
      <dgm:prSet/>
      <dgm:spPr/>
      <dgm:t>
        <a:bodyPr/>
        <a:lstStyle/>
        <a:p>
          <a:endParaRPr lang="en-US"/>
        </a:p>
      </dgm:t>
    </dgm:pt>
    <dgm:pt modelId="{628E5523-3D3C-2740-8BF2-2AAC0A29949A}" type="sibTrans" cxnId="{9FE78F86-A315-FE4B-B584-1D93E0F30ED3}">
      <dgm:prSet/>
      <dgm:spPr>
        <a:solidFill>
          <a:srgbClr val="0087CB"/>
        </a:solidFill>
        <a:ln>
          <a:noFill/>
        </a:ln>
      </dgm:spPr>
      <dgm:t>
        <a:bodyPr/>
        <a:lstStyle/>
        <a:p>
          <a:endParaRPr lang="en-US"/>
        </a:p>
      </dgm:t>
    </dgm:pt>
    <dgm:pt modelId="{46C706F7-CA91-1D41-BDA8-04D6A02C998B}" type="pres">
      <dgm:prSet presAssocID="{CF5C7A17-78A0-4C4E-B91A-8D332271B2E8}" presName="Name0" presStyleCnt="0">
        <dgm:presLayoutVars>
          <dgm:chMax val="1"/>
          <dgm:dir/>
          <dgm:animLvl val="ctr"/>
          <dgm:resizeHandles val="exact"/>
        </dgm:presLayoutVars>
      </dgm:prSet>
      <dgm:spPr/>
    </dgm:pt>
    <dgm:pt modelId="{4EAB96C2-0C4D-AD4D-A589-A4589D201E31}" type="pres">
      <dgm:prSet presAssocID="{B73AC12E-B2E2-3E49-9773-F22B4F9CD005}" presName="centerShape" presStyleLbl="node0" presStyleIdx="0" presStyleCnt="1" custScaleX="111121" custScaleY="111121"/>
      <dgm:spPr/>
    </dgm:pt>
    <dgm:pt modelId="{4D7B52BE-B3E0-314A-8562-17DF1664D83F}" type="pres">
      <dgm:prSet presAssocID="{B2B87E6F-77E0-1244-BCD2-015DE186BBF8}" presName="node" presStyleLbl="node1" presStyleIdx="0" presStyleCnt="6" custScaleX="132036" custScaleY="132036">
        <dgm:presLayoutVars>
          <dgm:bulletEnabled val="1"/>
        </dgm:presLayoutVars>
      </dgm:prSet>
      <dgm:spPr/>
    </dgm:pt>
    <dgm:pt modelId="{87A058AD-5909-5940-B5F5-771F4F2767E6}" type="pres">
      <dgm:prSet presAssocID="{B2B87E6F-77E0-1244-BCD2-015DE186BBF8}" presName="dummy" presStyleCnt="0"/>
      <dgm:spPr/>
    </dgm:pt>
    <dgm:pt modelId="{871DC827-56D5-F54D-ADFF-FBE01BE37F2C}" type="pres">
      <dgm:prSet presAssocID="{4F6FDF4D-0763-3746-830E-0711285C716B}" presName="sibTrans" presStyleLbl="sibTrans2D1" presStyleIdx="0" presStyleCnt="6"/>
      <dgm:spPr/>
    </dgm:pt>
    <dgm:pt modelId="{AD99CF49-B2E4-3F47-94C7-B601476A7C3F}" type="pres">
      <dgm:prSet presAssocID="{6B4A860F-66D2-9E4B-8749-B8D983A640B8}" presName="node" presStyleLbl="node1" presStyleIdx="1" presStyleCnt="6" custScaleX="132036" custScaleY="132036">
        <dgm:presLayoutVars>
          <dgm:bulletEnabled val="1"/>
        </dgm:presLayoutVars>
      </dgm:prSet>
      <dgm:spPr/>
    </dgm:pt>
    <dgm:pt modelId="{AC4F0F34-95EF-304D-A382-EB66365A43C0}" type="pres">
      <dgm:prSet presAssocID="{6B4A860F-66D2-9E4B-8749-B8D983A640B8}" presName="dummy" presStyleCnt="0"/>
      <dgm:spPr/>
    </dgm:pt>
    <dgm:pt modelId="{ECA7762A-37F9-D74B-A4B1-74E56D000FFE}" type="pres">
      <dgm:prSet presAssocID="{49A9279C-E9FE-BF44-9A6E-4370BF35428F}" presName="sibTrans" presStyleLbl="sibTrans2D1" presStyleIdx="1" presStyleCnt="6"/>
      <dgm:spPr/>
    </dgm:pt>
    <dgm:pt modelId="{E5EE7D79-3F3B-9A46-89F2-1F092E8CD24D}" type="pres">
      <dgm:prSet presAssocID="{32C8B660-E49F-6E49-821F-31201D1961E4}" presName="node" presStyleLbl="node1" presStyleIdx="2" presStyleCnt="6" custScaleX="132036" custScaleY="132036">
        <dgm:presLayoutVars>
          <dgm:bulletEnabled val="1"/>
        </dgm:presLayoutVars>
      </dgm:prSet>
      <dgm:spPr/>
    </dgm:pt>
    <dgm:pt modelId="{B817A741-F2F0-564B-B356-A543D675B2A8}" type="pres">
      <dgm:prSet presAssocID="{32C8B660-E49F-6E49-821F-31201D1961E4}" presName="dummy" presStyleCnt="0"/>
      <dgm:spPr/>
    </dgm:pt>
    <dgm:pt modelId="{AEBC114B-C5B7-7D40-81E8-42730C3FF419}" type="pres">
      <dgm:prSet presAssocID="{EB392997-A191-7442-B938-B1EAD188C567}" presName="sibTrans" presStyleLbl="sibTrans2D1" presStyleIdx="2" presStyleCnt="6"/>
      <dgm:spPr/>
    </dgm:pt>
    <dgm:pt modelId="{3AF6C238-87AF-374C-9889-214B49F984CB}" type="pres">
      <dgm:prSet presAssocID="{9F9A4687-633C-D14D-AA5B-2B47898706A7}" presName="node" presStyleLbl="node1" presStyleIdx="3" presStyleCnt="6" custScaleX="132036" custScaleY="132036">
        <dgm:presLayoutVars>
          <dgm:bulletEnabled val="1"/>
        </dgm:presLayoutVars>
      </dgm:prSet>
      <dgm:spPr/>
    </dgm:pt>
    <dgm:pt modelId="{942E85FF-1337-3C45-A13E-66C300EFDE35}" type="pres">
      <dgm:prSet presAssocID="{9F9A4687-633C-D14D-AA5B-2B47898706A7}" presName="dummy" presStyleCnt="0"/>
      <dgm:spPr/>
    </dgm:pt>
    <dgm:pt modelId="{9BD0FCBE-1246-0649-A44D-265D40189056}" type="pres">
      <dgm:prSet presAssocID="{ACE77B3F-786C-6443-9888-4B91EF04F790}" presName="sibTrans" presStyleLbl="sibTrans2D1" presStyleIdx="3" presStyleCnt="6"/>
      <dgm:spPr/>
    </dgm:pt>
    <dgm:pt modelId="{5D4683AE-00BC-E748-9D19-06B64C795DB8}" type="pres">
      <dgm:prSet presAssocID="{665742A0-F7CC-D145-9043-7EA6CD57EB65}" presName="node" presStyleLbl="node1" presStyleIdx="4" presStyleCnt="6" custScaleX="132036" custScaleY="132036">
        <dgm:presLayoutVars>
          <dgm:bulletEnabled val="1"/>
        </dgm:presLayoutVars>
      </dgm:prSet>
      <dgm:spPr/>
    </dgm:pt>
    <dgm:pt modelId="{96BA1D4B-9417-5C40-9942-DB16CA0E40F7}" type="pres">
      <dgm:prSet presAssocID="{665742A0-F7CC-D145-9043-7EA6CD57EB65}" presName="dummy" presStyleCnt="0"/>
      <dgm:spPr/>
    </dgm:pt>
    <dgm:pt modelId="{22068993-DC40-5B47-BA71-6415D599C32A}" type="pres">
      <dgm:prSet presAssocID="{FEA7145C-232A-9F4D-8822-EDE65DD6A20B}" presName="sibTrans" presStyleLbl="sibTrans2D1" presStyleIdx="4" presStyleCnt="6"/>
      <dgm:spPr/>
    </dgm:pt>
    <dgm:pt modelId="{2EAEE4A2-B11F-0046-B317-57B2F9FD11C3}" type="pres">
      <dgm:prSet presAssocID="{70E4E72F-FCD2-DF49-B15A-DAC9E1F4699E}" presName="node" presStyleLbl="node1" presStyleIdx="5" presStyleCnt="6" custScaleX="132036" custScaleY="132036">
        <dgm:presLayoutVars>
          <dgm:bulletEnabled val="1"/>
        </dgm:presLayoutVars>
      </dgm:prSet>
      <dgm:spPr/>
    </dgm:pt>
    <dgm:pt modelId="{9F28CCA0-BC29-3548-B848-8BB0B8491625}" type="pres">
      <dgm:prSet presAssocID="{70E4E72F-FCD2-DF49-B15A-DAC9E1F4699E}" presName="dummy" presStyleCnt="0"/>
      <dgm:spPr/>
    </dgm:pt>
    <dgm:pt modelId="{EB3F6A29-67B8-654B-A925-E83AC30B95B4}" type="pres">
      <dgm:prSet presAssocID="{628E5523-3D3C-2740-8BF2-2AAC0A29949A}" presName="sibTrans" presStyleLbl="sibTrans2D1" presStyleIdx="5" presStyleCnt="6"/>
      <dgm:spPr/>
    </dgm:pt>
  </dgm:ptLst>
  <dgm:cxnLst>
    <dgm:cxn modelId="{0FA4AD00-343E-EE4F-86AA-CDEAC725FF1A}" srcId="{B73AC12E-B2E2-3E49-9773-F22B4F9CD005}" destId="{9F9A4687-633C-D14D-AA5B-2B47898706A7}" srcOrd="3" destOrd="0" parTransId="{48D9BA62-3000-1E4F-BB4C-6393B5A7273F}" sibTransId="{ACE77B3F-786C-6443-9888-4B91EF04F790}"/>
    <dgm:cxn modelId="{9CFF6508-52F3-CF49-8C78-23F820EA42EB}" type="presOf" srcId="{CF5C7A17-78A0-4C4E-B91A-8D332271B2E8}" destId="{46C706F7-CA91-1D41-BDA8-04D6A02C998B}" srcOrd="0" destOrd="0" presId="urn:microsoft.com/office/officeart/2005/8/layout/radial6"/>
    <dgm:cxn modelId="{CD874E12-A166-2D43-BD42-CE59A50E7952}" srcId="{B73AC12E-B2E2-3E49-9773-F22B4F9CD005}" destId="{B2B87E6F-77E0-1244-BCD2-015DE186BBF8}" srcOrd="0" destOrd="0" parTransId="{546B0C15-B810-3C48-BFD3-0D6CC0F307DC}" sibTransId="{4F6FDF4D-0763-3746-830E-0711285C716B}"/>
    <dgm:cxn modelId="{ADAEE119-0D73-4E45-96CF-0649C4625CC4}" type="presOf" srcId="{EB392997-A191-7442-B938-B1EAD188C567}" destId="{AEBC114B-C5B7-7D40-81E8-42730C3FF419}" srcOrd="0" destOrd="0" presId="urn:microsoft.com/office/officeart/2005/8/layout/radial6"/>
    <dgm:cxn modelId="{97F12A1F-2E5F-3048-ADA3-A3BDD4922A66}" type="presOf" srcId="{70E4E72F-FCD2-DF49-B15A-DAC9E1F4699E}" destId="{2EAEE4A2-B11F-0046-B317-57B2F9FD11C3}" srcOrd="0" destOrd="0" presId="urn:microsoft.com/office/officeart/2005/8/layout/radial6"/>
    <dgm:cxn modelId="{48EEA233-9473-0F47-BDF2-A279B9E290D6}" type="presOf" srcId="{49A9279C-E9FE-BF44-9A6E-4370BF35428F}" destId="{ECA7762A-37F9-D74B-A4B1-74E56D000FFE}" srcOrd="0" destOrd="0" presId="urn:microsoft.com/office/officeart/2005/8/layout/radial6"/>
    <dgm:cxn modelId="{611DC25B-7C00-CF4E-B25B-43FE24D71BFE}" srcId="{B73AC12E-B2E2-3E49-9773-F22B4F9CD005}" destId="{6B4A860F-66D2-9E4B-8749-B8D983A640B8}" srcOrd="1" destOrd="0" parTransId="{23E764C6-1206-5343-AC8F-3027DB2A9CF5}" sibTransId="{49A9279C-E9FE-BF44-9A6E-4370BF35428F}"/>
    <dgm:cxn modelId="{16F30860-E3C7-7245-8C1C-017555C8590A}" srcId="{B73AC12E-B2E2-3E49-9773-F22B4F9CD005}" destId="{665742A0-F7CC-D145-9043-7EA6CD57EB65}" srcOrd="4" destOrd="0" parTransId="{09121E7C-AE1A-D640-ABA6-5C66713326AB}" sibTransId="{FEA7145C-232A-9F4D-8822-EDE65DD6A20B}"/>
    <dgm:cxn modelId="{772A1063-478E-E24D-B3E5-C66597F13677}" type="presOf" srcId="{B73AC12E-B2E2-3E49-9773-F22B4F9CD005}" destId="{4EAB96C2-0C4D-AD4D-A589-A4589D201E31}" srcOrd="0" destOrd="0" presId="urn:microsoft.com/office/officeart/2005/8/layout/radial6"/>
    <dgm:cxn modelId="{647A5C77-7B3A-764C-B60B-1D72A960A4BD}" type="presOf" srcId="{32C8B660-E49F-6E49-821F-31201D1961E4}" destId="{E5EE7D79-3F3B-9A46-89F2-1F092E8CD24D}" srcOrd="0" destOrd="0" presId="urn:microsoft.com/office/officeart/2005/8/layout/radial6"/>
    <dgm:cxn modelId="{68AAAC58-AEA9-9A4D-B5A2-0D601A62AA04}" type="presOf" srcId="{B2B87E6F-77E0-1244-BCD2-015DE186BBF8}" destId="{4D7B52BE-B3E0-314A-8562-17DF1664D83F}" srcOrd="0" destOrd="0" presId="urn:microsoft.com/office/officeart/2005/8/layout/radial6"/>
    <dgm:cxn modelId="{5224E378-BAD3-C340-B668-7F7DBEADF340}" type="presOf" srcId="{4F6FDF4D-0763-3746-830E-0711285C716B}" destId="{871DC827-56D5-F54D-ADFF-FBE01BE37F2C}" srcOrd="0" destOrd="0" presId="urn:microsoft.com/office/officeart/2005/8/layout/radial6"/>
    <dgm:cxn modelId="{9FE78F86-A315-FE4B-B584-1D93E0F30ED3}" srcId="{B73AC12E-B2E2-3E49-9773-F22B4F9CD005}" destId="{70E4E72F-FCD2-DF49-B15A-DAC9E1F4699E}" srcOrd="5" destOrd="0" parTransId="{0BE0D168-B9D9-374B-8C02-DB6A9C12CA3B}" sibTransId="{628E5523-3D3C-2740-8BF2-2AAC0A29949A}"/>
    <dgm:cxn modelId="{1648A987-C7C9-E646-ADDA-D2FCC7EB42FD}" type="presOf" srcId="{ACE77B3F-786C-6443-9888-4B91EF04F790}" destId="{9BD0FCBE-1246-0649-A44D-265D40189056}" srcOrd="0" destOrd="0" presId="urn:microsoft.com/office/officeart/2005/8/layout/radial6"/>
    <dgm:cxn modelId="{77E6AD89-C4D4-9A4A-BABD-843ADF7C4E61}" type="presOf" srcId="{FEA7145C-232A-9F4D-8822-EDE65DD6A20B}" destId="{22068993-DC40-5B47-BA71-6415D599C32A}" srcOrd="0" destOrd="0" presId="urn:microsoft.com/office/officeart/2005/8/layout/radial6"/>
    <dgm:cxn modelId="{457A1B95-2C21-964A-BDD9-67F002790BCF}" type="presOf" srcId="{628E5523-3D3C-2740-8BF2-2AAC0A29949A}" destId="{EB3F6A29-67B8-654B-A925-E83AC30B95B4}" srcOrd="0" destOrd="0" presId="urn:microsoft.com/office/officeart/2005/8/layout/radial6"/>
    <dgm:cxn modelId="{4EE516AD-08D0-7D45-BA09-3F8151A71D15}" type="presOf" srcId="{6B4A860F-66D2-9E4B-8749-B8D983A640B8}" destId="{AD99CF49-B2E4-3F47-94C7-B601476A7C3F}" srcOrd="0" destOrd="0" presId="urn:microsoft.com/office/officeart/2005/8/layout/radial6"/>
    <dgm:cxn modelId="{B6F935AE-C9F3-CC42-97F7-BCF78E596768}" srcId="{B73AC12E-B2E2-3E49-9773-F22B4F9CD005}" destId="{32C8B660-E49F-6E49-821F-31201D1961E4}" srcOrd="2" destOrd="0" parTransId="{EABF45BB-0E29-6D4C-8782-924B30AC3DDB}" sibTransId="{EB392997-A191-7442-B938-B1EAD188C567}"/>
    <dgm:cxn modelId="{E8BB55B0-1921-6543-A0DA-94B8B002314D}" srcId="{CF5C7A17-78A0-4C4E-B91A-8D332271B2E8}" destId="{B73AC12E-B2E2-3E49-9773-F22B4F9CD005}" srcOrd="0" destOrd="0" parTransId="{EEB15C4B-EC29-9542-9D8C-83A82BA453ED}" sibTransId="{1238B19A-76DD-FC42-8874-10365230887D}"/>
    <dgm:cxn modelId="{1F1677BD-11F8-5347-84C2-CEE2E9DDEF85}" type="presOf" srcId="{9F9A4687-633C-D14D-AA5B-2B47898706A7}" destId="{3AF6C238-87AF-374C-9889-214B49F984CB}" srcOrd="0" destOrd="0" presId="urn:microsoft.com/office/officeart/2005/8/layout/radial6"/>
    <dgm:cxn modelId="{B6D472CD-9ECF-004E-9562-7D3FD5F1BDE4}" type="presOf" srcId="{665742A0-F7CC-D145-9043-7EA6CD57EB65}" destId="{5D4683AE-00BC-E748-9D19-06B64C795DB8}" srcOrd="0" destOrd="0" presId="urn:microsoft.com/office/officeart/2005/8/layout/radial6"/>
    <dgm:cxn modelId="{A2D8B5BE-1C40-4C4A-82DC-F5ECEF0C3B05}" type="presParOf" srcId="{46C706F7-CA91-1D41-BDA8-04D6A02C998B}" destId="{4EAB96C2-0C4D-AD4D-A589-A4589D201E31}" srcOrd="0" destOrd="0" presId="urn:microsoft.com/office/officeart/2005/8/layout/radial6"/>
    <dgm:cxn modelId="{143D99C5-ED69-6746-B1E4-FE079976902D}" type="presParOf" srcId="{46C706F7-CA91-1D41-BDA8-04D6A02C998B}" destId="{4D7B52BE-B3E0-314A-8562-17DF1664D83F}" srcOrd="1" destOrd="0" presId="urn:microsoft.com/office/officeart/2005/8/layout/radial6"/>
    <dgm:cxn modelId="{AE692596-30BD-C64E-ACF5-DCA2C031D4D6}" type="presParOf" srcId="{46C706F7-CA91-1D41-BDA8-04D6A02C998B}" destId="{87A058AD-5909-5940-B5F5-771F4F2767E6}" srcOrd="2" destOrd="0" presId="urn:microsoft.com/office/officeart/2005/8/layout/radial6"/>
    <dgm:cxn modelId="{EDBDC34E-F067-B84C-90CB-A9DC05C39BE1}" type="presParOf" srcId="{46C706F7-CA91-1D41-BDA8-04D6A02C998B}" destId="{871DC827-56D5-F54D-ADFF-FBE01BE37F2C}" srcOrd="3" destOrd="0" presId="urn:microsoft.com/office/officeart/2005/8/layout/radial6"/>
    <dgm:cxn modelId="{9AD8C00C-12B8-C940-A151-BAE88ED3633E}" type="presParOf" srcId="{46C706F7-CA91-1D41-BDA8-04D6A02C998B}" destId="{AD99CF49-B2E4-3F47-94C7-B601476A7C3F}" srcOrd="4" destOrd="0" presId="urn:microsoft.com/office/officeart/2005/8/layout/radial6"/>
    <dgm:cxn modelId="{BE908AEE-26C8-AE4A-BE24-210485E81B7B}" type="presParOf" srcId="{46C706F7-CA91-1D41-BDA8-04D6A02C998B}" destId="{AC4F0F34-95EF-304D-A382-EB66365A43C0}" srcOrd="5" destOrd="0" presId="urn:microsoft.com/office/officeart/2005/8/layout/radial6"/>
    <dgm:cxn modelId="{0496F94E-C4E5-DD47-81D9-90A4017C8312}" type="presParOf" srcId="{46C706F7-CA91-1D41-BDA8-04D6A02C998B}" destId="{ECA7762A-37F9-D74B-A4B1-74E56D000FFE}" srcOrd="6" destOrd="0" presId="urn:microsoft.com/office/officeart/2005/8/layout/radial6"/>
    <dgm:cxn modelId="{F9D50604-5F9F-634F-AE08-B320CED03896}" type="presParOf" srcId="{46C706F7-CA91-1D41-BDA8-04D6A02C998B}" destId="{E5EE7D79-3F3B-9A46-89F2-1F092E8CD24D}" srcOrd="7" destOrd="0" presId="urn:microsoft.com/office/officeart/2005/8/layout/radial6"/>
    <dgm:cxn modelId="{C3B43820-01EA-3341-A7B2-BA0640396EDC}" type="presParOf" srcId="{46C706F7-CA91-1D41-BDA8-04D6A02C998B}" destId="{B817A741-F2F0-564B-B356-A543D675B2A8}" srcOrd="8" destOrd="0" presId="urn:microsoft.com/office/officeart/2005/8/layout/radial6"/>
    <dgm:cxn modelId="{0F5CC40E-6F11-1A4B-A285-ED3FD5A8665D}" type="presParOf" srcId="{46C706F7-CA91-1D41-BDA8-04D6A02C998B}" destId="{AEBC114B-C5B7-7D40-81E8-42730C3FF419}" srcOrd="9" destOrd="0" presId="urn:microsoft.com/office/officeart/2005/8/layout/radial6"/>
    <dgm:cxn modelId="{260AFEFB-380F-E643-950B-7E8E38E245B4}" type="presParOf" srcId="{46C706F7-CA91-1D41-BDA8-04D6A02C998B}" destId="{3AF6C238-87AF-374C-9889-214B49F984CB}" srcOrd="10" destOrd="0" presId="urn:microsoft.com/office/officeart/2005/8/layout/radial6"/>
    <dgm:cxn modelId="{C7D9E243-8E74-2A47-8F5E-CC72CC72E90F}" type="presParOf" srcId="{46C706F7-CA91-1D41-BDA8-04D6A02C998B}" destId="{942E85FF-1337-3C45-A13E-66C300EFDE35}" srcOrd="11" destOrd="0" presId="urn:microsoft.com/office/officeart/2005/8/layout/radial6"/>
    <dgm:cxn modelId="{A9724BCB-C747-644C-8DCE-D64C4C995F81}" type="presParOf" srcId="{46C706F7-CA91-1D41-BDA8-04D6A02C998B}" destId="{9BD0FCBE-1246-0649-A44D-265D40189056}" srcOrd="12" destOrd="0" presId="urn:microsoft.com/office/officeart/2005/8/layout/radial6"/>
    <dgm:cxn modelId="{6BC65554-6FC9-A742-B136-08AA84C3E683}" type="presParOf" srcId="{46C706F7-CA91-1D41-BDA8-04D6A02C998B}" destId="{5D4683AE-00BC-E748-9D19-06B64C795DB8}" srcOrd="13" destOrd="0" presId="urn:microsoft.com/office/officeart/2005/8/layout/radial6"/>
    <dgm:cxn modelId="{C1DBEC31-A97E-7947-8306-3ECFE88F0E70}" type="presParOf" srcId="{46C706F7-CA91-1D41-BDA8-04D6A02C998B}" destId="{96BA1D4B-9417-5C40-9942-DB16CA0E40F7}" srcOrd="14" destOrd="0" presId="urn:microsoft.com/office/officeart/2005/8/layout/radial6"/>
    <dgm:cxn modelId="{FB395C51-40FF-324A-9B33-0758B2E28277}" type="presParOf" srcId="{46C706F7-CA91-1D41-BDA8-04D6A02C998B}" destId="{22068993-DC40-5B47-BA71-6415D599C32A}" srcOrd="15" destOrd="0" presId="urn:microsoft.com/office/officeart/2005/8/layout/radial6"/>
    <dgm:cxn modelId="{AAF1566A-91F5-5B4C-B734-9D8AE21E1005}" type="presParOf" srcId="{46C706F7-CA91-1D41-BDA8-04D6A02C998B}" destId="{2EAEE4A2-B11F-0046-B317-57B2F9FD11C3}" srcOrd="16" destOrd="0" presId="urn:microsoft.com/office/officeart/2005/8/layout/radial6"/>
    <dgm:cxn modelId="{566C5F1F-6E27-004A-85AD-AE5FFA3FE1F4}" type="presParOf" srcId="{46C706F7-CA91-1D41-BDA8-04D6A02C998B}" destId="{9F28CCA0-BC29-3548-B848-8BB0B8491625}" srcOrd="17" destOrd="0" presId="urn:microsoft.com/office/officeart/2005/8/layout/radial6"/>
    <dgm:cxn modelId="{9545D1F8-B6D3-E447-B130-7C0460D0FA10}" type="presParOf" srcId="{46C706F7-CA91-1D41-BDA8-04D6A02C998B}" destId="{EB3F6A29-67B8-654B-A925-E83AC30B95B4}" srcOrd="18"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3F6A29-67B8-654B-A925-E83AC30B95B4}">
      <dsp:nvSpPr>
        <dsp:cNvPr id="0" name=""/>
        <dsp:cNvSpPr/>
      </dsp:nvSpPr>
      <dsp:spPr>
        <a:xfrm>
          <a:off x="1078542" y="609881"/>
          <a:ext cx="4174758" cy="4174758"/>
        </a:xfrm>
        <a:prstGeom prst="blockArc">
          <a:avLst>
            <a:gd name="adj1" fmla="val 12600000"/>
            <a:gd name="adj2" fmla="val 16200000"/>
            <a:gd name="adj3" fmla="val 4516"/>
          </a:avLst>
        </a:prstGeom>
        <a:solidFill>
          <a:srgbClr val="0087CB"/>
        </a:solidFill>
        <a:ln>
          <a:noFill/>
        </a:ln>
        <a:effectLst/>
      </dsp:spPr>
      <dsp:style>
        <a:lnRef idx="0">
          <a:scrgbClr r="0" g="0" b="0"/>
        </a:lnRef>
        <a:fillRef idx="3">
          <a:scrgbClr r="0" g="0" b="0"/>
        </a:fillRef>
        <a:effectRef idx="2">
          <a:scrgbClr r="0" g="0" b="0"/>
        </a:effectRef>
        <a:fontRef idx="minor">
          <a:schemeClr val="lt1"/>
        </a:fontRef>
      </dsp:style>
    </dsp:sp>
    <dsp:sp modelId="{22068993-DC40-5B47-BA71-6415D599C32A}">
      <dsp:nvSpPr>
        <dsp:cNvPr id="0" name=""/>
        <dsp:cNvSpPr/>
      </dsp:nvSpPr>
      <dsp:spPr>
        <a:xfrm>
          <a:off x="1078542" y="609881"/>
          <a:ext cx="4174758" cy="4174758"/>
        </a:xfrm>
        <a:prstGeom prst="blockArc">
          <a:avLst>
            <a:gd name="adj1" fmla="val 9000000"/>
            <a:gd name="adj2" fmla="val 12600000"/>
            <a:gd name="adj3" fmla="val 4516"/>
          </a:avLst>
        </a:prstGeom>
        <a:solidFill>
          <a:srgbClr val="0087CB"/>
        </a:solidFill>
        <a:ln>
          <a:noFill/>
        </a:ln>
        <a:effectLst/>
      </dsp:spPr>
      <dsp:style>
        <a:lnRef idx="0">
          <a:scrgbClr r="0" g="0" b="0"/>
        </a:lnRef>
        <a:fillRef idx="3">
          <a:scrgbClr r="0" g="0" b="0"/>
        </a:fillRef>
        <a:effectRef idx="2">
          <a:scrgbClr r="0" g="0" b="0"/>
        </a:effectRef>
        <a:fontRef idx="minor">
          <a:schemeClr val="lt1"/>
        </a:fontRef>
      </dsp:style>
    </dsp:sp>
    <dsp:sp modelId="{9BD0FCBE-1246-0649-A44D-265D40189056}">
      <dsp:nvSpPr>
        <dsp:cNvPr id="0" name=""/>
        <dsp:cNvSpPr/>
      </dsp:nvSpPr>
      <dsp:spPr>
        <a:xfrm>
          <a:off x="1078542" y="609881"/>
          <a:ext cx="4174758" cy="4174758"/>
        </a:xfrm>
        <a:prstGeom prst="blockArc">
          <a:avLst>
            <a:gd name="adj1" fmla="val 5400000"/>
            <a:gd name="adj2" fmla="val 9000000"/>
            <a:gd name="adj3" fmla="val 4516"/>
          </a:avLst>
        </a:prstGeom>
        <a:solidFill>
          <a:srgbClr val="0087CB"/>
        </a:solidFill>
        <a:ln>
          <a:noFill/>
        </a:ln>
        <a:effectLst/>
      </dsp:spPr>
      <dsp:style>
        <a:lnRef idx="0">
          <a:scrgbClr r="0" g="0" b="0"/>
        </a:lnRef>
        <a:fillRef idx="3">
          <a:scrgbClr r="0" g="0" b="0"/>
        </a:fillRef>
        <a:effectRef idx="2">
          <a:scrgbClr r="0" g="0" b="0"/>
        </a:effectRef>
        <a:fontRef idx="minor">
          <a:schemeClr val="lt1"/>
        </a:fontRef>
      </dsp:style>
    </dsp:sp>
    <dsp:sp modelId="{AEBC114B-C5B7-7D40-81E8-42730C3FF419}">
      <dsp:nvSpPr>
        <dsp:cNvPr id="0" name=""/>
        <dsp:cNvSpPr/>
      </dsp:nvSpPr>
      <dsp:spPr>
        <a:xfrm>
          <a:off x="1078542" y="609881"/>
          <a:ext cx="4174758" cy="4174758"/>
        </a:xfrm>
        <a:prstGeom prst="blockArc">
          <a:avLst>
            <a:gd name="adj1" fmla="val 1800000"/>
            <a:gd name="adj2" fmla="val 5400000"/>
            <a:gd name="adj3" fmla="val 4516"/>
          </a:avLst>
        </a:prstGeom>
        <a:solidFill>
          <a:srgbClr val="0087CB"/>
        </a:solidFill>
        <a:ln>
          <a:noFill/>
        </a:ln>
        <a:effectLst/>
      </dsp:spPr>
      <dsp:style>
        <a:lnRef idx="0">
          <a:scrgbClr r="0" g="0" b="0"/>
        </a:lnRef>
        <a:fillRef idx="3">
          <a:scrgbClr r="0" g="0" b="0"/>
        </a:fillRef>
        <a:effectRef idx="2">
          <a:scrgbClr r="0" g="0" b="0"/>
        </a:effectRef>
        <a:fontRef idx="minor">
          <a:schemeClr val="lt1"/>
        </a:fontRef>
      </dsp:style>
    </dsp:sp>
    <dsp:sp modelId="{ECA7762A-37F9-D74B-A4B1-74E56D000FFE}">
      <dsp:nvSpPr>
        <dsp:cNvPr id="0" name=""/>
        <dsp:cNvSpPr/>
      </dsp:nvSpPr>
      <dsp:spPr>
        <a:xfrm>
          <a:off x="1078542" y="609881"/>
          <a:ext cx="4174758" cy="4174758"/>
        </a:xfrm>
        <a:prstGeom prst="blockArc">
          <a:avLst>
            <a:gd name="adj1" fmla="val 19800000"/>
            <a:gd name="adj2" fmla="val 1800000"/>
            <a:gd name="adj3" fmla="val 4516"/>
          </a:avLst>
        </a:prstGeom>
        <a:solidFill>
          <a:srgbClr val="0087CB"/>
        </a:solidFill>
        <a:ln>
          <a:noFill/>
        </a:ln>
        <a:effectLst/>
      </dsp:spPr>
      <dsp:style>
        <a:lnRef idx="0">
          <a:scrgbClr r="0" g="0" b="0"/>
        </a:lnRef>
        <a:fillRef idx="3">
          <a:scrgbClr r="0" g="0" b="0"/>
        </a:fillRef>
        <a:effectRef idx="2">
          <a:scrgbClr r="0" g="0" b="0"/>
        </a:effectRef>
        <a:fontRef idx="minor">
          <a:schemeClr val="lt1"/>
        </a:fontRef>
      </dsp:style>
    </dsp:sp>
    <dsp:sp modelId="{871DC827-56D5-F54D-ADFF-FBE01BE37F2C}">
      <dsp:nvSpPr>
        <dsp:cNvPr id="0" name=""/>
        <dsp:cNvSpPr/>
      </dsp:nvSpPr>
      <dsp:spPr>
        <a:xfrm>
          <a:off x="1078542" y="609881"/>
          <a:ext cx="4174758" cy="4174758"/>
        </a:xfrm>
        <a:prstGeom prst="blockArc">
          <a:avLst>
            <a:gd name="adj1" fmla="val 16200000"/>
            <a:gd name="adj2" fmla="val 19800000"/>
            <a:gd name="adj3" fmla="val 4516"/>
          </a:avLst>
        </a:prstGeom>
        <a:solidFill>
          <a:srgbClr val="0087CB"/>
        </a:solidFill>
        <a:ln>
          <a:noFill/>
        </a:ln>
        <a:effectLst/>
      </dsp:spPr>
      <dsp:style>
        <a:lnRef idx="0">
          <a:scrgbClr r="0" g="0" b="0"/>
        </a:lnRef>
        <a:fillRef idx="3">
          <a:scrgbClr r="0" g="0" b="0"/>
        </a:fillRef>
        <a:effectRef idx="2">
          <a:scrgbClr r="0" g="0" b="0"/>
        </a:effectRef>
        <a:fontRef idx="minor">
          <a:schemeClr val="lt1"/>
        </a:fontRef>
      </dsp:style>
    </dsp:sp>
    <dsp:sp modelId="{4EAB96C2-0C4D-AD4D-A589-A4589D201E31}">
      <dsp:nvSpPr>
        <dsp:cNvPr id="0" name=""/>
        <dsp:cNvSpPr/>
      </dsp:nvSpPr>
      <dsp:spPr>
        <a:xfrm>
          <a:off x="2126667" y="1658006"/>
          <a:ext cx="2078508" cy="2078508"/>
        </a:xfrm>
        <a:prstGeom prst="ellipse">
          <a:avLst/>
        </a:prstGeom>
        <a:solidFill>
          <a:srgbClr val="F2CC0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latin typeface="Tw Cen MT" panose="020B0602020104020603" pitchFamily="34" charset="77"/>
            </a:rPr>
            <a:t>Better Working Conditions</a:t>
          </a:r>
        </a:p>
      </dsp:txBody>
      <dsp:txXfrm>
        <a:off x="2431057" y="1962396"/>
        <a:ext cx="1469728" cy="1469728"/>
      </dsp:txXfrm>
    </dsp:sp>
    <dsp:sp modelId="{4D7B52BE-B3E0-314A-8562-17DF1664D83F}">
      <dsp:nvSpPr>
        <dsp:cNvPr id="0" name=""/>
        <dsp:cNvSpPr/>
      </dsp:nvSpPr>
      <dsp:spPr>
        <a:xfrm>
          <a:off x="2301519" y="-207384"/>
          <a:ext cx="1728805" cy="1728805"/>
        </a:xfrm>
        <a:prstGeom prst="ellipse">
          <a:avLst/>
        </a:prstGeom>
        <a:solidFill>
          <a:srgbClr val="0087CB"/>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Tw Cen MT" panose="020B0602020104020603" pitchFamily="34" charset="77"/>
            </a:rPr>
            <a:t>Wages</a:t>
          </a:r>
        </a:p>
      </dsp:txBody>
      <dsp:txXfrm>
        <a:off x="2554697" y="45794"/>
        <a:ext cx="1222449" cy="1222449"/>
      </dsp:txXfrm>
    </dsp:sp>
    <dsp:sp modelId="{AD99CF49-B2E4-3F47-94C7-B601476A7C3F}">
      <dsp:nvSpPr>
        <dsp:cNvPr id="0" name=""/>
        <dsp:cNvSpPr/>
      </dsp:nvSpPr>
      <dsp:spPr>
        <a:xfrm>
          <a:off x="4068421" y="812737"/>
          <a:ext cx="1728805" cy="1728805"/>
        </a:xfrm>
        <a:prstGeom prst="ellipse">
          <a:avLst/>
        </a:prstGeom>
        <a:solidFill>
          <a:srgbClr val="0087CB"/>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Tw Cen MT" panose="020B0602020104020603" pitchFamily="34" charset="77"/>
            </a:rPr>
            <a:t>Holidays &amp; other types of leave</a:t>
          </a:r>
        </a:p>
      </dsp:txBody>
      <dsp:txXfrm>
        <a:off x="4321599" y="1065915"/>
        <a:ext cx="1222449" cy="1222449"/>
      </dsp:txXfrm>
    </dsp:sp>
    <dsp:sp modelId="{E5EE7D79-3F3B-9A46-89F2-1F092E8CD24D}">
      <dsp:nvSpPr>
        <dsp:cNvPr id="0" name=""/>
        <dsp:cNvSpPr/>
      </dsp:nvSpPr>
      <dsp:spPr>
        <a:xfrm>
          <a:off x="4068421" y="2852979"/>
          <a:ext cx="1728805" cy="1728805"/>
        </a:xfrm>
        <a:prstGeom prst="ellipse">
          <a:avLst/>
        </a:prstGeom>
        <a:solidFill>
          <a:srgbClr val="0087CB"/>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Tw Cen MT" panose="020B0602020104020603" pitchFamily="34" charset="77"/>
            </a:rPr>
            <a:t>Workplace facilities</a:t>
          </a:r>
        </a:p>
      </dsp:txBody>
      <dsp:txXfrm>
        <a:off x="4321599" y="3106157"/>
        <a:ext cx="1222449" cy="1222449"/>
      </dsp:txXfrm>
    </dsp:sp>
    <dsp:sp modelId="{3AF6C238-87AF-374C-9889-214B49F984CB}">
      <dsp:nvSpPr>
        <dsp:cNvPr id="0" name=""/>
        <dsp:cNvSpPr/>
      </dsp:nvSpPr>
      <dsp:spPr>
        <a:xfrm>
          <a:off x="2301519" y="3873101"/>
          <a:ext cx="1728805" cy="1728805"/>
        </a:xfrm>
        <a:prstGeom prst="ellipse">
          <a:avLst/>
        </a:prstGeom>
        <a:solidFill>
          <a:srgbClr val="0087CB"/>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Tw Cen MT" panose="020B0602020104020603" pitchFamily="34" charset="77"/>
            </a:rPr>
            <a:t>Health &amp; safety concerns</a:t>
          </a:r>
        </a:p>
      </dsp:txBody>
      <dsp:txXfrm>
        <a:off x="2554697" y="4126279"/>
        <a:ext cx="1222449" cy="1222449"/>
      </dsp:txXfrm>
    </dsp:sp>
    <dsp:sp modelId="{5D4683AE-00BC-E748-9D19-06B64C795DB8}">
      <dsp:nvSpPr>
        <dsp:cNvPr id="0" name=""/>
        <dsp:cNvSpPr/>
      </dsp:nvSpPr>
      <dsp:spPr>
        <a:xfrm>
          <a:off x="534617" y="2852979"/>
          <a:ext cx="1728805" cy="1728805"/>
        </a:xfrm>
        <a:prstGeom prst="ellipse">
          <a:avLst/>
        </a:prstGeom>
        <a:solidFill>
          <a:srgbClr val="0087CB"/>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Tw Cen MT" panose="020B0602020104020603" pitchFamily="34" charset="77"/>
            </a:rPr>
            <a:t>Promotions &amp; career development</a:t>
          </a:r>
        </a:p>
      </dsp:txBody>
      <dsp:txXfrm>
        <a:off x="787795" y="3106157"/>
        <a:ext cx="1222449" cy="1222449"/>
      </dsp:txXfrm>
    </dsp:sp>
    <dsp:sp modelId="{2EAEE4A2-B11F-0046-B317-57B2F9FD11C3}">
      <dsp:nvSpPr>
        <dsp:cNvPr id="0" name=""/>
        <dsp:cNvSpPr/>
      </dsp:nvSpPr>
      <dsp:spPr>
        <a:xfrm>
          <a:off x="534617" y="812737"/>
          <a:ext cx="1728805" cy="1728805"/>
        </a:xfrm>
        <a:prstGeom prst="ellipse">
          <a:avLst/>
        </a:prstGeom>
        <a:solidFill>
          <a:srgbClr val="0087CB"/>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Tw Cen MT" panose="020B0602020104020603" pitchFamily="34" charset="77"/>
            </a:rPr>
            <a:t>Procedures such as grievance, discipline, disputes</a:t>
          </a:r>
        </a:p>
      </dsp:txBody>
      <dsp:txXfrm>
        <a:off x="787795" y="1065915"/>
        <a:ext cx="1222449" cy="1222449"/>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B6A2D32-F977-7740-8420-96071C35130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824B575-0841-7E42-BBAE-34C74E03A2F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CD5292B-E9F1-304B-9357-BEBCE7E80F65}" type="datetimeFigureOut">
              <a:rPr lang="en-US" smtClean="0"/>
              <a:t>4/5/2022</a:t>
            </a:fld>
            <a:endParaRPr lang="en-US"/>
          </a:p>
        </p:txBody>
      </p:sp>
      <p:sp>
        <p:nvSpPr>
          <p:cNvPr id="4" name="Footer Placeholder 3">
            <a:extLst>
              <a:ext uri="{FF2B5EF4-FFF2-40B4-BE49-F238E27FC236}">
                <a16:creationId xmlns:a16="http://schemas.microsoft.com/office/drawing/2014/main" id="{3E7FDB47-86E1-374C-BE7A-19E325EABB6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4F95924-7F88-C040-AF07-913957795C9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7CA385E-63E7-C84B-BC01-8760A965DB23}" type="slidenum">
              <a:rPr lang="en-US" smtClean="0"/>
              <a:t>‹#›</a:t>
            </a:fld>
            <a:endParaRPr lang="en-US"/>
          </a:p>
        </p:txBody>
      </p:sp>
    </p:spTree>
    <p:extLst>
      <p:ext uri="{BB962C8B-B14F-4D97-AF65-F5344CB8AC3E}">
        <p14:creationId xmlns:p14="http://schemas.microsoft.com/office/powerpoint/2010/main" val="37266262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D035B7-0A08-5447-A5AA-B8A5799C2605}" type="datetimeFigureOut">
              <a:rPr lang="en-US" smtClean="0"/>
              <a:t>4/5/2022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389022-62A6-EB46-BC61-115396350E0D}" type="slidenum">
              <a:rPr lang="en-US" smtClean="0"/>
              <a:t>‹#›</a:t>
            </a:fld>
            <a:endParaRPr lang="en-US"/>
          </a:p>
        </p:txBody>
      </p:sp>
    </p:spTree>
    <p:extLst>
      <p:ext uri="{BB962C8B-B14F-4D97-AF65-F5344CB8AC3E}">
        <p14:creationId xmlns:p14="http://schemas.microsoft.com/office/powerpoint/2010/main" val="3017797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solidFill>
                  <a:srgbClr val="0087CB"/>
                </a:solidFill>
              </a:rPr>
              <a:t>Discuss the title “Trade Unions”. Pupils will brainstorm any previous-related knowledge associated with this topic.</a:t>
            </a:r>
          </a:p>
        </p:txBody>
      </p:sp>
      <p:sp>
        <p:nvSpPr>
          <p:cNvPr id="4" name="Slide Number Placeholder 3"/>
          <p:cNvSpPr>
            <a:spLocks noGrp="1"/>
          </p:cNvSpPr>
          <p:nvPr>
            <p:ph type="sldNum" sz="quarter" idx="5"/>
          </p:nvPr>
        </p:nvSpPr>
        <p:spPr/>
        <p:txBody>
          <a:bodyPr/>
          <a:lstStyle/>
          <a:p>
            <a:fld id="{DF389022-62A6-EB46-BC61-115396350E0D}" type="slidenum">
              <a:rPr lang="en-US" smtClean="0"/>
              <a:t>1</a:t>
            </a:fld>
            <a:endParaRPr lang="en-US"/>
          </a:p>
        </p:txBody>
      </p:sp>
    </p:spTree>
    <p:extLst>
      <p:ext uri="{BB962C8B-B14F-4D97-AF65-F5344CB8AC3E}">
        <p14:creationId xmlns:p14="http://schemas.microsoft.com/office/powerpoint/2010/main" val="37575430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Teacher will explain the meaning of the term “activist”. </a:t>
            </a:r>
          </a:p>
          <a:p>
            <a:endParaRPr lang="en-US" dirty="0"/>
          </a:p>
          <a:p>
            <a:r>
              <a:rPr lang="en-US" dirty="0"/>
              <a:t>An activist is an individual union member who becomes involved in the work of their union beginning at the local workplace. </a:t>
            </a:r>
          </a:p>
          <a:p>
            <a:endParaRPr lang="en-US" dirty="0"/>
          </a:p>
          <a:p>
            <a:r>
              <a:rPr lang="en-US" dirty="0"/>
              <a:t>Trade union activists:</a:t>
            </a:r>
          </a:p>
          <a:p>
            <a:pPr marL="171450" indent="-171450">
              <a:buFont typeface="Arial" panose="020B0604020202020204" pitchFamily="34" charset="0"/>
              <a:buChar char="•"/>
            </a:pPr>
            <a:r>
              <a:rPr lang="en-US" dirty="0"/>
              <a:t>Encourage fellow workers to join a union</a:t>
            </a:r>
          </a:p>
          <a:p>
            <a:pPr marL="171450" indent="-171450">
              <a:buFont typeface="Arial" panose="020B0604020202020204" pitchFamily="34" charset="0"/>
              <a:buChar char="•"/>
            </a:pPr>
            <a:r>
              <a:rPr lang="en-US" dirty="0"/>
              <a:t>Provide support and advice to members</a:t>
            </a:r>
          </a:p>
          <a:p>
            <a:pPr marL="171450" indent="-171450">
              <a:buFont typeface="Arial" panose="020B0604020202020204" pitchFamily="34" charset="0"/>
              <a:buChar char="•"/>
            </a:pPr>
            <a:r>
              <a:rPr lang="en-US" dirty="0"/>
              <a:t>Represent views and concerns of members to management</a:t>
            </a:r>
          </a:p>
          <a:p>
            <a:pPr marL="171450" indent="-171450">
              <a:buFont typeface="Arial" panose="020B0604020202020204" pitchFamily="34" charset="0"/>
              <a:buChar char="•"/>
            </a:pPr>
            <a:r>
              <a:rPr lang="en-US" dirty="0"/>
              <a:t>Negotiate changes to working conditions and practices</a:t>
            </a:r>
          </a:p>
        </p:txBody>
      </p:sp>
      <p:sp>
        <p:nvSpPr>
          <p:cNvPr id="4" name="Slide Number Placeholder 3"/>
          <p:cNvSpPr>
            <a:spLocks noGrp="1"/>
          </p:cNvSpPr>
          <p:nvPr>
            <p:ph type="sldNum" sz="quarter" idx="5"/>
          </p:nvPr>
        </p:nvSpPr>
        <p:spPr/>
        <p:txBody>
          <a:bodyPr/>
          <a:lstStyle/>
          <a:p>
            <a:fld id="{DF389022-62A6-EB46-BC61-115396350E0D}" type="slidenum">
              <a:rPr lang="en-US" smtClean="0"/>
              <a:t>10</a:t>
            </a:fld>
            <a:endParaRPr lang="en-US"/>
          </a:p>
        </p:txBody>
      </p:sp>
    </p:spTree>
    <p:extLst>
      <p:ext uri="{BB962C8B-B14F-4D97-AF65-F5344CB8AC3E}">
        <p14:creationId xmlns:p14="http://schemas.microsoft.com/office/powerpoint/2010/main" val="1927577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Discuss the meaning of the term “shop steward” / “union representative”. </a:t>
            </a:r>
          </a:p>
          <a:p>
            <a:endParaRPr lang="en-US" b="1" i="1" dirty="0"/>
          </a:p>
          <a:p>
            <a:r>
              <a:rPr lang="en-US" b="1" i="1" dirty="0"/>
              <a:t>Teacher will explain the role and duties of this individual.</a:t>
            </a:r>
          </a:p>
        </p:txBody>
      </p:sp>
      <p:sp>
        <p:nvSpPr>
          <p:cNvPr id="4" name="Slide Number Placeholder 3"/>
          <p:cNvSpPr>
            <a:spLocks noGrp="1"/>
          </p:cNvSpPr>
          <p:nvPr>
            <p:ph type="sldNum" sz="quarter" idx="5"/>
          </p:nvPr>
        </p:nvSpPr>
        <p:spPr/>
        <p:txBody>
          <a:bodyPr/>
          <a:lstStyle/>
          <a:p>
            <a:fld id="{DF389022-62A6-EB46-BC61-115396350E0D}" type="slidenum">
              <a:rPr lang="en-US" smtClean="0"/>
              <a:t>11</a:t>
            </a:fld>
            <a:endParaRPr lang="en-US"/>
          </a:p>
        </p:txBody>
      </p:sp>
    </p:spTree>
    <p:extLst>
      <p:ext uri="{BB962C8B-B14F-4D97-AF65-F5344CB8AC3E}">
        <p14:creationId xmlns:p14="http://schemas.microsoft.com/office/powerpoint/2010/main" val="11161182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Having discussed the role of a union representative, the pupils will be asked what characteristics and skills they think a union representative may have.</a:t>
            </a:r>
          </a:p>
          <a:p>
            <a:endParaRPr lang="en-US" dirty="0"/>
          </a:p>
          <a:p>
            <a:pPr marL="171450" indent="-171450">
              <a:buFont typeface="Arial" panose="020B0604020202020204" pitchFamily="34" charset="0"/>
              <a:buChar char="•"/>
            </a:pPr>
            <a:r>
              <a:rPr lang="en-US" i="1" dirty="0"/>
              <a:t>What skills would a captain have?</a:t>
            </a:r>
          </a:p>
          <a:p>
            <a:pPr marL="171450" indent="-171450">
              <a:buFont typeface="Arial" panose="020B0604020202020204" pitchFamily="34" charset="0"/>
              <a:buChar char="•"/>
            </a:pPr>
            <a:r>
              <a:rPr lang="en-US" i="1" dirty="0"/>
              <a:t>What skills should an effective union representative have?</a:t>
            </a:r>
          </a:p>
        </p:txBody>
      </p:sp>
      <p:sp>
        <p:nvSpPr>
          <p:cNvPr id="4" name="Slide Number Placeholder 3"/>
          <p:cNvSpPr>
            <a:spLocks noGrp="1"/>
          </p:cNvSpPr>
          <p:nvPr>
            <p:ph type="sldNum" sz="quarter" idx="5"/>
          </p:nvPr>
        </p:nvSpPr>
        <p:spPr/>
        <p:txBody>
          <a:bodyPr/>
          <a:lstStyle/>
          <a:p>
            <a:fld id="{DF389022-62A6-EB46-BC61-115396350E0D}" type="slidenum">
              <a:rPr lang="en-US" smtClean="0"/>
              <a:t>12</a:t>
            </a:fld>
            <a:endParaRPr lang="en-US"/>
          </a:p>
        </p:txBody>
      </p:sp>
    </p:spTree>
    <p:extLst>
      <p:ext uri="{BB962C8B-B14F-4D97-AF65-F5344CB8AC3E}">
        <p14:creationId xmlns:p14="http://schemas.microsoft.com/office/powerpoint/2010/main" val="30278437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Talk about the term Collective Bargaining. </a:t>
            </a:r>
            <a:r>
              <a:rPr lang="en-US" b="1" dirty="0"/>
              <a:t>		</a:t>
            </a:r>
          </a:p>
          <a:p>
            <a:endParaRPr lang="en-US" dirty="0"/>
          </a:p>
          <a:p>
            <a:r>
              <a:rPr lang="en-US" dirty="0"/>
              <a:t>Collective bargaining is one of the most important tools for unions and their representatives. It is a process by which unions collectively negotiate agreements with employers affecting all workers. It is important because the bargaining position of a group of workers is far stronger than that of an individual. </a:t>
            </a:r>
          </a:p>
          <a:p>
            <a:endParaRPr lang="en-US" dirty="0"/>
          </a:p>
          <a:p>
            <a:r>
              <a:rPr lang="en-US" dirty="0"/>
              <a:t>This relates back to “unity is strength” – the power of a number of voices working together is much stronger than individuals trying to make a point.</a:t>
            </a:r>
          </a:p>
          <a:p>
            <a:endParaRPr lang="en-US" dirty="0"/>
          </a:p>
          <a:p>
            <a:r>
              <a:rPr lang="en-US" b="1" i="1" dirty="0"/>
              <a:t>Pupils will be asked to relate this to their own experiences (on sports teams, in playground games, reaching a resolution if there are disagreements with siblings etc.)</a:t>
            </a:r>
          </a:p>
        </p:txBody>
      </p:sp>
      <p:sp>
        <p:nvSpPr>
          <p:cNvPr id="4" name="Slide Number Placeholder 3"/>
          <p:cNvSpPr>
            <a:spLocks noGrp="1"/>
          </p:cNvSpPr>
          <p:nvPr>
            <p:ph type="sldNum" sz="quarter" idx="5"/>
          </p:nvPr>
        </p:nvSpPr>
        <p:spPr/>
        <p:txBody>
          <a:bodyPr/>
          <a:lstStyle/>
          <a:p>
            <a:fld id="{DF389022-62A6-EB46-BC61-115396350E0D}" type="slidenum">
              <a:rPr lang="en-US" smtClean="0"/>
              <a:t>13</a:t>
            </a:fld>
            <a:endParaRPr lang="en-US"/>
          </a:p>
        </p:txBody>
      </p:sp>
    </p:spTree>
    <p:extLst>
      <p:ext uri="{BB962C8B-B14F-4D97-AF65-F5344CB8AC3E}">
        <p14:creationId xmlns:p14="http://schemas.microsoft.com/office/powerpoint/2010/main" val="30753606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Concluding slide – final question – What have we learned?</a:t>
            </a:r>
          </a:p>
          <a:p>
            <a:endParaRPr lang="en-US" dirty="0"/>
          </a:p>
          <a:p>
            <a:r>
              <a:rPr lang="en-US" b="1" i="1" dirty="0"/>
              <a:t>Teacher will ask pupils to recap on what new information they have learned over the course of the lesson. (These can be recorded on a whiteboard / flipchart and may be referred to in subsequent lessons.</a:t>
            </a:r>
          </a:p>
        </p:txBody>
      </p:sp>
      <p:sp>
        <p:nvSpPr>
          <p:cNvPr id="4" name="Slide Number Placeholder 3"/>
          <p:cNvSpPr>
            <a:spLocks noGrp="1"/>
          </p:cNvSpPr>
          <p:nvPr>
            <p:ph type="sldNum" sz="quarter" idx="5"/>
          </p:nvPr>
        </p:nvSpPr>
        <p:spPr/>
        <p:txBody>
          <a:bodyPr/>
          <a:lstStyle/>
          <a:p>
            <a:fld id="{DF389022-62A6-EB46-BC61-115396350E0D}" type="slidenum">
              <a:rPr lang="en-US" smtClean="0"/>
              <a:t>14</a:t>
            </a:fld>
            <a:endParaRPr lang="en-US"/>
          </a:p>
        </p:txBody>
      </p:sp>
    </p:spTree>
    <p:extLst>
      <p:ext uri="{BB962C8B-B14F-4D97-AF65-F5344CB8AC3E}">
        <p14:creationId xmlns:p14="http://schemas.microsoft.com/office/powerpoint/2010/main" val="3375584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this slide, pupils will look and respond to a black and white picture of a group of workers from the past. The banner behind the group bears the words “Unity is Strength”. </a:t>
            </a:r>
          </a:p>
          <a:p>
            <a:endParaRPr lang="en-US" dirty="0"/>
          </a:p>
          <a:p>
            <a:r>
              <a:rPr lang="en-US" b="1" i="1" dirty="0"/>
              <a:t>Pupils discuss this motto – come up with other instances that justify this slogan.</a:t>
            </a:r>
          </a:p>
          <a:p>
            <a:endParaRPr lang="en-US" b="1" i="1" dirty="0"/>
          </a:p>
          <a:p>
            <a:pPr marL="171450" indent="-171450">
              <a:buFont typeface="Arial" panose="020B0604020202020204" pitchFamily="34" charset="0"/>
              <a:buChar char="•"/>
            </a:pPr>
            <a:r>
              <a:rPr lang="en-US" i="1" dirty="0"/>
              <a:t>In what scenarios is it beneficial to work together?</a:t>
            </a:r>
          </a:p>
          <a:p>
            <a:pPr marL="171450" indent="-171450">
              <a:buFont typeface="Arial" panose="020B0604020202020204" pitchFamily="34" charset="0"/>
              <a:buChar char="•"/>
            </a:pPr>
            <a:r>
              <a:rPr lang="en-US" i="1" dirty="0"/>
              <a:t>What are the advantages of working together as a group?</a:t>
            </a:r>
          </a:p>
        </p:txBody>
      </p:sp>
      <p:sp>
        <p:nvSpPr>
          <p:cNvPr id="4" name="Slide Number Placeholder 3"/>
          <p:cNvSpPr>
            <a:spLocks noGrp="1"/>
          </p:cNvSpPr>
          <p:nvPr>
            <p:ph type="sldNum" sz="quarter" idx="5"/>
          </p:nvPr>
        </p:nvSpPr>
        <p:spPr/>
        <p:txBody>
          <a:bodyPr/>
          <a:lstStyle/>
          <a:p>
            <a:fld id="{DF389022-62A6-EB46-BC61-115396350E0D}" type="slidenum">
              <a:rPr lang="en-US" smtClean="0"/>
              <a:t>2</a:t>
            </a:fld>
            <a:endParaRPr lang="en-US"/>
          </a:p>
        </p:txBody>
      </p:sp>
    </p:spTree>
    <p:extLst>
      <p:ext uri="{BB962C8B-B14F-4D97-AF65-F5344CB8AC3E}">
        <p14:creationId xmlns:p14="http://schemas.microsoft.com/office/powerpoint/2010/main" val="2347282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This slide depicts an image of Tesco staff members on strike, displaying a banner which reads “fighting for decent jobs and fairness”. </a:t>
            </a:r>
          </a:p>
          <a:p>
            <a:endParaRPr lang="en-US" b="0" dirty="0"/>
          </a:p>
          <a:p>
            <a:r>
              <a:rPr lang="en-US" b="1" i="1" dirty="0"/>
              <a:t>Pupils will engage in discussion based on the need for “fairness” and equality. </a:t>
            </a:r>
          </a:p>
          <a:p>
            <a:endParaRPr lang="en-US" b="1" i="1" dirty="0"/>
          </a:p>
          <a:p>
            <a:pPr marL="171450" indent="-171450">
              <a:buFont typeface="Arial" panose="020B0604020202020204" pitchFamily="34" charset="0"/>
              <a:buChar char="•"/>
            </a:pPr>
            <a:r>
              <a:rPr lang="en-US" b="0" i="1" dirty="0"/>
              <a:t>Why must an employer ensure that all workers are treated fairly?</a:t>
            </a:r>
          </a:p>
          <a:p>
            <a:pPr marL="171450" indent="-171450">
              <a:buFont typeface="Arial" panose="020B0604020202020204" pitchFamily="34" charset="0"/>
              <a:buChar char="•"/>
            </a:pPr>
            <a:r>
              <a:rPr lang="en-US" b="0" i="1" dirty="0"/>
              <a:t>Talk about the school setting – how do Principals and Teachers ensure everyone is treated fairly? What happens if a pupil feels that they have been treated unfairly?</a:t>
            </a:r>
          </a:p>
          <a:p>
            <a:pPr marL="171450" indent="-171450">
              <a:buFont typeface="Arial" panose="020B0604020202020204" pitchFamily="34" charset="0"/>
              <a:buChar char="•"/>
            </a:pPr>
            <a:r>
              <a:rPr lang="en-US" b="0" i="1" dirty="0"/>
              <a:t>Have they ever witnessed a “strike” (demonstration similar to that on the slide)? Where? When? What do they know about the situation / outcome?</a:t>
            </a:r>
          </a:p>
        </p:txBody>
      </p:sp>
      <p:sp>
        <p:nvSpPr>
          <p:cNvPr id="4" name="Slide Number Placeholder 3"/>
          <p:cNvSpPr>
            <a:spLocks noGrp="1"/>
          </p:cNvSpPr>
          <p:nvPr>
            <p:ph type="sldNum" sz="quarter" idx="5"/>
          </p:nvPr>
        </p:nvSpPr>
        <p:spPr/>
        <p:txBody>
          <a:bodyPr/>
          <a:lstStyle/>
          <a:p>
            <a:fld id="{DF389022-62A6-EB46-BC61-115396350E0D}" type="slidenum">
              <a:rPr lang="en-US" smtClean="0"/>
              <a:t>3</a:t>
            </a:fld>
            <a:endParaRPr lang="en-US"/>
          </a:p>
        </p:txBody>
      </p:sp>
    </p:spTree>
    <p:extLst>
      <p:ext uri="{BB962C8B-B14F-4D97-AF65-F5344CB8AC3E}">
        <p14:creationId xmlns:p14="http://schemas.microsoft.com/office/powerpoint/2010/main" val="1388193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The teacher will then explain to the students the meaning of the term “Trade Union”. </a:t>
            </a:r>
          </a:p>
        </p:txBody>
      </p:sp>
      <p:sp>
        <p:nvSpPr>
          <p:cNvPr id="4" name="Slide Number Placeholder 3"/>
          <p:cNvSpPr>
            <a:spLocks noGrp="1"/>
          </p:cNvSpPr>
          <p:nvPr>
            <p:ph type="sldNum" sz="quarter" idx="5"/>
          </p:nvPr>
        </p:nvSpPr>
        <p:spPr/>
        <p:txBody>
          <a:bodyPr/>
          <a:lstStyle/>
          <a:p>
            <a:fld id="{DF389022-62A6-EB46-BC61-115396350E0D}" type="slidenum">
              <a:rPr lang="en-US" smtClean="0"/>
              <a:t>4</a:t>
            </a:fld>
            <a:endParaRPr lang="en-US"/>
          </a:p>
        </p:txBody>
      </p:sp>
    </p:spTree>
    <p:extLst>
      <p:ext uri="{BB962C8B-B14F-4D97-AF65-F5344CB8AC3E}">
        <p14:creationId xmlns:p14="http://schemas.microsoft.com/office/powerpoint/2010/main" val="1170535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This slide comprises a range of logos of Irish Trade Unions.</a:t>
            </a:r>
          </a:p>
          <a:p>
            <a:r>
              <a:rPr lang="en-IE" dirty="0"/>
              <a:t> </a:t>
            </a:r>
          </a:p>
          <a:p>
            <a:r>
              <a:rPr lang="en-IE" b="1" i="1" dirty="0"/>
              <a:t>Pupils will be asked to identify any logos that they may recognise. </a:t>
            </a:r>
          </a:p>
          <a:p>
            <a:endParaRPr lang="en-IE" dirty="0"/>
          </a:p>
          <a:p>
            <a:r>
              <a:rPr lang="en-IE" dirty="0"/>
              <a:t>Some pupils may be able to name / describe other trade unions / symbols / logos (from media or family members involved in a union). </a:t>
            </a:r>
          </a:p>
        </p:txBody>
      </p:sp>
      <p:sp>
        <p:nvSpPr>
          <p:cNvPr id="4" name="Slide Number Placeholder 3"/>
          <p:cNvSpPr>
            <a:spLocks noGrp="1"/>
          </p:cNvSpPr>
          <p:nvPr>
            <p:ph type="sldNum" sz="quarter" idx="5"/>
          </p:nvPr>
        </p:nvSpPr>
        <p:spPr/>
        <p:txBody>
          <a:bodyPr/>
          <a:lstStyle/>
          <a:p>
            <a:fld id="{DF389022-62A6-EB46-BC61-115396350E0D}" type="slidenum">
              <a:rPr lang="en-US" smtClean="0"/>
              <a:t>5</a:t>
            </a:fld>
            <a:endParaRPr lang="en-US"/>
          </a:p>
        </p:txBody>
      </p:sp>
    </p:spTree>
    <p:extLst>
      <p:ext uri="{BB962C8B-B14F-4D97-AF65-F5344CB8AC3E}">
        <p14:creationId xmlns:p14="http://schemas.microsoft.com/office/powerpoint/2010/main" val="1109654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Teacher should draw pupils’ attention to the picture of “</a:t>
            </a:r>
            <a:r>
              <a:rPr lang="en-US" b="1" i="1" dirty="0" err="1"/>
              <a:t>Bunreacht</a:t>
            </a:r>
            <a:r>
              <a:rPr lang="en-US" b="1" i="1" dirty="0"/>
              <a:t> Na </a:t>
            </a:r>
            <a:r>
              <a:rPr lang="en-US" b="1" i="1" dirty="0" err="1"/>
              <a:t>hÉireann</a:t>
            </a:r>
            <a:r>
              <a:rPr lang="en-US" b="1" i="1" dirty="0"/>
              <a:t>” and explain its’ significance. </a:t>
            </a:r>
          </a:p>
          <a:p>
            <a:endParaRPr lang="en-US" dirty="0"/>
          </a:p>
          <a:p>
            <a:r>
              <a:rPr lang="en-US" dirty="0"/>
              <a:t>Employees have a right set down in the Constitution to join a trade union. Each worker has the right to join the union of their choice and the right to leave a union. An employee cannot be dismissed from their job because they are a member of a union.</a:t>
            </a:r>
          </a:p>
        </p:txBody>
      </p:sp>
      <p:sp>
        <p:nvSpPr>
          <p:cNvPr id="4" name="Slide Number Placeholder 3"/>
          <p:cNvSpPr>
            <a:spLocks noGrp="1"/>
          </p:cNvSpPr>
          <p:nvPr>
            <p:ph type="sldNum" sz="quarter" idx="5"/>
          </p:nvPr>
        </p:nvSpPr>
        <p:spPr/>
        <p:txBody>
          <a:bodyPr/>
          <a:lstStyle/>
          <a:p>
            <a:fld id="{DF389022-62A6-EB46-BC61-115396350E0D}" type="slidenum">
              <a:rPr lang="en-US" smtClean="0"/>
              <a:t>6</a:t>
            </a:fld>
            <a:endParaRPr lang="en-US"/>
          </a:p>
        </p:txBody>
      </p:sp>
    </p:spTree>
    <p:extLst>
      <p:ext uri="{BB962C8B-B14F-4D97-AF65-F5344CB8AC3E}">
        <p14:creationId xmlns:p14="http://schemas.microsoft.com/office/powerpoint/2010/main" val="1888814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illustrates some of the main areas that trade unions are involved in. </a:t>
            </a:r>
          </a:p>
          <a:p>
            <a:endParaRPr lang="en-US" dirty="0"/>
          </a:p>
          <a:p>
            <a:r>
              <a:rPr lang="en-US" b="1" i="1" dirty="0"/>
              <a:t>Teacher should elicit the pupils’ understanding of the term “negotiations” and explain how trade unions are involved in discussions on a range of issues to create positive working conditions for members (e.g. wages, facilities, holiday leave etc.)</a:t>
            </a:r>
            <a:endParaRPr lang="en-US" dirty="0"/>
          </a:p>
        </p:txBody>
      </p:sp>
      <p:sp>
        <p:nvSpPr>
          <p:cNvPr id="4" name="Slide Number Placeholder 3"/>
          <p:cNvSpPr>
            <a:spLocks noGrp="1"/>
          </p:cNvSpPr>
          <p:nvPr>
            <p:ph type="sldNum" sz="quarter" idx="5"/>
          </p:nvPr>
        </p:nvSpPr>
        <p:spPr/>
        <p:txBody>
          <a:bodyPr/>
          <a:lstStyle/>
          <a:p>
            <a:fld id="{DF389022-62A6-EB46-BC61-115396350E0D}" type="slidenum">
              <a:rPr lang="en-US" smtClean="0"/>
              <a:t>7</a:t>
            </a:fld>
            <a:endParaRPr lang="en-US"/>
          </a:p>
        </p:txBody>
      </p:sp>
    </p:spTree>
    <p:extLst>
      <p:ext uri="{BB962C8B-B14F-4D97-AF65-F5344CB8AC3E}">
        <p14:creationId xmlns:p14="http://schemas.microsoft.com/office/powerpoint/2010/main" val="2731096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contains a video message for pupils from ICTU General Secretary, Patricia King, to introduce them to the series of lessons on trade unions.</a:t>
            </a:r>
          </a:p>
        </p:txBody>
      </p:sp>
      <p:sp>
        <p:nvSpPr>
          <p:cNvPr id="4" name="Slide Number Placeholder 3"/>
          <p:cNvSpPr>
            <a:spLocks noGrp="1"/>
          </p:cNvSpPr>
          <p:nvPr>
            <p:ph type="sldNum" sz="quarter" idx="5"/>
          </p:nvPr>
        </p:nvSpPr>
        <p:spPr/>
        <p:txBody>
          <a:bodyPr/>
          <a:lstStyle/>
          <a:p>
            <a:fld id="{DF389022-62A6-EB46-BC61-115396350E0D}" type="slidenum">
              <a:rPr lang="en-US" smtClean="0"/>
              <a:t>8</a:t>
            </a:fld>
            <a:endParaRPr lang="en-US"/>
          </a:p>
        </p:txBody>
      </p:sp>
    </p:spTree>
    <p:extLst>
      <p:ext uri="{BB962C8B-B14F-4D97-AF65-F5344CB8AC3E}">
        <p14:creationId xmlns:p14="http://schemas.microsoft.com/office/powerpoint/2010/main" val="3022451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outlines the benefits of joining a trade union.</a:t>
            </a:r>
          </a:p>
          <a:p>
            <a:endParaRPr lang="en-US" dirty="0"/>
          </a:p>
          <a:p>
            <a:r>
              <a:rPr lang="en-US" b="1" i="1" dirty="0"/>
              <a:t>Teacher should talk about these positive aspects of trade union membership with the class and ask if there are any additional points that pupils could add to the list.</a:t>
            </a:r>
          </a:p>
        </p:txBody>
      </p:sp>
      <p:sp>
        <p:nvSpPr>
          <p:cNvPr id="4" name="Slide Number Placeholder 3"/>
          <p:cNvSpPr>
            <a:spLocks noGrp="1"/>
          </p:cNvSpPr>
          <p:nvPr>
            <p:ph type="sldNum" sz="quarter" idx="5"/>
          </p:nvPr>
        </p:nvSpPr>
        <p:spPr/>
        <p:txBody>
          <a:bodyPr/>
          <a:lstStyle/>
          <a:p>
            <a:fld id="{DF389022-62A6-EB46-BC61-115396350E0D}" type="slidenum">
              <a:rPr lang="en-US" smtClean="0"/>
              <a:t>9</a:t>
            </a:fld>
            <a:endParaRPr lang="en-US"/>
          </a:p>
        </p:txBody>
      </p:sp>
    </p:spTree>
    <p:extLst>
      <p:ext uri="{BB962C8B-B14F-4D97-AF65-F5344CB8AC3E}">
        <p14:creationId xmlns:p14="http://schemas.microsoft.com/office/powerpoint/2010/main" val="11082801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png"/><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png"/><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esson 1: Tit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549F9C9-5923-1146-8E37-CD78E346348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6E531FB-A3BF-1F4E-82AE-A62996ACB6CA}"/>
              </a:ext>
            </a:extLst>
          </p:cNvPr>
          <p:cNvSpPr>
            <a:spLocks noGrp="1"/>
          </p:cNvSpPr>
          <p:nvPr>
            <p:ph type="ctrTitle" hasCustomPrompt="1"/>
          </p:nvPr>
        </p:nvSpPr>
        <p:spPr>
          <a:xfrm>
            <a:off x="539399" y="544913"/>
            <a:ext cx="5251427" cy="2327932"/>
          </a:xfrm>
          <a:prstGeom prst="rect">
            <a:avLst/>
          </a:prstGeom>
        </p:spPr>
        <p:txBody>
          <a:bodyPr anchor="t">
            <a:normAutofit/>
          </a:bodyPr>
          <a:lstStyle>
            <a:lvl1pPr algn="l">
              <a:defRPr sz="46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r>
              <a:rPr lang="en-US" dirty="0"/>
              <a:t>CLICK TO EDIT MASTER TITLE STYLE</a:t>
            </a:r>
          </a:p>
        </p:txBody>
      </p:sp>
      <p:pic>
        <p:nvPicPr>
          <p:cNvPr id="3" name="Picture 2">
            <a:extLst>
              <a:ext uri="{FF2B5EF4-FFF2-40B4-BE49-F238E27FC236}">
                <a16:creationId xmlns:a16="http://schemas.microsoft.com/office/drawing/2014/main" id="{1E9E61A6-94A2-1047-ABDF-96D3B29D8CB5}"/>
              </a:ext>
            </a:extLst>
          </p:cNvPr>
          <p:cNvPicPr>
            <a:picLocks noChangeAspect="1"/>
          </p:cNvPicPr>
          <p:nvPr userDrawn="1"/>
        </p:nvPicPr>
        <p:blipFill>
          <a:blip r:embed="rId3"/>
          <a:stretch>
            <a:fillRect/>
          </a:stretch>
        </p:blipFill>
        <p:spPr>
          <a:xfrm>
            <a:off x="455171" y="5559816"/>
            <a:ext cx="1519934" cy="854963"/>
          </a:xfrm>
          <a:prstGeom prst="rect">
            <a:avLst/>
          </a:prstGeom>
        </p:spPr>
      </p:pic>
    </p:spTree>
    <p:extLst>
      <p:ext uri="{BB962C8B-B14F-4D97-AF65-F5344CB8AC3E}">
        <p14:creationId xmlns:p14="http://schemas.microsoft.com/office/powerpoint/2010/main" val="163846304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sson 5: Title and Sub">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22D4E9-0D7E-5448-BA75-E095D78DD06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ext Placeholder 3">
            <a:extLst>
              <a:ext uri="{FF2B5EF4-FFF2-40B4-BE49-F238E27FC236}">
                <a16:creationId xmlns:a16="http://schemas.microsoft.com/office/drawing/2014/main" id="{C655997E-D801-E744-B344-BAD6277A907C}"/>
              </a:ext>
            </a:extLst>
          </p:cNvPr>
          <p:cNvSpPr>
            <a:spLocks noGrp="1"/>
          </p:cNvSpPr>
          <p:nvPr>
            <p:ph type="body" sz="quarter" idx="10"/>
          </p:nvPr>
        </p:nvSpPr>
        <p:spPr>
          <a:xfrm>
            <a:off x="539399" y="1320801"/>
            <a:ext cx="5251427" cy="1328116"/>
          </a:xfrm>
          <a:prstGeom prst="rect">
            <a:avLst/>
          </a:prstGeom>
        </p:spPr>
        <p:txBody>
          <a:bodyPr anchor="t">
            <a:normAutofit/>
          </a:bodyPr>
          <a:lstStyle>
            <a:lvl1pPr marL="0" indent="0">
              <a:buNone/>
              <a:defRPr sz="3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sp>
        <p:nvSpPr>
          <p:cNvPr id="7" name="Title 1">
            <a:extLst>
              <a:ext uri="{FF2B5EF4-FFF2-40B4-BE49-F238E27FC236}">
                <a16:creationId xmlns:a16="http://schemas.microsoft.com/office/drawing/2014/main" id="{E752026E-6120-D348-884D-29DC6882CA93}"/>
              </a:ext>
            </a:extLst>
          </p:cNvPr>
          <p:cNvSpPr>
            <a:spLocks noGrp="1"/>
          </p:cNvSpPr>
          <p:nvPr>
            <p:ph type="ctrTitle" hasCustomPrompt="1"/>
          </p:nvPr>
        </p:nvSpPr>
        <p:spPr>
          <a:xfrm>
            <a:off x="539399" y="544913"/>
            <a:ext cx="5251427" cy="775888"/>
          </a:xfrm>
          <a:prstGeom prst="rect">
            <a:avLst/>
          </a:prstGeom>
        </p:spPr>
        <p:txBody>
          <a:bodyPr anchor="t">
            <a:noAutofit/>
          </a:bodyPr>
          <a:lstStyle>
            <a:lvl1pPr algn="l">
              <a:defRPr sz="54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r>
              <a:rPr lang="en-US" dirty="0"/>
              <a:t>CLICK TO EDIT MASTER TITLE STYLE</a:t>
            </a:r>
          </a:p>
        </p:txBody>
      </p:sp>
      <p:pic>
        <p:nvPicPr>
          <p:cNvPr id="4" name="Picture 3">
            <a:extLst>
              <a:ext uri="{FF2B5EF4-FFF2-40B4-BE49-F238E27FC236}">
                <a16:creationId xmlns:a16="http://schemas.microsoft.com/office/drawing/2014/main" id="{AE7815B4-9161-F645-BEE7-B0340FADFD6B}"/>
              </a:ext>
            </a:extLst>
          </p:cNvPr>
          <p:cNvPicPr>
            <a:picLocks noChangeAspect="1"/>
          </p:cNvPicPr>
          <p:nvPr userDrawn="1"/>
        </p:nvPicPr>
        <p:blipFill>
          <a:blip r:embed="rId3"/>
          <a:stretch>
            <a:fillRect/>
          </a:stretch>
        </p:blipFill>
        <p:spPr>
          <a:xfrm>
            <a:off x="455171" y="5559816"/>
            <a:ext cx="1519934" cy="854963"/>
          </a:xfrm>
          <a:prstGeom prst="rect">
            <a:avLst/>
          </a:prstGeom>
        </p:spPr>
      </p:pic>
    </p:spTree>
    <p:extLst>
      <p:ext uri="{BB962C8B-B14F-4D97-AF65-F5344CB8AC3E}">
        <p14:creationId xmlns:p14="http://schemas.microsoft.com/office/powerpoint/2010/main" val="241241016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sson 1: Pictur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A2340B3-489B-D54D-A91E-C16A4D47F06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Picture Placeholder 7">
            <a:extLst>
              <a:ext uri="{FF2B5EF4-FFF2-40B4-BE49-F238E27FC236}">
                <a16:creationId xmlns:a16="http://schemas.microsoft.com/office/drawing/2014/main" id="{13F19165-FDAF-C842-9CD6-75C25D3C6B1F}"/>
              </a:ext>
            </a:extLst>
          </p:cNvPr>
          <p:cNvSpPr>
            <a:spLocks noGrp="1"/>
          </p:cNvSpPr>
          <p:nvPr>
            <p:ph type="pic" sz="quarter" idx="10"/>
          </p:nvPr>
        </p:nvSpPr>
        <p:spPr>
          <a:xfrm>
            <a:off x="539400" y="540000"/>
            <a:ext cx="11113200" cy="4271843"/>
          </a:xfrm>
          <a:prstGeom prst="rect">
            <a:avLst/>
          </a:prstGeom>
        </p:spPr>
        <p:txBody>
          <a:bodyPr/>
          <a:lstStyle>
            <a:lvl1pPr marL="0" indent="0">
              <a:buNone/>
              <a:defRPr>
                <a:latin typeface="Tw Cen MT" panose="020B0602020104020603" pitchFamily="34" charset="77"/>
              </a:defRPr>
            </a:lvl1pPr>
          </a:lstStyle>
          <a:p>
            <a:endParaRPr lang="en-US"/>
          </a:p>
        </p:txBody>
      </p:sp>
      <p:sp>
        <p:nvSpPr>
          <p:cNvPr id="27" name="Text Placeholder 3">
            <a:extLst>
              <a:ext uri="{FF2B5EF4-FFF2-40B4-BE49-F238E27FC236}">
                <a16:creationId xmlns:a16="http://schemas.microsoft.com/office/drawing/2014/main" id="{A4E6CE30-6105-834C-8716-6DA68D00C3CE}"/>
              </a:ext>
            </a:extLst>
          </p:cNvPr>
          <p:cNvSpPr>
            <a:spLocks noGrp="1"/>
          </p:cNvSpPr>
          <p:nvPr>
            <p:ph type="body" sz="quarter" idx="11"/>
          </p:nvPr>
        </p:nvSpPr>
        <p:spPr>
          <a:xfrm>
            <a:off x="539399" y="4956313"/>
            <a:ext cx="10009832" cy="1348261"/>
          </a:xfrm>
          <a:prstGeom prst="rect">
            <a:avLst/>
          </a:prstGeom>
        </p:spPr>
        <p:txBody>
          <a:bodyPr anchor="b"/>
          <a:lstStyle>
            <a:lvl1pPr marL="0" indent="0">
              <a:lnSpc>
                <a:spcPct val="90000"/>
              </a:lnSpc>
              <a:spcBef>
                <a:spcPts val="1000"/>
              </a:spcBef>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pic>
        <p:nvPicPr>
          <p:cNvPr id="10" name="Picture 9">
            <a:extLst>
              <a:ext uri="{FF2B5EF4-FFF2-40B4-BE49-F238E27FC236}">
                <a16:creationId xmlns:a16="http://schemas.microsoft.com/office/drawing/2014/main" id="{0AFE21A2-E245-2B40-BCA4-1E80C22D1F12}"/>
              </a:ext>
            </a:extLst>
          </p:cNvPr>
          <p:cNvPicPr>
            <a:picLocks noChangeAspect="1"/>
          </p:cNvPicPr>
          <p:nvPr userDrawn="1"/>
        </p:nvPicPr>
        <p:blipFill>
          <a:blip r:embed="rId3"/>
          <a:stretch>
            <a:fillRect/>
          </a:stretch>
        </p:blipFill>
        <p:spPr>
          <a:xfrm>
            <a:off x="10623229" y="5554189"/>
            <a:ext cx="1494773" cy="1303811"/>
          </a:xfrm>
          <a:prstGeom prst="rect">
            <a:avLst/>
          </a:prstGeom>
        </p:spPr>
      </p:pic>
    </p:spTree>
    <p:extLst>
      <p:ext uri="{BB962C8B-B14F-4D97-AF65-F5344CB8AC3E}">
        <p14:creationId xmlns:p14="http://schemas.microsoft.com/office/powerpoint/2010/main" val="152772917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tmplLst>
          <p:tmpl lvl="1">
            <p:tnLst>
              <p:par>
                <p:cTn presetID="1" presetClass="entr" presetSubtype="0" fill="hold" nodeType="clickEffect">
                  <p:stCondLst>
                    <p:cond delay="0"/>
                  </p:stCondLst>
                  <p:childTnLst>
                    <p:set>
                      <p:cBhvr>
                        <p:cTn dur="1" fill="hold">
                          <p:stCondLst>
                            <p:cond delay="0"/>
                          </p:stCondLst>
                        </p:cTn>
                        <p:tgtEl>
                          <p:spTgt spid="27"/>
                        </p:tgtEl>
                        <p:attrNameLst>
                          <p:attrName>style.visibility</p:attrName>
                        </p:attrNameLst>
                      </p:cBhvr>
                      <p:to>
                        <p:strVal val="visible"/>
                      </p:to>
                    </p:se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sson 1: Tex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224A52-0C99-BA47-B521-AD82970D810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7" name="Text Placeholder 3">
            <a:extLst>
              <a:ext uri="{FF2B5EF4-FFF2-40B4-BE49-F238E27FC236}">
                <a16:creationId xmlns:a16="http://schemas.microsoft.com/office/drawing/2014/main" id="{A4E6CE30-6105-834C-8716-6DA68D00C3CE}"/>
              </a:ext>
            </a:extLst>
          </p:cNvPr>
          <p:cNvSpPr>
            <a:spLocks noGrp="1"/>
          </p:cNvSpPr>
          <p:nvPr>
            <p:ph type="body" sz="quarter" idx="11"/>
          </p:nvPr>
        </p:nvSpPr>
        <p:spPr>
          <a:xfrm>
            <a:off x="539399" y="1708879"/>
            <a:ext cx="11113201" cy="4595696"/>
          </a:xfrm>
          <a:prstGeom prst="rect">
            <a:avLst/>
          </a:prstGeom>
        </p:spPr>
        <p:txBody>
          <a:bodyPr anchor="t"/>
          <a:lstStyle>
            <a:lvl1pPr marL="0" indent="0">
              <a:lnSpc>
                <a:spcPct val="90000"/>
              </a:lnSpc>
              <a:spcBef>
                <a:spcPts val="1000"/>
              </a:spcBef>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sp>
        <p:nvSpPr>
          <p:cNvPr id="5" name="Title 1">
            <a:extLst>
              <a:ext uri="{FF2B5EF4-FFF2-40B4-BE49-F238E27FC236}">
                <a16:creationId xmlns:a16="http://schemas.microsoft.com/office/drawing/2014/main" id="{D9DC7F91-D164-324E-89D3-C99913125881}"/>
              </a:ext>
            </a:extLst>
          </p:cNvPr>
          <p:cNvSpPr>
            <a:spLocks noGrp="1"/>
          </p:cNvSpPr>
          <p:nvPr>
            <p:ph type="ctrTitle" hasCustomPrompt="1"/>
          </p:nvPr>
        </p:nvSpPr>
        <p:spPr>
          <a:xfrm>
            <a:off x="539398" y="544913"/>
            <a:ext cx="11113202" cy="1038958"/>
          </a:xfrm>
          <a:prstGeom prst="rect">
            <a:avLst/>
          </a:prstGeom>
        </p:spPr>
        <p:txBody>
          <a:bodyPr anchor="t">
            <a:normAutofit/>
          </a:bodyPr>
          <a:lstStyle>
            <a:lvl1pPr algn="l">
              <a:defRPr sz="46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r>
              <a:rPr lang="en-US" dirty="0"/>
              <a:t>CLICK TO EDIT MASTER TITLE STYLE</a:t>
            </a:r>
          </a:p>
        </p:txBody>
      </p:sp>
      <p:pic>
        <p:nvPicPr>
          <p:cNvPr id="6" name="Picture 5">
            <a:extLst>
              <a:ext uri="{FF2B5EF4-FFF2-40B4-BE49-F238E27FC236}">
                <a16:creationId xmlns:a16="http://schemas.microsoft.com/office/drawing/2014/main" id="{936F0D7B-A09A-D946-A88C-10A9E6C6C393}"/>
              </a:ext>
            </a:extLst>
          </p:cNvPr>
          <p:cNvPicPr>
            <a:picLocks noChangeAspect="1"/>
          </p:cNvPicPr>
          <p:nvPr userDrawn="1"/>
        </p:nvPicPr>
        <p:blipFill>
          <a:blip r:embed="rId3"/>
          <a:stretch>
            <a:fillRect/>
          </a:stretch>
        </p:blipFill>
        <p:spPr>
          <a:xfrm>
            <a:off x="10623229" y="5554189"/>
            <a:ext cx="1494773" cy="1303811"/>
          </a:xfrm>
          <a:prstGeom prst="rect">
            <a:avLst/>
          </a:prstGeom>
        </p:spPr>
      </p:pic>
    </p:spTree>
    <p:extLst>
      <p:ext uri="{BB962C8B-B14F-4D97-AF65-F5344CB8AC3E}">
        <p14:creationId xmlns:p14="http://schemas.microsoft.com/office/powerpoint/2010/main" val="326093214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tmplLst>
          <p:tmpl lvl="1">
            <p:tnLst>
              <p:par>
                <p:cTn presetID="1" presetClass="entr" presetSubtype="0" fill="hold" nodeType="clickEffect">
                  <p:stCondLst>
                    <p:cond delay="0"/>
                  </p:stCondLst>
                  <p:childTnLst>
                    <p:set>
                      <p:cBhvr>
                        <p:cTn dur="1" fill="hold">
                          <p:stCondLst>
                            <p:cond delay="0"/>
                          </p:stCondLst>
                        </p:cTn>
                        <p:tgtEl>
                          <p:spTgt spid="27"/>
                        </p:tgtEl>
                        <p:attrNameLst>
                          <p:attrName>style.visibility</p:attrName>
                        </p:attrNameLst>
                      </p:cBhvr>
                      <p:to>
                        <p:strVal val="visible"/>
                      </p:to>
                    </p:se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sson 1: 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224A52-0C99-BA47-B521-AD82970D8107}"/>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936F0D7B-A09A-D946-A88C-10A9E6C6C393}"/>
              </a:ext>
            </a:extLst>
          </p:cNvPr>
          <p:cNvPicPr>
            <a:picLocks noChangeAspect="1"/>
          </p:cNvPicPr>
          <p:nvPr userDrawn="1"/>
        </p:nvPicPr>
        <p:blipFill>
          <a:blip r:embed="rId3"/>
          <a:stretch>
            <a:fillRect/>
          </a:stretch>
        </p:blipFill>
        <p:spPr>
          <a:xfrm>
            <a:off x="10623229" y="5554189"/>
            <a:ext cx="1494773" cy="1303811"/>
          </a:xfrm>
          <a:prstGeom prst="rect">
            <a:avLst/>
          </a:prstGeom>
        </p:spPr>
      </p:pic>
    </p:spTree>
    <p:extLst>
      <p:ext uri="{BB962C8B-B14F-4D97-AF65-F5344CB8AC3E}">
        <p14:creationId xmlns:p14="http://schemas.microsoft.com/office/powerpoint/2010/main" val="245183790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Lesson 1: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797354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esson 2: Pictur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E631DD-91AF-134A-93EC-7D0A26C5A03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Picture Placeholder 7">
            <a:extLst>
              <a:ext uri="{FF2B5EF4-FFF2-40B4-BE49-F238E27FC236}">
                <a16:creationId xmlns:a16="http://schemas.microsoft.com/office/drawing/2014/main" id="{13F19165-FDAF-C842-9CD6-75C25D3C6B1F}"/>
              </a:ext>
            </a:extLst>
          </p:cNvPr>
          <p:cNvSpPr>
            <a:spLocks noGrp="1"/>
          </p:cNvSpPr>
          <p:nvPr>
            <p:ph type="pic" sz="quarter" idx="10"/>
          </p:nvPr>
        </p:nvSpPr>
        <p:spPr>
          <a:xfrm>
            <a:off x="539400" y="540000"/>
            <a:ext cx="11113200" cy="4271843"/>
          </a:xfrm>
          <a:prstGeom prst="rect">
            <a:avLst/>
          </a:prstGeom>
        </p:spPr>
        <p:txBody>
          <a:bodyPr/>
          <a:lstStyle>
            <a:lvl1pPr marL="0" indent="0">
              <a:buNone/>
              <a:defRPr>
                <a:latin typeface="Tw Cen MT" panose="020B0602020104020603" pitchFamily="34" charset="77"/>
              </a:defRPr>
            </a:lvl1pPr>
          </a:lstStyle>
          <a:p>
            <a:endParaRPr lang="en-US"/>
          </a:p>
        </p:txBody>
      </p:sp>
      <p:sp>
        <p:nvSpPr>
          <p:cNvPr id="27" name="Text Placeholder 3">
            <a:extLst>
              <a:ext uri="{FF2B5EF4-FFF2-40B4-BE49-F238E27FC236}">
                <a16:creationId xmlns:a16="http://schemas.microsoft.com/office/drawing/2014/main" id="{A4E6CE30-6105-834C-8716-6DA68D00C3CE}"/>
              </a:ext>
            </a:extLst>
          </p:cNvPr>
          <p:cNvSpPr>
            <a:spLocks noGrp="1"/>
          </p:cNvSpPr>
          <p:nvPr>
            <p:ph type="body" sz="quarter" idx="11"/>
          </p:nvPr>
        </p:nvSpPr>
        <p:spPr>
          <a:xfrm>
            <a:off x="539399" y="4956313"/>
            <a:ext cx="10009832" cy="1348261"/>
          </a:xfrm>
          <a:prstGeom prst="rect">
            <a:avLst/>
          </a:prstGeom>
        </p:spPr>
        <p:txBody>
          <a:bodyPr anchor="b"/>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pic>
        <p:nvPicPr>
          <p:cNvPr id="10" name="Picture 9">
            <a:extLst>
              <a:ext uri="{FF2B5EF4-FFF2-40B4-BE49-F238E27FC236}">
                <a16:creationId xmlns:a16="http://schemas.microsoft.com/office/drawing/2014/main" id="{0AFE21A2-E245-2B40-BCA4-1E80C22D1F12}"/>
              </a:ext>
            </a:extLst>
          </p:cNvPr>
          <p:cNvPicPr>
            <a:picLocks noChangeAspect="1"/>
          </p:cNvPicPr>
          <p:nvPr userDrawn="1"/>
        </p:nvPicPr>
        <p:blipFill>
          <a:blip r:embed="rId3"/>
          <a:stretch>
            <a:fillRect/>
          </a:stretch>
        </p:blipFill>
        <p:spPr>
          <a:xfrm>
            <a:off x="10623229" y="5554189"/>
            <a:ext cx="1494773" cy="1303811"/>
          </a:xfrm>
          <a:prstGeom prst="rect">
            <a:avLst/>
          </a:prstGeom>
        </p:spPr>
      </p:pic>
    </p:spTree>
    <p:extLst>
      <p:ext uri="{BB962C8B-B14F-4D97-AF65-F5344CB8AC3E}">
        <p14:creationId xmlns:p14="http://schemas.microsoft.com/office/powerpoint/2010/main" val="234663697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tmplLst>
          <p:tmpl lvl="1">
            <p:tnLst>
              <p:par>
                <p:cTn presetID="1" presetClass="entr" presetSubtype="0" fill="hold" nodeType="clickEffect">
                  <p:stCondLst>
                    <p:cond delay="0"/>
                  </p:stCondLst>
                  <p:childTnLst>
                    <p:set>
                      <p:cBhvr>
                        <p:cTn dur="1" fill="hold">
                          <p:stCondLst>
                            <p:cond delay="0"/>
                          </p:stCondLst>
                        </p:cTn>
                        <p:tgtEl>
                          <p:spTgt spid="27"/>
                        </p:tgtEl>
                        <p:attrNameLst>
                          <p:attrName>style.visibility</p:attrName>
                        </p:attrNameLst>
                      </p:cBhvr>
                      <p:to>
                        <p:strVal val="visible"/>
                      </p:to>
                    </p:se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sson 2: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B8B0A1D-6AC6-7844-BC24-CA83476C092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7" name="Text Placeholder 3">
            <a:extLst>
              <a:ext uri="{FF2B5EF4-FFF2-40B4-BE49-F238E27FC236}">
                <a16:creationId xmlns:a16="http://schemas.microsoft.com/office/drawing/2014/main" id="{A4E6CE30-6105-834C-8716-6DA68D00C3CE}"/>
              </a:ext>
            </a:extLst>
          </p:cNvPr>
          <p:cNvSpPr>
            <a:spLocks noGrp="1"/>
          </p:cNvSpPr>
          <p:nvPr>
            <p:ph type="body" sz="quarter" idx="11"/>
          </p:nvPr>
        </p:nvSpPr>
        <p:spPr>
          <a:xfrm>
            <a:off x="539399" y="1708879"/>
            <a:ext cx="11113201" cy="4595696"/>
          </a:xfrm>
          <a:prstGeom prst="rect">
            <a:avLst/>
          </a:prstGeom>
        </p:spPr>
        <p:txBody>
          <a:bodyPr anchor="t"/>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sp>
        <p:nvSpPr>
          <p:cNvPr id="5" name="Title 1">
            <a:extLst>
              <a:ext uri="{FF2B5EF4-FFF2-40B4-BE49-F238E27FC236}">
                <a16:creationId xmlns:a16="http://schemas.microsoft.com/office/drawing/2014/main" id="{D9DC7F91-D164-324E-89D3-C99913125881}"/>
              </a:ext>
            </a:extLst>
          </p:cNvPr>
          <p:cNvSpPr>
            <a:spLocks noGrp="1"/>
          </p:cNvSpPr>
          <p:nvPr>
            <p:ph type="ctrTitle" hasCustomPrompt="1"/>
          </p:nvPr>
        </p:nvSpPr>
        <p:spPr>
          <a:xfrm>
            <a:off x="539398" y="544913"/>
            <a:ext cx="11113202" cy="1038958"/>
          </a:xfrm>
          <a:prstGeom prst="rect">
            <a:avLst/>
          </a:prstGeom>
        </p:spPr>
        <p:txBody>
          <a:bodyPr anchor="t">
            <a:normAutofit/>
          </a:bodyPr>
          <a:lstStyle>
            <a:lvl1pPr algn="l">
              <a:defRPr sz="46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r>
              <a:rPr lang="en-US" dirty="0"/>
              <a:t>CLICK TO EDIT MASTER TITLE STYLE</a:t>
            </a:r>
          </a:p>
        </p:txBody>
      </p:sp>
      <p:pic>
        <p:nvPicPr>
          <p:cNvPr id="6" name="Picture 5">
            <a:extLst>
              <a:ext uri="{FF2B5EF4-FFF2-40B4-BE49-F238E27FC236}">
                <a16:creationId xmlns:a16="http://schemas.microsoft.com/office/drawing/2014/main" id="{936F0D7B-A09A-D946-A88C-10A9E6C6C393}"/>
              </a:ext>
            </a:extLst>
          </p:cNvPr>
          <p:cNvPicPr>
            <a:picLocks noChangeAspect="1"/>
          </p:cNvPicPr>
          <p:nvPr userDrawn="1"/>
        </p:nvPicPr>
        <p:blipFill>
          <a:blip r:embed="rId3"/>
          <a:stretch>
            <a:fillRect/>
          </a:stretch>
        </p:blipFill>
        <p:spPr>
          <a:xfrm>
            <a:off x="10623229" y="5554189"/>
            <a:ext cx="1494773" cy="1303811"/>
          </a:xfrm>
          <a:prstGeom prst="rect">
            <a:avLst/>
          </a:prstGeom>
        </p:spPr>
      </p:pic>
    </p:spTree>
    <p:extLst>
      <p:ext uri="{BB962C8B-B14F-4D97-AF65-F5344CB8AC3E}">
        <p14:creationId xmlns:p14="http://schemas.microsoft.com/office/powerpoint/2010/main" val="383658486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tmplLst>
          <p:tmpl lvl="1">
            <p:tnLst>
              <p:par>
                <p:cTn presetID="1" presetClass="entr" presetSubtype="0" fill="hold" nodeType="clickEffect">
                  <p:stCondLst>
                    <p:cond delay="0"/>
                  </p:stCondLst>
                  <p:childTnLst>
                    <p:set>
                      <p:cBhvr>
                        <p:cTn dur="1" fill="hold">
                          <p:stCondLst>
                            <p:cond delay="0"/>
                          </p:stCondLst>
                        </p:cTn>
                        <p:tgtEl>
                          <p:spTgt spid="27"/>
                        </p:tgtEl>
                        <p:attrNameLst>
                          <p:attrName>style.visibility</p:attrName>
                        </p:attrNameLst>
                      </p:cBhvr>
                      <p:to>
                        <p:strVal val="visible"/>
                      </p:to>
                    </p:se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sson 2: Blank">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B8B0A1D-6AC6-7844-BC24-CA83476C0923}"/>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936F0D7B-A09A-D946-A88C-10A9E6C6C393}"/>
              </a:ext>
            </a:extLst>
          </p:cNvPr>
          <p:cNvPicPr>
            <a:picLocks noChangeAspect="1"/>
          </p:cNvPicPr>
          <p:nvPr userDrawn="1"/>
        </p:nvPicPr>
        <p:blipFill>
          <a:blip r:embed="rId3"/>
          <a:stretch>
            <a:fillRect/>
          </a:stretch>
        </p:blipFill>
        <p:spPr>
          <a:xfrm>
            <a:off x="10623229" y="5554189"/>
            <a:ext cx="1494773" cy="1303811"/>
          </a:xfrm>
          <a:prstGeom prst="rect">
            <a:avLst/>
          </a:prstGeom>
        </p:spPr>
      </p:pic>
    </p:spTree>
    <p:extLst>
      <p:ext uri="{BB962C8B-B14F-4D97-AF65-F5344CB8AC3E}">
        <p14:creationId xmlns:p14="http://schemas.microsoft.com/office/powerpoint/2010/main" val="91869267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esson 3: Pictur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38B2717-ADF3-3442-A692-DC4784E3A98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Picture Placeholder 7">
            <a:extLst>
              <a:ext uri="{FF2B5EF4-FFF2-40B4-BE49-F238E27FC236}">
                <a16:creationId xmlns:a16="http://schemas.microsoft.com/office/drawing/2014/main" id="{13F19165-FDAF-C842-9CD6-75C25D3C6B1F}"/>
              </a:ext>
            </a:extLst>
          </p:cNvPr>
          <p:cNvSpPr>
            <a:spLocks noGrp="1"/>
          </p:cNvSpPr>
          <p:nvPr>
            <p:ph type="pic" sz="quarter" idx="10"/>
          </p:nvPr>
        </p:nvSpPr>
        <p:spPr>
          <a:xfrm>
            <a:off x="539400" y="540000"/>
            <a:ext cx="11113200" cy="4271843"/>
          </a:xfrm>
          <a:prstGeom prst="rect">
            <a:avLst/>
          </a:prstGeom>
        </p:spPr>
        <p:txBody>
          <a:bodyPr/>
          <a:lstStyle>
            <a:lvl1pPr marL="0" indent="0">
              <a:buNone/>
              <a:defRPr>
                <a:latin typeface="Tw Cen MT" panose="020B0602020104020603" pitchFamily="34" charset="77"/>
              </a:defRPr>
            </a:lvl1pPr>
          </a:lstStyle>
          <a:p>
            <a:endParaRPr lang="en-US" dirty="0"/>
          </a:p>
        </p:txBody>
      </p:sp>
      <p:sp>
        <p:nvSpPr>
          <p:cNvPr id="27" name="Text Placeholder 3">
            <a:extLst>
              <a:ext uri="{FF2B5EF4-FFF2-40B4-BE49-F238E27FC236}">
                <a16:creationId xmlns:a16="http://schemas.microsoft.com/office/drawing/2014/main" id="{A4E6CE30-6105-834C-8716-6DA68D00C3CE}"/>
              </a:ext>
            </a:extLst>
          </p:cNvPr>
          <p:cNvSpPr>
            <a:spLocks noGrp="1"/>
          </p:cNvSpPr>
          <p:nvPr>
            <p:ph type="body" sz="quarter" idx="11"/>
          </p:nvPr>
        </p:nvSpPr>
        <p:spPr>
          <a:xfrm>
            <a:off x="539399" y="4956313"/>
            <a:ext cx="10009832" cy="1348261"/>
          </a:xfrm>
          <a:prstGeom prst="rect">
            <a:avLst/>
          </a:prstGeom>
        </p:spPr>
        <p:txBody>
          <a:bodyPr anchor="b"/>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pic>
        <p:nvPicPr>
          <p:cNvPr id="10" name="Picture 9">
            <a:extLst>
              <a:ext uri="{FF2B5EF4-FFF2-40B4-BE49-F238E27FC236}">
                <a16:creationId xmlns:a16="http://schemas.microsoft.com/office/drawing/2014/main" id="{0AFE21A2-E245-2B40-BCA4-1E80C22D1F12}"/>
              </a:ext>
            </a:extLst>
          </p:cNvPr>
          <p:cNvPicPr>
            <a:picLocks noChangeAspect="1"/>
          </p:cNvPicPr>
          <p:nvPr userDrawn="1"/>
        </p:nvPicPr>
        <p:blipFill>
          <a:blip r:embed="rId3"/>
          <a:stretch>
            <a:fillRect/>
          </a:stretch>
        </p:blipFill>
        <p:spPr>
          <a:xfrm>
            <a:off x="10623229" y="5554189"/>
            <a:ext cx="1494773" cy="1303811"/>
          </a:xfrm>
          <a:prstGeom prst="rect">
            <a:avLst/>
          </a:prstGeom>
        </p:spPr>
      </p:pic>
    </p:spTree>
    <p:extLst>
      <p:ext uri="{BB962C8B-B14F-4D97-AF65-F5344CB8AC3E}">
        <p14:creationId xmlns:p14="http://schemas.microsoft.com/office/powerpoint/2010/main" val="359188785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tmplLst>
          <p:tmpl lvl="1">
            <p:tnLst>
              <p:par>
                <p:cTn presetID="1" presetClass="entr" presetSubtype="0" fill="hold" nodeType="clickEffect">
                  <p:stCondLst>
                    <p:cond delay="0"/>
                  </p:stCondLst>
                  <p:childTnLst>
                    <p:set>
                      <p:cBhvr>
                        <p:cTn dur="1" fill="hold">
                          <p:stCondLst>
                            <p:cond delay="0"/>
                          </p:stCondLst>
                        </p:cTn>
                        <p:tgtEl>
                          <p:spTgt spid="27"/>
                        </p:tgtEl>
                        <p:attrNameLst>
                          <p:attrName>style.visibility</p:attrName>
                        </p:attrNameLst>
                      </p:cBhvr>
                      <p:to>
                        <p:strVal val="visible"/>
                      </p:to>
                    </p:se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esson 3: Tex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F876EC-62FC-9944-AAB4-1D57DCF5EE1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7" name="Text Placeholder 3">
            <a:extLst>
              <a:ext uri="{FF2B5EF4-FFF2-40B4-BE49-F238E27FC236}">
                <a16:creationId xmlns:a16="http://schemas.microsoft.com/office/drawing/2014/main" id="{A4E6CE30-6105-834C-8716-6DA68D00C3CE}"/>
              </a:ext>
            </a:extLst>
          </p:cNvPr>
          <p:cNvSpPr>
            <a:spLocks noGrp="1"/>
          </p:cNvSpPr>
          <p:nvPr>
            <p:ph type="body" sz="quarter" idx="11"/>
          </p:nvPr>
        </p:nvSpPr>
        <p:spPr>
          <a:xfrm>
            <a:off x="539399" y="1708879"/>
            <a:ext cx="11113201" cy="4595696"/>
          </a:xfrm>
          <a:prstGeom prst="rect">
            <a:avLst/>
          </a:prstGeom>
        </p:spPr>
        <p:txBody>
          <a:bodyPr anchor="t"/>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sp>
        <p:nvSpPr>
          <p:cNvPr id="5" name="Title 1">
            <a:extLst>
              <a:ext uri="{FF2B5EF4-FFF2-40B4-BE49-F238E27FC236}">
                <a16:creationId xmlns:a16="http://schemas.microsoft.com/office/drawing/2014/main" id="{D9DC7F91-D164-324E-89D3-C99913125881}"/>
              </a:ext>
            </a:extLst>
          </p:cNvPr>
          <p:cNvSpPr>
            <a:spLocks noGrp="1"/>
          </p:cNvSpPr>
          <p:nvPr>
            <p:ph type="ctrTitle" hasCustomPrompt="1"/>
          </p:nvPr>
        </p:nvSpPr>
        <p:spPr>
          <a:xfrm>
            <a:off x="539398" y="544913"/>
            <a:ext cx="11113202" cy="1038958"/>
          </a:xfrm>
          <a:prstGeom prst="rect">
            <a:avLst/>
          </a:prstGeom>
        </p:spPr>
        <p:txBody>
          <a:bodyPr anchor="t">
            <a:normAutofit/>
          </a:bodyPr>
          <a:lstStyle>
            <a:lvl1pPr algn="l">
              <a:defRPr sz="46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r>
              <a:rPr lang="en-US" dirty="0"/>
              <a:t>CLICK TO EDIT MASTER TITLE STYLE</a:t>
            </a:r>
          </a:p>
        </p:txBody>
      </p:sp>
      <p:pic>
        <p:nvPicPr>
          <p:cNvPr id="6" name="Picture 5">
            <a:extLst>
              <a:ext uri="{FF2B5EF4-FFF2-40B4-BE49-F238E27FC236}">
                <a16:creationId xmlns:a16="http://schemas.microsoft.com/office/drawing/2014/main" id="{936F0D7B-A09A-D946-A88C-10A9E6C6C393}"/>
              </a:ext>
            </a:extLst>
          </p:cNvPr>
          <p:cNvPicPr>
            <a:picLocks noChangeAspect="1"/>
          </p:cNvPicPr>
          <p:nvPr userDrawn="1"/>
        </p:nvPicPr>
        <p:blipFill>
          <a:blip r:embed="rId3"/>
          <a:stretch>
            <a:fillRect/>
          </a:stretch>
        </p:blipFill>
        <p:spPr>
          <a:xfrm>
            <a:off x="10623229" y="5554189"/>
            <a:ext cx="1494773" cy="1303811"/>
          </a:xfrm>
          <a:prstGeom prst="rect">
            <a:avLst/>
          </a:prstGeom>
        </p:spPr>
      </p:pic>
    </p:spTree>
    <p:extLst>
      <p:ext uri="{BB962C8B-B14F-4D97-AF65-F5344CB8AC3E}">
        <p14:creationId xmlns:p14="http://schemas.microsoft.com/office/powerpoint/2010/main" val="302713961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tmplLst>
          <p:tmpl lvl="1">
            <p:tnLst>
              <p:par>
                <p:cTn presetID="1" presetClass="entr" presetSubtype="0" fill="hold" nodeType="clickEffect">
                  <p:stCondLst>
                    <p:cond delay="0"/>
                  </p:stCondLst>
                  <p:childTnLst>
                    <p:set>
                      <p:cBhvr>
                        <p:cTn dur="1" fill="hold">
                          <p:stCondLst>
                            <p:cond delay="0"/>
                          </p:stCondLst>
                        </p:cTn>
                        <p:tgtEl>
                          <p:spTgt spid="27"/>
                        </p:tgtEl>
                        <p:attrNameLst>
                          <p:attrName>style.visibility</p:attrName>
                        </p:attrNameLst>
                      </p:cBhvr>
                      <p:to>
                        <p:strVal val="visible"/>
                      </p:to>
                    </p:se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sson 1: Title and Sub">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8EE3842-6B65-844A-A54D-104554E2006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ext Placeholder 3">
            <a:extLst>
              <a:ext uri="{FF2B5EF4-FFF2-40B4-BE49-F238E27FC236}">
                <a16:creationId xmlns:a16="http://schemas.microsoft.com/office/drawing/2014/main" id="{C655997E-D801-E744-B344-BAD6277A907C}"/>
              </a:ext>
            </a:extLst>
          </p:cNvPr>
          <p:cNvSpPr>
            <a:spLocks noGrp="1"/>
          </p:cNvSpPr>
          <p:nvPr>
            <p:ph type="body" sz="quarter" idx="10"/>
          </p:nvPr>
        </p:nvSpPr>
        <p:spPr>
          <a:xfrm>
            <a:off x="539399" y="1320801"/>
            <a:ext cx="5251427" cy="1328116"/>
          </a:xfrm>
          <a:prstGeom prst="rect">
            <a:avLst/>
          </a:prstGeom>
        </p:spPr>
        <p:txBody>
          <a:bodyPr anchor="t">
            <a:normAutofit/>
          </a:bodyPr>
          <a:lstStyle>
            <a:lvl1pPr marL="0" indent="0">
              <a:buNone/>
              <a:defRPr sz="3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sp>
        <p:nvSpPr>
          <p:cNvPr id="7" name="Title 1">
            <a:extLst>
              <a:ext uri="{FF2B5EF4-FFF2-40B4-BE49-F238E27FC236}">
                <a16:creationId xmlns:a16="http://schemas.microsoft.com/office/drawing/2014/main" id="{E752026E-6120-D348-884D-29DC6882CA93}"/>
              </a:ext>
            </a:extLst>
          </p:cNvPr>
          <p:cNvSpPr>
            <a:spLocks noGrp="1"/>
          </p:cNvSpPr>
          <p:nvPr>
            <p:ph type="ctrTitle" hasCustomPrompt="1"/>
          </p:nvPr>
        </p:nvSpPr>
        <p:spPr>
          <a:xfrm>
            <a:off x="539399" y="544913"/>
            <a:ext cx="5251427" cy="775888"/>
          </a:xfrm>
          <a:prstGeom prst="rect">
            <a:avLst/>
          </a:prstGeom>
        </p:spPr>
        <p:txBody>
          <a:bodyPr anchor="t">
            <a:noAutofit/>
          </a:bodyPr>
          <a:lstStyle>
            <a:lvl1pPr algn="l">
              <a:defRPr sz="54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r>
              <a:rPr lang="en-US" dirty="0"/>
              <a:t>CLICK TO EDIT MASTER TITLE STYLE</a:t>
            </a:r>
          </a:p>
        </p:txBody>
      </p:sp>
      <p:pic>
        <p:nvPicPr>
          <p:cNvPr id="4" name="Picture 3">
            <a:extLst>
              <a:ext uri="{FF2B5EF4-FFF2-40B4-BE49-F238E27FC236}">
                <a16:creationId xmlns:a16="http://schemas.microsoft.com/office/drawing/2014/main" id="{AE7815B4-9161-F645-BEE7-B0340FADFD6B}"/>
              </a:ext>
            </a:extLst>
          </p:cNvPr>
          <p:cNvPicPr>
            <a:picLocks noChangeAspect="1"/>
          </p:cNvPicPr>
          <p:nvPr userDrawn="1"/>
        </p:nvPicPr>
        <p:blipFill>
          <a:blip r:embed="rId3"/>
          <a:stretch>
            <a:fillRect/>
          </a:stretch>
        </p:blipFill>
        <p:spPr>
          <a:xfrm>
            <a:off x="455171" y="5559816"/>
            <a:ext cx="1519934" cy="854963"/>
          </a:xfrm>
          <a:prstGeom prst="rect">
            <a:avLst/>
          </a:prstGeom>
        </p:spPr>
      </p:pic>
    </p:spTree>
    <p:extLst>
      <p:ext uri="{BB962C8B-B14F-4D97-AF65-F5344CB8AC3E}">
        <p14:creationId xmlns:p14="http://schemas.microsoft.com/office/powerpoint/2010/main" val="219535266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esson 3: Blank">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F876EC-62FC-9944-AAB4-1D57DCF5EE1A}"/>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936F0D7B-A09A-D946-A88C-10A9E6C6C393}"/>
              </a:ext>
            </a:extLst>
          </p:cNvPr>
          <p:cNvPicPr>
            <a:picLocks noChangeAspect="1"/>
          </p:cNvPicPr>
          <p:nvPr userDrawn="1"/>
        </p:nvPicPr>
        <p:blipFill>
          <a:blip r:embed="rId3"/>
          <a:stretch>
            <a:fillRect/>
          </a:stretch>
        </p:blipFill>
        <p:spPr>
          <a:xfrm>
            <a:off x="10623229" y="5554189"/>
            <a:ext cx="1494773" cy="1303811"/>
          </a:xfrm>
          <a:prstGeom prst="rect">
            <a:avLst/>
          </a:prstGeom>
        </p:spPr>
      </p:pic>
    </p:spTree>
    <p:extLst>
      <p:ext uri="{BB962C8B-B14F-4D97-AF65-F5344CB8AC3E}">
        <p14:creationId xmlns:p14="http://schemas.microsoft.com/office/powerpoint/2010/main" val="289190120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esson 4: Pictur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6A1BF8-CCBB-8D4D-B840-8C40F77E7CD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Picture Placeholder 7">
            <a:extLst>
              <a:ext uri="{FF2B5EF4-FFF2-40B4-BE49-F238E27FC236}">
                <a16:creationId xmlns:a16="http://schemas.microsoft.com/office/drawing/2014/main" id="{13F19165-FDAF-C842-9CD6-75C25D3C6B1F}"/>
              </a:ext>
            </a:extLst>
          </p:cNvPr>
          <p:cNvSpPr>
            <a:spLocks noGrp="1"/>
          </p:cNvSpPr>
          <p:nvPr>
            <p:ph type="pic" sz="quarter" idx="10"/>
          </p:nvPr>
        </p:nvSpPr>
        <p:spPr>
          <a:xfrm>
            <a:off x="539400" y="540000"/>
            <a:ext cx="11113200" cy="4271843"/>
          </a:xfrm>
          <a:prstGeom prst="rect">
            <a:avLst/>
          </a:prstGeom>
        </p:spPr>
        <p:txBody>
          <a:bodyPr/>
          <a:lstStyle>
            <a:lvl1pPr marL="0" indent="0">
              <a:buNone/>
              <a:defRPr>
                <a:latin typeface="Tw Cen MT" panose="020B0602020104020603" pitchFamily="34" charset="77"/>
              </a:defRPr>
            </a:lvl1pPr>
          </a:lstStyle>
          <a:p>
            <a:endParaRPr lang="en-US"/>
          </a:p>
        </p:txBody>
      </p:sp>
      <p:sp>
        <p:nvSpPr>
          <p:cNvPr id="27" name="Text Placeholder 3">
            <a:extLst>
              <a:ext uri="{FF2B5EF4-FFF2-40B4-BE49-F238E27FC236}">
                <a16:creationId xmlns:a16="http://schemas.microsoft.com/office/drawing/2014/main" id="{A4E6CE30-6105-834C-8716-6DA68D00C3CE}"/>
              </a:ext>
            </a:extLst>
          </p:cNvPr>
          <p:cNvSpPr>
            <a:spLocks noGrp="1"/>
          </p:cNvSpPr>
          <p:nvPr>
            <p:ph type="body" sz="quarter" idx="11"/>
          </p:nvPr>
        </p:nvSpPr>
        <p:spPr>
          <a:xfrm>
            <a:off x="539399" y="4956313"/>
            <a:ext cx="10009832" cy="1348261"/>
          </a:xfrm>
          <a:prstGeom prst="rect">
            <a:avLst/>
          </a:prstGeom>
        </p:spPr>
        <p:txBody>
          <a:bodyPr anchor="b"/>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pic>
        <p:nvPicPr>
          <p:cNvPr id="10" name="Picture 9">
            <a:extLst>
              <a:ext uri="{FF2B5EF4-FFF2-40B4-BE49-F238E27FC236}">
                <a16:creationId xmlns:a16="http://schemas.microsoft.com/office/drawing/2014/main" id="{0AFE21A2-E245-2B40-BCA4-1E80C22D1F12}"/>
              </a:ext>
            </a:extLst>
          </p:cNvPr>
          <p:cNvPicPr>
            <a:picLocks noChangeAspect="1"/>
          </p:cNvPicPr>
          <p:nvPr userDrawn="1"/>
        </p:nvPicPr>
        <p:blipFill>
          <a:blip r:embed="rId3"/>
          <a:stretch>
            <a:fillRect/>
          </a:stretch>
        </p:blipFill>
        <p:spPr>
          <a:xfrm>
            <a:off x="10623229" y="5554189"/>
            <a:ext cx="1494773" cy="1303811"/>
          </a:xfrm>
          <a:prstGeom prst="rect">
            <a:avLst/>
          </a:prstGeom>
        </p:spPr>
      </p:pic>
    </p:spTree>
    <p:extLst>
      <p:ext uri="{BB962C8B-B14F-4D97-AF65-F5344CB8AC3E}">
        <p14:creationId xmlns:p14="http://schemas.microsoft.com/office/powerpoint/2010/main" val="15591834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tmplLst>
          <p:tmpl lvl="1">
            <p:tnLst>
              <p:par>
                <p:cTn presetID="1" presetClass="entr" presetSubtype="0" fill="hold" nodeType="clickEffect">
                  <p:stCondLst>
                    <p:cond delay="0"/>
                  </p:stCondLst>
                  <p:childTnLst>
                    <p:set>
                      <p:cBhvr>
                        <p:cTn dur="1" fill="hold">
                          <p:stCondLst>
                            <p:cond delay="0"/>
                          </p:stCondLst>
                        </p:cTn>
                        <p:tgtEl>
                          <p:spTgt spid="27"/>
                        </p:tgtEl>
                        <p:attrNameLst>
                          <p:attrName>style.visibility</p:attrName>
                        </p:attrNameLst>
                      </p:cBhvr>
                      <p:to>
                        <p:strVal val="visible"/>
                      </p:to>
                    </p:set>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esson 4: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53E25C4-EACB-DF4B-B585-B4815E05901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7" name="Text Placeholder 3">
            <a:extLst>
              <a:ext uri="{FF2B5EF4-FFF2-40B4-BE49-F238E27FC236}">
                <a16:creationId xmlns:a16="http://schemas.microsoft.com/office/drawing/2014/main" id="{A4E6CE30-6105-834C-8716-6DA68D00C3CE}"/>
              </a:ext>
            </a:extLst>
          </p:cNvPr>
          <p:cNvSpPr>
            <a:spLocks noGrp="1"/>
          </p:cNvSpPr>
          <p:nvPr>
            <p:ph type="body" sz="quarter" idx="11"/>
          </p:nvPr>
        </p:nvSpPr>
        <p:spPr>
          <a:xfrm>
            <a:off x="539399" y="1708879"/>
            <a:ext cx="11113201" cy="4595696"/>
          </a:xfrm>
          <a:prstGeom prst="rect">
            <a:avLst/>
          </a:prstGeom>
        </p:spPr>
        <p:txBody>
          <a:bodyPr anchor="t"/>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sp>
        <p:nvSpPr>
          <p:cNvPr id="5" name="Title 1">
            <a:extLst>
              <a:ext uri="{FF2B5EF4-FFF2-40B4-BE49-F238E27FC236}">
                <a16:creationId xmlns:a16="http://schemas.microsoft.com/office/drawing/2014/main" id="{D9DC7F91-D164-324E-89D3-C99913125881}"/>
              </a:ext>
            </a:extLst>
          </p:cNvPr>
          <p:cNvSpPr>
            <a:spLocks noGrp="1"/>
          </p:cNvSpPr>
          <p:nvPr>
            <p:ph type="ctrTitle" hasCustomPrompt="1"/>
          </p:nvPr>
        </p:nvSpPr>
        <p:spPr>
          <a:xfrm>
            <a:off x="539398" y="544913"/>
            <a:ext cx="11113202" cy="1038958"/>
          </a:xfrm>
          <a:prstGeom prst="rect">
            <a:avLst/>
          </a:prstGeom>
        </p:spPr>
        <p:txBody>
          <a:bodyPr anchor="t">
            <a:normAutofit/>
          </a:bodyPr>
          <a:lstStyle>
            <a:lvl1pPr algn="l">
              <a:defRPr sz="46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r>
              <a:rPr lang="en-US" dirty="0"/>
              <a:t>CLICK TO EDIT MASTER TITLE STYLE</a:t>
            </a:r>
          </a:p>
        </p:txBody>
      </p:sp>
      <p:pic>
        <p:nvPicPr>
          <p:cNvPr id="6" name="Picture 5">
            <a:extLst>
              <a:ext uri="{FF2B5EF4-FFF2-40B4-BE49-F238E27FC236}">
                <a16:creationId xmlns:a16="http://schemas.microsoft.com/office/drawing/2014/main" id="{936F0D7B-A09A-D946-A88C-10A9E6C6C393}"/>
              </a:ext>
            </a:extLst>
          </p:cNvPr>
          <p:cNvPicPr>
            <a:picLocks noChangeAspect="1"/>
          </p:cNvPicPr>
          <p:nvPr userDrawn="1"/>
        </p:nvPicPr>
        <p:blipFill>
          <a:blip r:embed="rId3"/>
          <a:stretch>
            <a:fillRect/>
          </a:stretch>
        </p:blipFill>
        <p:spPr>
          <a:xfrm>
            <a:off x="10623229" y="5554189"/>
            <a:ext cx="1494773" cy="1303811"/>
          </a:xfrm>
          <a:prstGeom prst="rect">
            <a:avLst/>
          </a:prstGeom>
        </p:spPr>
      </p:pic>
    </p:spTree>
    <p:extLst>
      <p:ext uri="{BB962C8B-B14F-4D97-AF65-F5344CB8AC3E}">
        <p14:creationId xmlns:p14="http://schemas.microsoft.com/office/powerpoint/2010/main" val="137088716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tmplLst>
          <p:tmpl lvl="1">
            <p:tnLst>
              <p:par>
                <p:cTn presetID="1" presetClass="entr" presetSubtype="0" fill="hold" nodeType="clickEffect">
                  <p:stCondLst>
                    <p:cond delay="0"/>
                  </p:stCondLst>
                  <p:childTnLst>
                    <p:set>
                      <p:cBhvr>
                        <p:cTn dur="1" fill="hold">
                          <p:stCondLst>
                            <p:cond delay="0"/>
                          </p:stCondLst>
                        </p:cTn>
                        <p:tgtEl>
                          <p:spTgt spid="27"/>
                        </p:tgtEl>
                        <p:attrNameLst>
                          <p:attrName>style.visibility</p:attrName>
                        </p:attrNameLst>
                      </p:cBhvr>
                      <p:to>
                        <p:strVal val="visible"/>
                      </p:to>
                    </p:set>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esson 4: Blank">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53E25C4-EACB-DF4B-B585-B4815E05901A}"/>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936F0D7B-A09A-D946-A88C-10A9E6C6C393}"/>
              </a:ext>
            </a:extLst>
          </p:cNvPr>
          <p:cNvPicPr>
            <a:picLocks noChangeAspect="1"/>
          </p:cNvPicPr>
          <p:nvPr userDrawn="1"/>
        </p:nvPicPr>
        <p:blipFill>
          <a:blip r:embed="rId3"/>
          <a:stretch>
            <a:fillRect/>
          </a:stretch>
        </p:blipFill>
        <p:spPr>
          <a:xfrm>
            <a:off x="10623229" y="5554189"/>
            <a:ext cx="1494773" cy="1303811"/>
          </a:xfrm>
          <a:prstGeom prst="rect">
            <a:avLst/>
          </a:prstGeom>
        </p:spPr>
      </p:pic>
    </p:spTree>
    <p:extLst>
      <p:ext uri="{BB962C8B-B14F-4D97-AF65-F5344CB8AC3E}">
        <p14:creationId xmlns:p14="http://schemas.microsoft.com/office/powerpoint/2010/main" val="356350491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esson 5: Pictur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B91018-0369-144B-A9C9-CFC41D1EDA1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Picture Placeholder 7">
            <a:extLst>
              <a:ext uri="{FF2B5EF4-FFF2-40B4-BE49-F238E27FC236}">
                <a16:creationId xmlns:a16="http://schemas.microsoft.com/office/drawing/2014/main" id="{13F19165-FDAF-C842-9CD6-75C25D3C6B1F}"/>
              </a:ext>
            </a:extLst>
          </p:cNvPr>
          <p:cNvSpPr>
            <a:spLocks noGrp="1"/>
          </p:cNvSpPr>
          <p:nvPr>
            <p:ph type="pic" sz="quarter" idx="10"/>
          </p:nvPr>
        </p:nvSpPr>
        <p:spPr>
          <a:xfrm>
            <a:off x="539400" y="540000"/>
            <a:ext cx="11113200" cy="4271843"/>
          </a:xfrm>
          <a:prstGeom prst="rect">
            <a:avLst/>
          </a:prstGeom>
        </p:spPr>
        <p:txBody>
          <a:bodyPr/>
          <a:lstStyle>
            <a:lvl1pPr marL="0" indent="0">
              <a:buNone/>
              <a:defRPr>
                <a:latin typeface="Tw Cen MT" panose="020B0602020104020603" pitchFamily="34" charset="77"/>
              </a:defRPr>
            </a:lvl1pPr>
          </a:lstStyle>
          <a:p>
            <a:endParaRPr lang="en-US" dirty="0"/>
          </a:p>
        </p:txBody>
      </p:sp>
      <p:sp>
        <p:nvSpPr>
          <p:cNvPr id="27" name="Text Placeholder 3">
            <a:extLst>
              <a:ext uri="{FF2B5EF4-FFF2-40B4-BE49-F238E27FC236}">
                <a16:creationId xmlns:a16="http://schemas.microsoft.com/office/drawing/2014/main" id="{A4E6CE30-6105-834C-8716-6DA68D00C3CE}"/>
              </a:ext>
            </a:extLst>
          </p:cNvPr>
          <p:cNvSpPr>
            <a:spLocks noGrp="1"/>
          </p:cNvSpPr>
          <p:nvPr>
            <p:ph type="body" sz="quarter" idx="11"/>
          </p:nvPr>
        </p:nvSpPr>
        <p:spPr>
          <a:xfrm>
            <a:off x="539399" y="4956313"/>
            <a:ext cx="10009832" cy="1348261"/>
          </a:xfrm>
          <a:prstGeom prst="rect">
            <a:avLst/>
          </a:prstGeom>
        </p:spPr>
        <p:txBody>
          <a:bodyPr anchor="b"/>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pic>
        <p:nvPicPr>
          <p:cNvPr id="10" name="Picture 9">
            <a:extLst>
              <a:ext uri="{FF2B5EF4-FFF2-40B4-BE49-F238E27FC236}">
                <a16:creationId xmlns:a16="http://schemas.microsoft.com/office/drawing/2014/main" id="{0AFE21A2-E245-2B40-BCA4-1E80C22D1F12}"/>
              </a:ext>
            </a:extLst>
          </p:cNvPr>
          <p:cNvPicPr>
            <a:picLocks noChangeAspect="1"/>
          </p:cNvPicPr>
          <p:nvPr userDrawn="1"/>
        </p:nvPicPr>
        <p:blipFill>
          <a:blip r:embed="rId3"/>
          <a:stretch>
            <a:fillRect/>
          </a:stretch>
        </p:blipFill>
        <p:spPr>
          <a:xfrm>
            <a:off x="10623229" y="5554189"/>
            <a:ext cx="1494773" cy="1303811"/>
          </a:xfrm>
          <a:prstGeom prst="rect">
            <a:avLst/>
          </a:prstGeom>
        </p:spPr>
      </p:pic>
    </p:spTree>
    <p:extLst>
      <p:ext uri="{BB962C8B-B14F-4D97-AF65-F5344CB8AC3E}">
        <p14:creationId xmlns:p14="http://schemas.microsoft.com/office/powerpoint/2010/main" val="335040804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tmplLst>
          <p:tmpl lvl="1">
            <p:tnLst>
              <p:par>
                <p:cTn presetID="1" presetClass="entr" presetSubtype="0" fill="hold" nodeType="clickEffect">
                  <p:stCondLst>
                    <p:cond delay="0"/>
                  </p:stCondLst>
                  <p:childTnLst>
                    <p:set>
                      <p:cBhvr>
                        <p:cTn dur="1" fill="hold">
                          <p:stCondLst>
                            <p:cond delay="0"/>
                          </p:stCondLst>
                        </p:cTn>
                        <p:tgtEl>
                          <p:spTgt spid="27"/>
                        </p:tgtEl>
                        <p:attrNameLst>
                          <p:attrName>style.visibility</p:attrName>
                        </p:attrNameLst>
                      </p:cBhvr>
                      <p:to>
                        <p:strVal val="visible"/>
                      </p:to>
                    </p:se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esson 5: Tex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0F94B7-FFC4-8A46-875F-219CE0FE913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7" name="Text Placeholder 3">
            <a:extLst>
              <a:ext uri="{FF2B5EF4-FFF2-40B4-BE49-F238E27FC236}">
                <a16:creationId xmlns:a16="http://schemas.microsoft.com/office/drawing/2014/main" id="{A4E6CE30-6105-834C-8716-6DA68D00C3CE}"/>
              </a:ext>
            </a:extLst>
          </p:cNvPr>
          <p:cNvSpPr>
            <a:spLocks noGrp="1"/>
          </p:cNvSpPr>
          <p:nvPr>
            <p:ph type="body" sz="quarter" idx="11"/>
          </p:nvPr>
        </p:nvSpPr>
        <p:spPr>
          <a:xfrm>
            <a:off x="539399" y="1708879"/>
            <a:ext cx="11113201" cy="4595696"/>
          </a:xfrm>
          <a:prstGeom prst="rect">
            <a:avLst/>
          </a:prstGeom>
        </p:spPr>
        <p:txBody>
          <a:bodyPr anchor="t"/>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sp>
        <p:nvSpPr>
          <p:cNvPr id="5" name="Title 1">
            <a:extLst>
              <a:ext uri="{FF2B5EF4-FFF2-40B4-BE49-F238E27FC236}">
                <a16:creationId xmlns:a16="http://schemas.microsoft.com/office/drawing/2014/main" id="{D9DC7F91-D164-324E-89D3-C99913125881}"/>
              </a:ext>
            </a:extLst>
          </p:cNvPr>
          <p:cNvSpPr>
            <a:spLocks noGrp="1"/>
          </p:cNvSpPr>
          <p:nvPr>
            <p:ph type="ctrTitle" hasCustomPrompt="1"/>
          </p:nvPr>
        </p:nvSpPr>
        <p:spPr>
          <a:xfrm>
            <a:off x="539398" y="544913"/>
            <a:ext cx="11113202" cy="1038958"/>
          </a:xfrm>
          <a:prstGeom prst="rect">
            <a:avLst/>
          </a:prstGeom>
        </p:spPr>
        <p:txBody>
          <a:bodyPr anchor="t">
            <a:normAutofit/>
          </a:bodyPr>
          <a:lstStyle>
            <a:lvl1pPr algn="l">
              <a:defRPr sz="46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r>
              <a:rPr lang="en-US" dirty="0"/>
              <a:t>CLICK TO EDIT MASTER TITLE STYLE</a:t>
            </a:r>
          </a:p>
        </p:txBody>
      </p:sp>
      <p:pic>
        <p:nvPicPr>
          <p:cNvPr id="6" name="Picture 5">
            <a:extLst>
              <a:ext uri="{FF2B5EF4-FFF2-40B4-BE49-F238E27FC236}">
                <a16:creationId xmlns:a16="http://schemas.microsoft.com/office/drawing/2014/main" id="{936F0D7B-A09A-D946-A88C-10A9E6C6C393}"/>
              </a:ext>
            </a:extLst>
          </p:cNvPr>
          <p:cNvPicPr>
            <a:picLocks noChangeAspect="1"/>
          </p:cNvPicPr>
          <p:nvPr userDrawn="1"/>
        </p:nvPicPr>
        <p:blipFill>
          <a:blip r:embed="rId3"/>
          <a:stretch>
            <a:fillRect/>
          </a:stretch>
        </p:blipFill>
        <p:spPr>
          <a:xfrm>
            <a:off x="10623229" y="5554189"/>
            <a:ext cx="1494773" cy="1303811"/>
          </a:xfrm>
          <a:prstGeom prst="rect">
            <a:avLst/>
          </a:prstGeom>
        </p:spPr>
      </p:pic>
    </p:spTree>
    <p:extLst>
      <p:ext uri="{BB962C8B-B14F-4D97-AF65-F5344CB8AC3E}">
        <p14:creationId xmlns:p14="http://schemas.microsoft.com/office/powerpoint/2010/main" val="292593695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tmplLst>
          <p:tmpl lvl="1">
            <p:tnLst>
              <p:par>
                <p:cTn presetID="1" presetClass="entr" presetSubtype="0" fill="hold" nodeType="clickEffect">
                  <p:stCondLst>
                    <p:cond delay="0"/>
                  </p:stCondLst>
                  <p:childTnLst>
                    <p:set>
                      <p:cBhvr>
                        <p:cTn dur="1" fill="hold">
                          <p:stCondLst>
                            <p:cond delay="0"/>
                          </p:stCondLst>
                        </p:cTn>
                        <p:tgtEl>
                          <p:spTgt spid="27"/>
                        </p:tgtEl>
                        <p:attrNameLst>
                          <p:attrName>style.visibility</p:attrName>
                        </p:attrNameLst>
                      </p:cBhvr>
                      <p:to>
                        <p:strVal val="visible"/>
                      </p:to>
                    </p:se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esson 5: Blank">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0F94B7-FFC4-8A46-875F-219CE0FE9132}"/>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936F0D7B-A09A-D946-A88C-10A9E6C6C393}"/>
              </a:ext>
            </a:extLst>
          </p:cNvPr>
          <p:cNvPicPr>
            <a:picLocks noChangeAspect="1"/>
          </p:cNvPicPr>
          <p:nvPr userDrawn="1"/>
        </p:nvPicPr>
        <p:blipFill>
          <a:blip r:embed="rId3"/>
          <a:stretch>
            <a:fillRect/>
          </a:stretch>
        </p:blipFill>
        <p:spPr>
          <a:xfrm>
            <a:off x="10623229" y="5554189"/>
            <a:ext cx="1494773" cy="1303811"/>
          </a:xfrm>
          <a:prstGeom prst="rect">
            <a:avLst/>
          </a:prstGeom>
        </p:spPr>
      </p:pic>
    </p:spTree>
    <p:extLst>
      <p:ext uri="{BB962C8B-B14F-4D97-AF65-F5344CB8AC3E}">
        <p14:creationId xmlns:p14="http://schemas.microsoft.com/office/powerpoint/2010/main" val="139043731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esson 1: Pictur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000CC3-BB63-9E43-A16A-CFBED618CD2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Picture Placeholder 11">
            <a:extLst>
              <a:ext uri="{FF2B5EF4-FFF2-40B4-BE49-F238E27FC236}">
                <a16:creationId xmlns:a16="http://schemas.microsoft.com/office/drawing/2014/main" id="{CFE386FA-3270-D843-86AD-2F34900F6B20}"/>
              </a:ext>
            </a:extLst>
          </p:cNvPr>
          <p:cNvSpPr>
            <a:spLocks noGrp="1"/>
          </p:cNvSpPr>
          <p:nvPr>
            <p:ph type="pic" sz="quarter" idx="10"/>
          </p:nvPr>
        </p:nvSpPr>
        <p:spPr>
          <a:xfrm>
            <a:off x="3865964" y="-1430721"/>
            <a:ext cx="9515577" cy="9469746"/>
          </a:xfrm>
          <a:custGeom>
            <a:avLst/>
            <a:gdLst>
              <a:gd name="connsiteX0" fmla="*/ 0 w 8872904"/>
              <a:gd name="connsiteY0" fmla="*/ 4343418 h 8686835"/>
              <a:gd name="connsiteX1" fmla="*/ 1362390 w 8872904"/>
              <a:gd name="connsiteY1" fmla="*/ 3096813 h 8686835"/>
              <a:gd name="connsiteX2" fmla="*/ 1299407 w 8872904"/>
              <a:gd name="connsiteY2" fmla="*/ 1272158 h 8686835"/>
              <a:gd name="connsiteX3" fmla="*/ 3163146 w 8872904"/>
              <a:gd name="connsiteY3" fmla="*/ 1333820 h 8686835"/>
              <a:gd name="connsiteX4" fmla="*/ 4436452 w 8872904"/>
              <a:gd name="connsiteY4" fmla="*/ 0 h 8686835"/>
              <a:gd name="connsiteX5" fmla="*/ 5709758 w 8872904"/>
              <a:gd name="connsiteY5" fmla="*/ 1333820 h 8686835"/>
              <a:gd name="connsiteX6" fmla="*/ 7573497 w 8872904"/>
              <a:gd name="connsiteY6" fmla="*/ 1272158 h 8686835"/>
              <a:gd name="connsiteX7" fmla="*/ 7510514 w 8872904"/>
              <a:gd name="connsiteY7" fmla="*/ 3096813 h 8686835"/>
              <a:gd name="connsiteX8" fmla="*/ 8872904 w 8872904"/>
              <a:gd name="connsiteY8" fmla="*/ 4343418 h 8686835"/>
              <a:gd name="connsiteX9" fmla="*/ 7510514 w 8872904"/>
              <a:gd name="connsiteY9" fmla="*/ 5590022 h 8686835"/>
              <a:gd name="connsiteX10" fmla="*/ 7573497 w 8872904"/>
              <a:gd name="connsiteY10" fmla="*/ 7414677 h 8686835"/>
              <a:gd name="connsiteX11" fmla="*/ 5709758 w 8872904"/>
              <a:gd name="connsiteY11" fmla="*/ 7353015 h 8686835"/>
              <a:gd name="connsiteX12" fmla="*/ 4436452 w 8872904"/>
              <a:gd name="connsiteY12" fmla="*/ 8686835 h 8686835"/>
              <a:gd name="connsiteX13" fmla="*/ 3163146 w 8872904"/>
              <a:gd name="connsiteY13" fmla="*/ 7353015 h 8686835"/>
              <a:gd name="connsiteX14" fmla="*/ 1299407 w 8872904"/>
              <a:gd name="connsiteY14" fmla="*/ 7414677 h 8686835"/>
              <a:gd name="connsiteX15" fmla="*/ 1362390 w 8872904"/>
              <a:gd name="connsiteY15" fmla="*/ 5590022 h 8686835"/>
              <a:gd name="connsiteX16" fmla="*/ 0 w 8872904"/>
              <a:gd name="connsiteY16" fmla="*/ 4343418 h 8686835"/>
              <a:gd name="connsiteX0" fmla="*/ 0 w 8872904"/>
              <a:gd name="connsiteY0" fmla="*/ 4343418 h 8686835"/>
              <a:gd name="connsiteX1" fmla="*/ 1362390 w 8872904"/>
              <a:gd name="connsiteY1" fmla="*/ 3096813 h 8686835"/>
              <a:gd name="connsiteX2" fmla="*/ 1299407 w 8872904"/>
              <a:gd name="connsiteY2" fmla="*/ 1272158 h 8686835"/>
              <a:gd name="connsiteX3" fmla="*/ 3163146 w 8872904"/>
              <a:gd name="connsiteY3" fmla="*/ 1333820 h 8686835"/>
              <a:gd name="connsiteX4" fmla="*/ 4436452 w 8872904"/>
              <a:gd name="connsiteY4" fmla="*/ 0 h 8686835"/>
              <a:gd name="connsiteX5" fmla="*/ 5374907 w 8872904"/>
              <a:gd name="connsiteY5" fmla="*/ 2119431 h 8686835"/>
              <a:gd name="connsiteX6" fmla="*/ 7573497 w 8872904"/>
              <a:gd name="connsiteY6" fmla="*/ 1272158 h 8686835"/>
              <a:gd name="connsiteX7" fmla="*/ 7510514 w 8872904"/>
              <a:gd name="connsiteY7" fmla="*/ 3096813 h 8686835"/>
              <a:gd name="connsiteX8" fmla="*/ 8872904 w 8872904"/>
              <a:gd name="connsiteY8" fmla="*/ 4343418 h 8686835"/>
              <a:gd name="connsiteX9" fmla="*/ 7510514 w 8872904"/>
              <a:gd name="connsiteY9" fmla="*/ 5590022 h 8686835"/>
              <a:gd name="connsiteX10" fmla="*/ 7573497 w 8872904"/>
              <a:gd name="connsiteY10" fmla="*/ 7414677 h 8686835"/>
              <a:gd name="connsiteX11" fmla="*/ 5709758 w 8872904"/>
              <a:gd name="connsiteY11" fmla="*/ 7353015 h 8686835"/>
              <a:gd name="connsiteX12" fmla="*/ 4436452 w 8872904"/>
              <a:gd name="connsiteY12" fmla="*/ 8686835 h 8686835"/>
              <a:gd name="connsiteX13" fmla="*/ 3163146 w 8872904"/>
              <a:gd name="connsiteY13" fmla="*/ 7353015 h 8686835"/>
              <a:gd name="connsiteX14" fmla="*/ 1299407 w 8872904"/>
              <a:gd name="connsiteY14" fmla="*/ 7414677 h 8686835"/>
              <a:gd name="connsiteX15" fmla="*/ 1362390 w 8872904"/>
              <a:gd name="connsiteY15" fmla="*/ 5590022 h 8686835"/>
              <a:gd name="connsiteX16" fmla="*/ 0 w 8872904"/>
              <a:gd name="connsiteY16" fmla="*/ 4343418 h 8686835"/>
              <a:gd name="connsiteX0" fmla="*/ 0 w 8872904"/>
              <a:gd name="connsiteY0" fmla="*/ 4343418 h 8686835"/>
              <a:gd name="connsiteX1" fmla="*/ 1362390 w 8872904"/>
              <a:gd name="connsiteY1" fmla="*/ 3096813 h 8686835"/>
              <a:gd name="connsiteX2" fmla="*/ 1299407 w 8872904"/>
              <a:gd name="connsiteY2" fmla="*/ 1272158 h 8686835"/>
              <a:gd name="connsiteX3" fmla="*/ 3163146 w 8872904"/>
              <a:gd name="connsiteY3" fmla="*/ 1333820 h 8686835"/>
              <a:gd name="connsiteX4" fmla="*/ 4436452 w 8872904"/>
              <a:gd name="connsiteY4" fmla="*/ 0 h 8686835"/>
              <a:gd name="connsiteX5" fmla="*/ 5374907 w 8872904"/>
              <a:gd name="connsiteY5" fmla="*/ 2119431 h 8686835"/>
              <a:gd name="connsiteX6" fmla="*/ 7573497 w 8872904"/>
              <a:gd name="connsiteY6" fmla="*/ 1272158 h 8686835"/>
              <a:gd name="connsiteX7" fmla="*/ 6789297 w 8872904"/>
              <a:gd name="connsiteY7" fmla="*/ 3174086 h 8686835"/>
              <a:gd name="connsiteX8" fmla="*/ 8872904 w 8872904"/>
              <a:gd name="connsiteY8" fmla="*/ 4343418 h 8686835"/>
              <a:gd name="connsiteX9" fmla="*/ 7510514 w 8872904"/>
              <a:gd name="connsiteY9" fmla="*/ 5590022 h 8686835"/>
              <a:gd name="connsiteX10" fmla="*/ 7573497 w 8872904"/>
              <a:gd name="connsiteY10" fmla="*/ 7414677 h 8686835"/>
              <a:gd name="connsiteX11" fmla="*/ 5709758 w 8872904"/>
              <a:gd name="connsiteY11" fmla="*/ 7353015 h 8686835"/>
              <a:gd name="connsiteX12" fmla="*/ 4436452 w 8872904"/>
              <a:gd name="connsiteY12" fmla="*/ 8686835 h 8686835"/>
              <a:gd name="connsiteX13" fmla="*/ 3163146 w 8872904"/>
              <a:gd name="connsiteY13" fmla="*/ 7353015 h 8686835"/>
              <a:gd name="connsiteX14" fmla="*/ 1299407 w 8872904"/>
              <a:gd name="connsiteY14" fmla="*/ 7414677 h 8686835"/>
              <a:gd name="connsiteX15" fmla="*/ 1362390 w 8872904"/>
              <a:gd name="connsiteY15" fmla="*/ 5590022 h 8686835"/>
              <a:gd name="connsiteX16" fmla="*/ 0 w 8872904"/>
              <a:gd name="connsiteY16" fmla="*/ 4343418 h 8686835"/>
              <a:gd name="connsiteX0" fmla="*/ 0 w 8872904"/>
              <a:gd name="connsiteY0" fmla="*/ 4343418 h 8686835"/>
              <a:gd name="connsiteX1" fmla="*/ 1362390 w 8872904"/>
              <a:gd name="connsiteY1" fmla="*/ 3096813 h 8686835"/>
              <a:gd name="connsiteX2" fmla="*/ 1299407 w 8872904"/>
              <a:gd name="connsiteY2" fmla="*/ 1272158 h 8686835"/>
              <a:gd name="connsiteX3" fmla="*/ 3163146 w 8872904"/>
              <a:gd name="connsiteY3" fmla="*/ 1333820 h 8686835"/>
              <a:gd name="connsiteX4" fmla="*/ 4436452 w 8872904"/>
              <a:gd name="connsiteY4" fmla="*/ 0 h 8686835"/>
              <a:gd name="connsiteX5" fmla="*/ 5374907 w 8872904"/>
              <a:gd name="connsiteY5" fmla="*/ 2119431 h 8686835"/>
              <a:gd name="connsiteX6" fmla="*/ 7547739 w 8872904"/>
              <a:gd name="connsiteY6" fmla="*/ 692609 h 8686835"/>
              <a:gd name="connsiteX7" fmla="*/ 6789297 w 8872904"/>
              <a:gd name="connsiteY7" fmla="*/ 3174086 h 8686835"/>
              <a:gd name="connsiteX8" fmla="*/ 8872904 w 8872904"/>
              <a:gd name="connsiteY8" fmla="*/ 4343418 h 8686835"/>
              <a:gd name="connsiteX9" fmla="*/ 7510514 w 8872904"/>
              <a:gd name="connsiteY9" fmla="*/ 5590022 h 8686835"/>
              <a:gd name="connsiteX10" fmla="*/ 7573497 w 8872904"/>
              <a:gd name="connsiteY10" fmla="*/ 7414677 h 8686835"/>
              <a:gd name="connsiteX11" fmla="*/ 5709758 w 8872904"/>
              <a:gd name="connsiteY11" fmla="*/ 7353015 h 8686835"/>
              <a:gd name="connsiteX12" fmla="*/ 4436452 w 8872904"/>
              <a:gd name="connsiteY12" fmla="*/ 8686835 h 8686835"/>
              <a:gd name="connsiteX13" fmla="*/ 3163146 w 8872904"/>
              <a:gd name="connsiteY13" fmla="*/ 7353015 h 8686835"/>
              <a:gd name="connsiteX14" fmla="*/ 1299407 w 8872904"/>
              <a:gd name="connsiteY14" fmla="*/ 7414677 h 8686835"/>
              <a:gd name="connsiteX15" fmla="*/ 1362390 w 8872904"/>
              <a:gd name="connsiteY15" fmla="*/ 5590022 h 8686835"/>
              <a:gd name="connsiteX16" fmla="*/ 0 w 8872904"/>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510514 w 9040329"/>
              <a:gd name="connsiteY9" fmla="*/ 5590022 h 8686835"/>
              <a:gd name="connsiteX10" fmla="*/ 7573497 w 9040329"/>
              <a:gd name="connsiteY10" fmla="*/ 7414677 h 8686835"/>
              <a:gd name="connsiteX11" fmla="*/ 5709758 w 9040329"/>
              <a:gd name="connsiteY11" fmla="*/ 7353015 h 8686835"/>
              <a:gd name="connsiteX12" fmla="*/ 4436452 w 9040329"/>
              <a:gd name="connsiteY12" fmla="*/ 8686835 h 8686835"/>
              <a:gd name="connsiteX13" fmla="*/ 3163146 w 9040329"/>
              <a:gd name="connsiteY13" fmla="*/ 7353015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111268 w 9040329"/>
              <a:gd name="connsiteY9" fmla="*/ 4984715 h 8686835"/>
              <a:gd name="connsiteX10" fmla="*/ 7573497 w 9040329"/>
              <a:gd name="connsiteY10" fmla="*/ 7414677 h 8686835"/>
              <a:gd name="connsiteX11" fmla="*/ 5709758 w 9040329"/>
              <a:gd name="connsiteY11" fmla="*/ 7353015 h 8686835"/>
              <a:gd name="connsiteX12" fmla="*/ 4436452 w 9040329"/>
              <a:gd name="connsiteY12" fmla="*/ 8686835 h 8686835"/>
              <a:gd name="connsiteX13" fmla="*/ 3163146 w 9040329"/>
              <a:gd name="connsiteY13" fmla="*/ 7353015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111268 w 9040329"/>
              <a:gd name="connsiteY9" fmla="*/ 4984715 h 8686835"/>
              <a:gd name="connsiteX10" fmla="*/ 8603807 w 9040329"/>
              <a:gd name="connsiteY10" fmla="*/ 7440435 h 8686835"/>
              <a:gd name="connsiteX11" fmla="*/ 5709758 w 9040329"/>
              <a:gd name="connsiteY11" fmla="*/ 7353015 h 8686835"/>
              <a:gd name="connsiteX12" fmla="*/ 4436452 w 9040329"/>
              <a:gd name="connsiteY12" fmla="*/ 8686835 h 8686835"/>
              <a:gd name="connsiteX13" fmla="*/ 3163146 w 9040329"/>
              <a:gd name="connsiteY13" fmla="*/ 7353015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111268 w 9040329"/>
              <a:gd name="connsiteY9" fmla="*/ 4984715 h 8686835"/>
              <a:gd name="connsiteX10" fmla="*/ 8603807 w 9040329"/>
              <a:gd name="connsiteY10" fmla="*/ 7440435 h 8686835"/>
              <a:gd name="connsiteX11" fmla="*/ 5993094 w 9040329"/>
              <a:gd name="connsiteY11" fmla="*/ 6464373 h 8686835"/>
              <a:gd name="connsiteX12" fmla="*/ 4436452 w 9040329"/>
              <a:gd name="connsiteY12" fmla="*/ 8686835 h 8686835"/>
              <a:gd name="connsiteX13" fmla="*/ 3163146 w 9040329"/>
              <a:gd name="connsiteY13" fmla="*/ 7353015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111268 w 9040329"/>
              <a:gd name="connsiteY9" fmla="*/ 4984715 h 8686835"/>
              <a:gd name="connsiteX10" fmla="*/ 8603807 w 9040329"/>
              <a:gd name="connsiteY10" fmla="*/ 7440435 h 8686835"/>
              <a:gd name="connsiteX11" fmla="*/ 5993094 w 9040329"/>
              <a:gd name="connsiteY11" fmla="*/ 6464373 h 8686835"/>
              <a:gd name="connsiteX12" fmla="*/ 4436452 w 9040329"/>
              <a:gd name="connsiteY12" fmla="*/ 8686835 h 8686835"/>
              <a:gd name="connsiteX13" fmla="*/ 4154819 w 9040329"/>
              <a:gd name="connsiteY13" fmla="*/ 6709071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964421"/>
              <a:gd name="connsiteX1" fmla="*/ 1362390 w 9040329"/>
              <a:gd name="connsiteY1" fmla="*/ 3096813 h 8964421"/>
              <a:gd name="connsiteX2" fmla="*/ 1299407 w 9040329"/>
              <a:gd name="connsiteY2" fmla="*/ 1272158 h 8964421"/>
              <a:gd name="connsiteX3" fmla="*/ 3163146 w 9040329"/>
              <a:gd name="connsiteY3" fmla="*/ 1333820 h 8964421"/>
              <a:gd name="connsiteX4" fmla="*/ 4436452 w 9040329"/>
              <a:gd name="connsiteY4" fmla="*/ 0 h 8964421"/>
              <a:gd name="connsiteX5" fmla="*/ 5374907 w 9040329"/>
              <a:gd name="connsiteY5" fmla="*/ 2119431 h 8964421"/>
              <a:gd name="connsiteX6" fmla="*/ 7547739 w 9040329"/>
              <a:gd name="connsiteY6" fmla="*/ 692609 h 8964421"/>
              <a:gd name="connsiteX7" fmla="*/ 6789297 w 9040329"/>
              <a:gd name="connsiteY7" fmla="*/ 3174086 h 8964421"/>
              <a:gd name="connsiteX8" fmla="*/ 9040329 w 9040329"/>
              <a:gd name="connsiteY8" fmla="*/ 3841142 h 8964421"/>
              <a:gd name="connsiteX9" fmla="*/ 7111268 w 9040329"/>
              <a:gd name="connsiteY9" fmla="*/ 4984715 h 8964421"/>
              <a:gd name="connsiteX10" fmla="*/ 8603807 w 9040329"/>
              <a:gd name="connsiteY10" fmla="*/ 7440435 h 8964421"/>
              <a:gd name="connsiteX11" fmla="*/ 5993094 w 9040329"/>
              <a:gd name="connsiteY11" fmla="*/ 6464373 h 8964421"/>
              <a:gd name="connsiteX12" fmla="*/ 5318194 w 9040329"/>
              <a:gd name="connsiteY12" fmla="*/ 8964421 h 8964421"/>
              <a:gd name="connsiteX13" fmla="*/ 4154819 w 9040329"/>
              <a:gd name="connsiteY13" fmla="*/ 6709071 h 8964421"/>
              <a:gd name="connsiteX14" fmla="*/ 1299407 w 9040329"/>
              <a:gd name="connsiteY14" fmla="*/ 7414677 h 8964421"/>
              <a:gd name="connsiteX15" fmla="*/ 1362390 w 9040329"/>
              <a:gd name="connsiteY15" fmla="*/ 5590022 h 8964421"/>
              <a:gd name="connsiteX16" fmla="*/ 0 w 9040329"/>
              <a:gd name="connsiteY16" fmla="*/ 4343418 h 8964421"/>
              <a:gd name="connsiteX0" fmla="*/ 0 w 9040329"/>
              <a:gd name="connsiteY0" fmla="*/ 4343418 h 8964421"/>
              <a:gd name="connsiteX1" fmla="*/ 1362390 w 9040329"/>
              <a:gd name="connsiteY1" fmla="*/ 3096813 h 8964421"/>
              <a:gd name="connsiteX2" fmla="*/ 1299407 w 9040329"/>
              <a:gd name="connsiteY2" fmla="*/ 1272158 h 8964421"/>
              <a:gd name="connsiteX3" fmla="*/ 3163146 w 9040329"/>
              <a:gd name="connsiteY3" fmla="*/ 1333820 h 8964421"/>
              <a:gd name="connsiteX4" fmla="*/ 4436452 w 9040329"/>
              <a:gd name="connsiteY4" fmla="*/ 0 h 8964421"/>
              <a:gd name="connsiteX5" fmla="*/ 5374907 w 9040329"/>
              <a:gd name="connsiteY5" fmla="*/ 2119431 h 8964421"/>
              <a:gd name="connsiteX6" fmla="*/ 7547739 w 9040329"/>
              <a:gd name="connsiteY6" fmla="*/ 692609 h 8964421"/>
              <a:gd name="connsiteX7" fmla="*/ 6789297 w 9040329"/>
              <a:gd name="connsiteY7" fmla="*/ 3174086 h 8964421"/>
              <a:gd name="connsiteX8" fmla="*/ 9040329 w 9040329"/>
              <a:gd name="connsiteY8" fmla="*/ 3841142 h 8964421"/>
              <a:gd name="connsiteX9" fmla="*/ 7111268 w 9040329"/>
              <a:gd name="connsiteY9" fmla="*/ 4984715 h 8964421"/>
              <a:gd name="connsiteX10" fmla="*/ 8603807 w 9040329"/>
              <a:gd name="connsiteY10" fmla="*/ 7440435 h 8964421"/>
              <a:gd name="connsiteX11" fmla="*/ 5993094 w 9040329"/>
              <a:gd name="connsiteY11" fmla="*/ 6464373 h 8964421"/>
              <a:gd name="connsiteX12" fmla="*/ 5318194 w 9040329"/>
              <a:gd name="connsiteY12" fmla="*/ 8964421 h 8964421"/>
              <a:gd name="connsiteX13" fmla="*/ 4154819 w 9040329"/>
              <a:gd name="connsiteY13" fmla="*/ 6709071 h 8964421"/>
              <a:gd name="connsiteX14" fmla="*/ 1887236 w 9040329"/>
              <a:gd name="connsiteY14" fmla="*/ 8149463 h 8964421"/>
              <a:gd name="connsiteX15" fmla="*/ 1362390 w 9040329"/>
              <a:gd name="connsiteY15" fmla="*/ 5590022 h 8964421"/>
              <a:gd name="connsiteX16" fmla="*/ 0 w 9040329"/>
              <a:gd name="connsiteY16" fmla="*/ 4343418 h 8964421"/>
              <a:gd name="connsiteX0" fmla="*/ 0 w 9040329"/>
              <a:gd name="connsiteY0" fmla="*/ 4343418 h 8964421"/>
              <a:gd name="connsiteX1" fmla="*/ 1362390 w 9040329"/>
              <a:gd name="connsiteY1" fmla="*/ 3096813 h 8964421"/>
              <a:gd name="connsiteX2" fmla="*/ 1299407 w 9040329"/>
              <a:gd name="connsiteY2" fmla="*/ 1272158 h 8964421"/>
              <a:gd name="connsiteX3" fmla="*/ 3163146 w 9040329"/>
              <a:gd name="connsiteY3" fmla="*/ 1333820 h 8964421"/>
              <a:gd name="connsiteX4" fmla="*/ 4436452 w 9040329"/>
              <a:gd name="connsiteY4" fmla="*/ 0 h 8964421"/>
              <a:gd name="connsiteX5" fmla="*/ 5374907 w 9040329"/>
              <a:gd name="connsiteY5" fmla="*/ 2119431 h 8964421"/>
              <a:gd name="connsiteX6" fmla="*/ 7547739 w 9040329"/>
              <a:gd name="connsiteY6" fmla="*/ 692609 h 8964421"/>
              <a:gd name="connsiteX7" fmla="*/ 6789297 w 9040329"/>
              <a:gd name="connsiteY7" fmla="*/ 3174086 h 8964421"/>
              <a:gd name="connsiteX8" fmla="*/ 9040329 w 9040329"/>
              <a:gd name="connsiteY8" fmla="*/ 3841142 h 8964421"/>
              <a:gd name="connsiteX9" fmla="*/ 7111268 w 9040329"/>
              <a:gd name="connsiteY9" fmla="*/ 4984715 h 8964421"/>
              <a:gd name="connsiteX10" fmla="*/ 8603807 w 9040329"/>
              <a:gd name="connsiteY10" fmla="*/ 7440435 h 8964421"/>
              <a:gd name="connsiteX11" fmla="*/ 5993094 w 9040329"/>
              <a:gd name="connsiteY11" fmla="*/ 6464373 h 8964421"/>
              <a:gd name="connsiteX12" fmla="*/ 5318194 w 9040329"/>
              <a:gd name="connsiteY12" fmla="*/ 8964421 h 8964421"/>
              <a:gd name="connsiteX13" fmla="*/ 4154819 w 9040329"/>
              <a:gd name="connsiteY13" fmla="*/ 6709071 h 8964421"/>
              <a:gd name="connsiteX14" fmla="*/ 1887236 w 9040329"/>
              <a:gd name="connsiteY14" fmla="*/ 8149463 h 8964421"/>
              <a:gd name="connsiteX15" fmla="*/ 2668676 w 9040329"/>
              <a:gd name="connsiteY15" fmla="*/ 5606350 h 8964421"/>
              <a:gd name="connsiteX16" fmla="*/ 0 w 9040329"/>
              <a:gd name="connsiteY16" fmla="*/ 4343418 h 8964421"/>
              <a:gd name="connsiteX0" fmla="*/ 0 w 9105643"/>
              <a:gd name="connsiteY0" fmla="*/ 5045547 h 8964421"/>
              <a:gd name="connsiteX1" fmla="*/ 1427704 w 9105643"/>
              <a:gd name="connsiteY1" fmla="*/ 3096813 h 8964421"/>
              <a:gd name="connsiteX2" fmla="*/ 1364721 w 9105643"/>
              <a:gd name="connsiteY2" fmla="*/ 1272158 h 8964421"/>
              <a:gd name="connsiteX3" fmla="*/ 3228460 w 9105643"/>
              <a:gd name="connsiteY3" fmla="*/ 1333820 h 8964421"/>
              <a:gd name="connsiteX4" fmla="*/ 4501766 w 9105643"/>
              <a:gd name="connsiteY4" fmla="*/ 0 h 8964421"/>
              <a:gd name="connsiteX5" fmla="*/ 5440221 w 9105643"/>
              <a:gd name="connsiteY5" fmla="*/ 2119431 h 8964421"/>
              <a:gd name="connsiteX6" fmla="*/ 7613053 w 9105643"/>
              <a:gd name="connsiteY6" fmla="*/ 692609 h 8964421"/>
              <a:gd name="connsiteX7" fmla="*/ 6854611 w 9105643"/>
              <a:gd name="connsiteY7" fmla="*/ 3174086 h 8964421"/>
              <a:gd name="connsiteX8" fmla="*/ 9105643 w 9105643"/>
              <a:gd name="connsiteY8" fmla="*/ 3841142 h 8964421"/>
              <a:gd name="connsiteX9" fmla="*/ 7176582 w 9105643"/>
              <a:gd name="connsiteY9" fmla="*/ 4984715 h 8964421"/>
              <a:gd name="connsiteX10" fmla="*/ 8669121 w 9105643"/>
              <a:gd name="connsiteY10" fmla="*/ 7440435 h 8964421"/>
              <a:gd name="connsiteX11" fmla="*/ 6058408 w 9105643"/>
              <a:gd name="connsiteY11" fmla="*/ 6464373 h 8964421"/>
              <a:gd name="connsiteX12" fmla="*/ 5383508 w 9105643"/>
              <a:gd name="connsiteY12" fmla="*/ 8964421 h 8964421"/>
              <a:gd name="connsiteX13" fmla="*/ 4220133 w 9105643"/>
              <a:gd name="connsiteY13" fmla="*/ 6709071 h 8964421"/>
              <a:gd name="connsiteX14" fmla="*/ 1952550 w 9105643"/>
              <a:gd name="connsiteY14" fmla="*/ 8149463 h 8964421"/>
              <a:gd name="connsiteX15" fmla="*/ 2733990 w 9105643"/>
              <a:gd name="connsiteY15" fmla="*/ 5606350 h 8964421"/>
              <a:gd name="connsiteX16" fmla="*/ 0 w 9105643"/>
              <a:gd name="connsiteY16" fmla="*/ 5045547 h 8964421"/>
              <a:gd name="connsiteX0" fmla="*/ 0 w 9105643"/>
              <a:gd name="connsiteY0" fmla="*/ 5045547 h 8964421"/>
              <a:gd name="connsiteX1" fmla="*/ 2505389 w 9105643"/>
              <a:gd name="connsiteY1" fmla="*/ 3798942 h 8964421"/>
              <a:gd name="connsiteX2" fmla="*/ 1364721 w 9105643"/>
              <a:gd name="connsiteY2" fmla="*/ 1272158 h 8964421"/>
              <a:gd name="connsiteX3" fmla="*/ 3228460 w 9105643"/>
              <a:gd name="connsiteY3" fmla="*/ 1333820 h 8964421"/>
              <a:gd name="connsiteX4" fmla="*/ 4501766 w 9105643"/>
              <a:gd name="connsiteY4" fmla="*/ 0 h 8964421"/>
              <a:gd name="connsiteX5" fmla="*/ 5440221 w 9105643"/>
              <a:gd name="connsiteY5" fmla="*/ 2119431 h 8964421"/>
              <a:gd name="connsiteX6" fmla="*/ 7613053 w 9105643"/>
              <a:gd name="connsiteY6" fmla="*/ 692609 h 8964421"/>
              <a:gd name="connsiteX7" fmla="*/ 6854611 w 9105643"/>
              <a:gd name="connsiteY7" fmla="*/ 3174086 h 8964421"/>
              <a:gd name="connsiteX8" fmla="*/ 9105643 w 9105643"/>
              <a:gd name="connsiteY8" fmla="*/ 3841142 h 8964421"/>
              <a:gd name="connsiteX9" fmla="*/ 7176582 w 9105643"/>
              <a:gd name="connsiteY9" fmla="*/ 4984715 h 8964421"/>
              <a:gd name="connsiteX10" fmla="*/ 8669121 w 9105643"/>
              <a:gd name="connsiteY10" fmla="*/ 7440435 h 8964421"/>
              <a:gd name="connsiteX11" fmla="*/ 6058408 w 9105643"/>
              <a:gd name="connsiteY11" fmla="*/ 6464373 h 8964421"/>
              <a:gd name="connsiteX12" fmla="*/ 5383508 w 9105643"/>
              <a:gd name="connsiteY12" fmla="*/ 8964421 h 8964421"/>
              <a:gd name="connsiteX13" fmla="*/ 4220133 w 9105643"/>
              <a:gd name="connsiteY13" fmla="*/ 6709071 h 8964421"/>
              <a:gd name="connsiteX14" fmla="*/ 1952550 w 9105643"/>
              <a:gd name="connsiteY14" fmla="*/ 8149463 h 8964421"/>
              <a:gd name="connsiteX15" fmla="*/ 2733990 w 9105643"/>
              <a:gd name="connsiteY15" fmla="*/ 5606350 h 8964421"/>
              <a:gd name="connsiteX16" fmla="*/ 0 w 9105643"/>
              <a:gd name="connsiteY16" fmla="*/ 5045547 h 8964421"/>
              <a:gd name="connsiteX0" fmla="*/ 0 w 9105643"/>
              <a:gd name="connsiteY0" fmla="*/ 5045547 h 8964421"/>
              <a:gd name="connsiteX1" fmla="*/ 2505389 w 9105643"/>
              <a:gd name="connsiteY1" fmla="*/ 3798942 h 8964421"/>
              <a:gd name="connsiteX2" fmla="*/ 972835 w 9105643"/>
              <a:gd name="connsiteY2" fmla="*/ 1500758 h 8964421"/>
              <a:gd name="connsiteX3" fmla="*/ 3228460 w 9105643"/>
              <a:gd name="connsiteY3" fmla="*/ 1333820 h 8964421"/>
              <a:gd name="connsiteX4" fmla="*/ 4501766 w 9105643"/>
              <a:gd name="connsiteY4" fmla="*/ 0 h 8964421"/>
              <a:gd name="connsiteX5" fmla="*/ 5440221 w 9105643"/>
              <a:gd name="connsiteY5" fmla="*/ 2119431 h 8964421"/>
              <a:gd name="connsiteX6" fmla="*/ 7613053 w 9105643"/>
              <a:gd name="connsiteY6" fmla="*/ 692609 h 8964421"/>
              <a:gd name="connsiteX7" fmla="*/ 6854611 w 9105643"/>
              <a:gd name="connsiteY7" fmla="*/ 3174086 h 8964421"/>
              <a:gd name="connsiteX8" fmla="*/ 9105643 w 9105643"/>
              <a:gd name="connsiteY8" fmla="*/ 3841142 h 8964421"/>
              <a:gd name="connsiteX9" fmla="*/ 7176582 w 9105643"/>
              <a:gd name="connsiteY9" fmla="*/ 4984715 h 8964421"/>
              <a:gd name="connsiteX10" fmla="*/ 8669121 w 9105643"/>
              <a:gd name="connsiteY10" fmla="*/ 7440435 h 8964421"/>
              <a:gd name="connsiteX11" fmla="*/ 6058408 w 9105643"/>
              <a:gd name="connsiteY11" fmla="*/ 6464373 h 8964421"/>
              <a:gd name="connsiteX12" fmla="*/ 5383508 w 9105643"/>
              <a:gd name="connsiteY12" fmla="*/ 8964421 h 8964421"/>
              <a:gd name="connsiteX13" fmla="*/ 4220133 w 9105643"/>
              <a:gd name="connsiteY13" fmla="*/ 6709071 h 8964421"/>
              <a:gd name="connsiteX14" fmla="*/ 1952550 w 9105643"/>
              <a:gd name="connsiteY14" fmla="*/ 8149463 h 8964421"/>
              <a:gd name="connsiteX15" fmla="*/ 2733990 w 9105643"/>
              <a:gd name="connsiteY15" fmla="*/ 5606350 h 8964421"/>
              <a:gd name="connsiteX16" fmla="*/ 0 w 9105643"/>
              <a:gd name="connsiteY16" fmla="*/ 5045547 h 8964421"/>
              <a:gd name="connsiteX0" fmla="*/ 0 w 9105643"/>
              <a:gd name="connsiteY0" fmla="*/ 5045547 h 8964421"/>
              <a:gd name="connsiteX1" fmla="*/ 2505389 w 9105643"/>
              <a:gd name="connsiteY1" fmla="*/ 3798942 h 8964421"/>
              <a:gd name="connsiteX2" fmla="*/ 972835 w 9105643"/>
              <a:gd name="connsiteY2" fmla="*/ 1500758 h 8964421"/>
              <a:gd name="connsiteX3" fmla="*/ 3604017 w 9105643"/>
              <a:gd name="connsiteY3" fmla="*/ 2313534 h 8964421"/>
              <a:gd name="connsiteX4" fmla="*/ 4501766 w 9105643"/>
              <a:gd name="connsiteY4" fmla="*/ 0 h 8964421"/>
              <a:gd name="connsiteX5" fmla="*/ 5440221 w 9105643"/>
              <a:gd name="connsiteY5" fmla="*/ 2119431 h 8964421"/>
              <a:gd name="connsiteX6" fmla="*/ 7613053 w 9105643"/>
              <a:gd name="connsiteY6" fmla="*/ 692609 h 8964421"/>
              <a:gd name="connsiteX7" fmla="*/ 6854611 w 9105643"/>
              <a:gd name="connsiteY7" fmla="*/ 3174086 h 8964421"/>
              <a:gd name="connsiteX8" fmla="*/ 9105643 w 9105643"/>
              <a:gd name="connsiteY8" fmla="*/ 3841142 h 8964421"/>
              <a:gd name="connsiteX9" fmla="*/ 7176582 w 9105643"/>
              <a:gd name="connsiteY9" fmla="*/ 4984715 h 8964421"/>
              <a:gd name="connsiteX10" fmla="*/ 8669121 w 9105643"/>
              <a:gd name="connsiteY10" fmla="*/ 7440435 h 8964421"/>
              <a:gd name="connsiteX11" fmla="*/ 6058408 w 9105643"/>
              <a:gd name="connsiteY11" fmla="*/ 6464373 h 8964421"/>
              <a:gd name="connsiteX12" fmla="*/ 5383508 w 9105643"/>
              <a:gd name="connsiteY12" fmla="*/ 8964421 h 8964421"/>
              <a:gd name="connsiteX13" fmla="*/ 4220133 w 9105643"/>
              <a:gd name="connsiteY13" fmla="*/ 6709071 h 8964421"/>
              <a:gd name="connsiteX14" fmla="*/ 1952550 w 9105643"/>
              <a:gd name="connsiteY14" fmla="*/ 8149463 h 8964421"/>
              <a:gd name="connsiteX15" fmla="*/ 2733990 w 9105643"/>
              <a:gd name="connsiteY15" fmla="*/ 5606350 h 8964421"/>
              <a:gd name="connsiteX16" fmla="*/ 0 w 9105643"/>
              <a:gd name="connsiteY16" fmla="*/ 5045547 h 8964421"/>
              <a:gd name="connsiteX0" fmla="*/ 0 w 9105643"/>
              <a:gd name="connsiteY0" fmla="*/ 5012890 h 8931764"/>
              <a:gd name="connsiteX1" fmla="*/ 2505389 w 9105643"/>
              <a:gd name="connsiteY1" fmla="*/ 3766285 h 8931764"/>
              <a:gd name="connsiteX2" fmla="*/ 972835 w 9105643"/>
              <a:gd name="connsiteY2" fmla="*/ 1468101 h 8931764"/>
              <a:gd name="connsiteX3" fmla="*/ 3604017 w 9105643"/>
              <a:gd name="connsiteY3" fmla="*/ 2280877 h 8931764"/>
              <a:gd name="connsiteX4" fmla="*/ 4191523 w 9105643"/>
              <a:gd name="connsiteY4" fmla="*/ 0 h 8931764"/>
              <a:gd name="connsiteX5" fmla="*/ 5440221 w 9105643"/>
              <a:gd name="connsiteY5" fmla="*/ 2086774 h 8931764"/>
              <a:gd name="connsiteX6" fmla="*/ 7613053 w 9105643"/>
              <a:gd name="connsiteY6" fmla="*/ 659952 h 8931764"/>
              <a:gd name="connsiteX7" fmla="*/ 6854611 w 9105643"/>
              <a:gd name="connsiteY7" fmla="*/ 3141429 h 8931764"/>
              <a:gd name="connsiteX8" fmla="*/ 9105643 w 9105643"/>
              <a:gd name="connsiteY8" fmla="*/ 3808485 h 8931764"/>
              <a:gd name="connsiteX9" fmla="*/ 7176582 w 9105643"/>
              <a:gd name="connsiteY9" fmla="*/ 4952058 h 8931764"/>
              <a:gd name="connsiteX10" fmla="*/ 8669121 w 9105643"/>
              <a:gd name="connsiteY10" fmla="*/ 7407778 h 8931764"/>
              <a:gd name="connsiteX11" fmla="*/ 6058408 w 9105643"/>
              <a:gd name="connsiteY11" fmla="*/ 6431716 h 8931764"/>
              <a:gd name="connsiteX12" fmla="*/ 5383508 w 9105643"/>
              <a:gd name="connsiteY12" fmla="*/ 8931764 h 8931764"/>
              <a:gd name="connsiteX13" fmla="*/ 4220133 w 9105643"/>
              <a:gd name="connsiteY13" fmla="*/ 6676414 h 8931764"/>
              <a:gd name="connsiteX14" fmla="*/ 1952550 w 9105643"/>
              <a:gd name="connsiteY14" fmla="*/ 8116806 h 8931764"/>
              <a:gd name="connsiteX15" fmla="*/ 2733990 w 9105643"/>
              <a:gd name="connsiteY15" fmla="*/ 5573693 h 8931764"/>
              <a:gd name="connsiteX16" fmla="*/ 0 w 9105643"/>
              <a:gd name="connsiteY16" fmla="*/ 5012890 h 8931764"/>
              <a:gd name="connsiteX0" fmla="*/ 0 w 9105643"/>
              <a:gd name="connsiteY0" fmla="*/ 5012890 h 8931764"/>
              <a:gd name="connsiteX1" fmla="*/ 2505389 w 9105643"/>
              <a:gd name="connsiteY1" fmla="*/ 3766285 h 8931764"/>
              <a:gd name="connsiteX2" fmla="*/ 972835 w 9105643"/>
              <a:gd name="connsiteY2" fmla="*/ 1468101 h 8931764"/>
              <a:gd name="connsiteX3" fmla="*/ 3604017 w 9105643"/>
              <a:gd name="connsiteY3" fmla="*/ 2280877 h 8931764"/>
              <a:gd name="connsiteX4" fmla="*/ 4191523 w 9105643"/>
              <a:gd name="connsiteY4" fmla="*/ 0 h 8931764"/>
              <a:gd name="connsiteX5" fmla="*/ 5430172 w 9105643"/>
              <a:gd name="connsiteY5" fmla="*/ 2046581 h 8931764"/>
              <a:gd name="connsiteX6" fmla="*/ 7613053 w 9105643"/>
              <a:gd name="connsiteY6" fmla="*/ 659952 h 8931764"/>
              <a:gd name="connsiteX7" fmla="*/ 6854611 w 9105643"/>
              <a:gd name="connsiteY7" fmla="*/ 3141429 h 8931764"/>
              <a:gd name="connsiteX8" fmla="*/ 9105643 w 9105643"/>
              <a:gd name="connsiteY8" fmla="*/ 3808485 h 8931764"/>
              <a:gd name="connsiteX9" fmla="*/ 7176582 w 9105643"/>
              <a:gd name="connsiteY9" fmla="*/ 4952058 h 8931764"/>
              <a:gd name="connsiteX10" fmla="*/ 8669121 w 9105643"/>
              <a:gd name="connsiteY10" fmla="*/ 7407778 h 8931764"/>
              <a:gd name="connsiteX11" fmla="*/ 6058408 w 9105643"/>
              <a:gd name="connsiteY11" fmla="*/ 6431716 h 8931764"/>
              <a:gd name="connsiteX12" fmla="*/ 5383508 w 9105643"/>
              <a:gd name="connsiteY12" fmla="*/ 8931764 h 8931764"/>
              <a:gd name="connsiteX13" fmla="*/ 4220133 w 9105643"/>
              <a:gd name="connsiteY13" fmla="*/ 6676414 h 8931764"/>
              <a:gd name="connsiteX14" fmla="*/ 1952550 w 9105643"/>
              <a:gd name="connsiteY14" fmla="*/ 8116806 h 8931764"/>
              <a:gd name="connsiteX15" fmla="*/ 2733990 w 9105643"/>
              <a:gd name="connsiteY15" fmla="*/ 5573693 h 8931764"/>
              <a:gd name="connsiteX16" fmla="*/ 0 w 9105643"/>
              <a:gd name="connsiteY16" fmla="*/ 5012890 h 8931764"/>
              <a:gd name="connsiteX0" fmla="*/ 0 w 9105643"/>
              <a:gd name="connsiteY0" fmla="*/ 5304292 h 9223166"/>
              <a:gd name="connsiteX1" fmla="*/ 2505389 w 9105643"/>
              <a:gd name="connsiteY1" fmla="*/ 4057687 h 9223166"/>
              <a:gd name="connsiteX2" fmla="*/ 972835 w 9105643"/>
              <a:gd name="connsiteY2" fmla="*/ 1759503 h 9223166"/>
              <a:gd name="connsiteX3" fmla="*/ 3604017 w 9105643"/>
              <a:gd name="connsiteY3" fmla="*/ 2572279 h 9223166"/>
              <a:gd name="connsiteX4" fmla="*/ 4161378 w 9105643"/>
              <a:gd name="connsiteY4" fmla="*/ 0 h 9223166"/>
              <a:gd name="connsiteX5" fmla="*/ 5430172 w 9105643"/>
              <a:gd name="connsiteY5" fmla="*/ 2337983 h 9223166"/>
              <a:gd name="connsiteX6" fmla="*/ 7613053 w 9105643"/>
              <a:gd name="connsiteY6" fmla="*/ 951354 h 9223166"/>
              <a:gd name="connsiteX7" fmla="*/ 6854611 w 9105643"/>
              <a:gd name="connsiteY7" fmla="*/ 3432831 h 9223166"/>
              <a:gd name="connsiteX8" fmla="*/ 9105643 w 9105643"/>
              <a:gd name="connsiteY8" fmla="*/ 4099887 h 9223166"/>
              <a:gd name="connsiteX9" fmla="*/ 7176582 w 9105643"/>
              <a:gd name="connsiteY9" fmla="*/ 5243460 h 9223166"/>
              <a:gd name="connsiteX10" fmla="*/ 8669121 w 9105643"/>
              <a:gd name="connsiteY10" fmla="*/ 7699180 h 9223166"/>
              <a:gd name="connsiteX11" fmla="*/ 6058408 w 9105643"/>
              <a:gd name="connsiteY11" fmla="*/ 6723118 h 9223166"/>
              <a:gd name="connsiteX12" fmla="*/ 5383508 w 9105643"/>
              <a:gd name="connsiteY12" fmla="*/ 9223166 h 9223166"/>
              <a:gd name="connsiteX13" fmla="*/ 4220133 w 9105643"/>
              <a:gd name="connsiteY13" fmla="*/ 6967816 h 9223166"/>
              <a:gd name="connsiteX14" fmla="*/ 1952550 w 9105643"/>
              <a:gd name="connsiteY14" fmla="*/ 8408208 h 9223166"/>
              <a:gd name="connsiteX15" fmla="*/ 2733990 w 9105643"/>
              <a:gd name="connsiteY15" fmla="*/ 5865095 h 9223166"/>
              <a:gd name="connsiteX16" fmla="*/ 0 w 9105643"/>
              <a:gd name="connsiteY16" fmla="*/ 5304292 h 9223166"/>
              <a:gd name="connsiteX0" fmla="*/ 0 w 9105643"/>
              <a:gd name="connsiteY0" fmla="*/ 5304292 h 9223166"/>
              <a:gd name="connsiteX1" fmla="*/ 2505389 w 9105643"/>
              <a:gd name="connsiteY1" fmla="*/ 4057687 h 9223166"/>
              <a:gd name="connsiteX2" fmla="*/ 972835 w 9105643"/>
              <a:gd name="connsiteY2" fmla="*/ 1759503 h 9223166"/>
              <a:gd name="connsiteX3" fmla="*/ 3604017 w 9105643"/>
              <a:gd name="connsiteY3" fmla="*/ 2572279 h 9223166"/>
              <a:gd name="connsiteX4" fmla="*/ 4161378 w 9105643"/>
              <a:gd name="connsiteY4" fmla="*/ 0 h 9223166"/>
              <a:gd name="connsiteX5" fmla="*/ 5430172 w 9105643"/>
              <a:gd name="connsiteY5" fmla="*/ 2337983 h 9223166"/>
              <a:gd name="connsiteX6" fmla="*/ 7803972 w 9105643"/>
              <a:gd name="connsiteY6" fmla="*/ 770484 h 9223166"/>
              <a:gd name="connsiteX7" fmla="*/ 6854611 w 9105643"/>
              <a:gd name="connsiteY7" fmla="*/ 3432831 h 9223166"/>
              <a:gd name="connsiteX8" fmla="*/ 9105643 w 9105643"/>
              <a:gd name="connsiteY8" fmla="*/ 4099887 h 9223166"/>
              <a:gd name="connsiteX9" fmla="*/ 7176582 w 9105643"/>
              <a:gd name="connsiteY9" fmla="*/ 5243460 h 9223166"/>
              <a:gd name="connsiteX10" fmla="*/ 8669121 w 9105643"/>
              <a:gd name="connsiteY10" fmla="*/ 7699180 h 9223166"/>
              <a:gd name="connsiteX11" fmla="*/ 6058408 w 9105643"/>
              <a:gd name="connsiteY11" fmla="*/ 6723118 h 9223166"/>
              <a:gd name="connsiteX12" fmla="*/ 5383508 w 9105643"/>
              <a:gd name="connsiteY12" fmla="*/ 9223166 h 9223166"/>
              <a:gd name="connsiteX13" fmla="*/ 4220133 w 9105643"/>
              <a:gd name="connsiteY13" fmla="*/ 6967816 h 9223166"/>
              <a:gd name="connsiteX14" fmla="*/ 1952550 w 9105643"/>
              <a:gd name="connsiteY14" fmla="*/ 8408208 h 9223166"/>
              <a:gd name="connsiteX15" fmla="*/ 2733990 w 9105643"/>
              <a:gd name="connsiteY15" fmla="*/ 5865095 h 9223166"/>
              <a:gd name="connsiteX16" fmla="*/ 0 w 9105643"/>
              <a:gd name="connsiteY16" fmla="*/ 5304292 h 9223166"/>
              <a:gd name="connsiteX0" fmla="*/ 0 w 9105643"/>
              <a:gd name="connsiteY0" fmla="*/ 5304292 h 9223166"/>
              <a:gd name="connsiteX1" fmla="*/ 2505389 w 9105643"/>
              <a:gd name="connsiteY1" fmla="*/ 4057687 h 9223166"/>
              <a:gd name="connsiteX2" fmla="*/ 972835 w 9105643"/>
              <a:gd name="connsiteY2" fmla="*/ 1759503 h 9223166"/>
              <a:gd name="connsiteX3" fmla="*/ 3604017 w 9105643"/>
              <a:gd name="connsiteY3" fmla="*/ 2572279 h 9223166"/>
              <a:gd name="connsiteX4" fmla="*/ 4161378 w 9105643"/>
              <a:gd name="connsiteY4" fmla="*/ 0 h 9223166"/>
              <a:gd name="connsiteX5" fmla="*/ 5430172 w 9105643"/>
              <a:gd name="connsiteY5" fmla="*/ 2337983 h 9223166"/>
              <a:gd name="connsiteX6" fmla="*/ 7703488 w 9105643"/>
              <a:gd name="connsiteY6" fmla="*/ 840822 h 9223166"/>
              <a:gd name="connsiteX7" fmla="*/ 6854611 w 9105643"/>
              <a:gd name="connsiteY7" fmla="*/ 3432831 h 9223166"/>
              <a:gd name="connsiteX8" fmla="*/ 9105643 w 9105643"/>
              <a:gd name="connsiteY8" fmla="*/ 4099887 h 9223166"/>
              <a:gd name="connsiteX9" fmla="*/ 7176582 w 9105643"/>
              <a:gd name="connsiteY9" fmla="*/ 5243460 h 9223166"/>
              <a:gd name="connsiteX10" fmla="*/ 8669121 w 9105643"/>
              <a:gd name="connsiteY10" fmla="*/ 7699180 h 9223166"/>
              <a:gd name="connsiteX11" fmla="*/ 6058408 w 9105643"/>
              <a:gd name="connsiteY11" fmla="*/ 6723118 h 9223166"/>
              <a:gd name="connsiteX12" fmla="*/ 5383508 w 9105643"/>
              <a:gd name="connsiteY12" fmla="*/ 9223166 h 9223166"/>
              <a:gd name="connsiteX13" fmla="*/ 4220133 w 9105643"/>
              <a:gd name="connsiteY13" fmla="*/ 6967816 h 9223166"/>
              <a:gd name="connsiteX14" fmla="*/ 1952550 w 9105643"/>
              <a:gd name="connsiteY14" fmla="*/ 8408208 h 9223166"/>
              <a:gd name="connsiteX15" fmla="*/ 2733990 w 9105643"/>
              <a:gd name="connsiteY15" fmla="*/ 5865095 h 9223166"/>
              <a:gd name="connsiteX16" fmla="*/ 0 w 9105643"/>
              <a:gd name="connsiteY16" fmla="*/ 5304292 h 9223166"/>
              <a:gd name="connsiteX0" fmla="*/ 0 w 9336755"/>
              <a:gd name="connsiteY0" fmla="*/ 5304292 h 9223166"/>
              <a:gd name="connsiteX1" fmla="*/ 2505389 w 9336755"/>
              <a:gd name="connsiteY1" fmla="*/ 4057687 h 9223166"/>
              <a:gd name="connsiteX2" fmla="*/ 972835 w 9336755"/>
              <a:gd name="connsiteY2" fmla="*/ 1759503 h 9223166"/>
              <a:gd name="connsiteX3" fmla="*/ 3604017 w 9336755"/>
              <a:gd name="connsiteY3" fmla="*/ 2572279 h 9223166"/>
              <a:gd name="connsiteX4" fmla="*/ 4161378 w 9336755"/>
              <a:gd name="connsiteY4" fmla="*/ 0 h 9223166"/>
              <a:gd name="connsiteX5" fmla="*/ 5430172 w 9336755"/>
              <a:gd name="connsiteY5" fmla="*/ 2337983 h 9223166"/>
              <a:gd name="connsiteX6" fmla="*/ 7703488 w 9336755"/>
              <a:gd name="connsiteY6" fmla="*/ 840822 h 9223166"/>
              <a:gd name="connsiteX7" fmla="*/ 6854611 w 9336755"/>
              <a:gd name="connsiteY7" fmla="*/ 3432831 h 9223166"/>
              <a:gd name="connsiteX8" fmla="*/ 9336755 w 9336755"/>
              <a:gd name="connsiteY8" fmla="*/ 4019500 h 9223166"/>
              <a:gd name="connsiteX9" fmla="*/ 7176582 w 9336755"/>
              <a:gd name="connsiteY9" fmla="*/ 5243460 h 9223166"/>
              <a:gd name="connsiteX10" fmla="*/ 8669121 w 9336755"/>
              <a:gd name="connsiteY10" fmla="*/ 7699180 h 9223166"/>
              <a:gd name="connsiteX11" fmla="*/ 6058408 w 9336755"/>
              <a:gd name="connsiteY11" fmla="*/ 6723118 h 9223166"/>
              <a:gd name="connsiteX12" fmla="*/ 5383508 w 9336755"/>
              <a:gd name="connsiteY12" fmla="*/ 9223166 h 9223166"/>
              <a:gd name="connsiteX13" fmla="*/ 4220133 w 9336755"/>
              <a:gd name="connsiteY13" fmla="*/ 6967816 h 9223166"/>
              <a:gd name="connsiteX14" fmla="*/ 1952550 w 9336755"/>
              <a:gd name="connsiteY14" fmla="*/ 8408208 h 9223166"/>
              <a:gd name="connsiteX15" fmla="*/ 2733990 w 9336755"/>
              <a:gd name="connsiteY15" fmla="*/ 5865095 h 9223166"/>
              <a:gd name="connsiteX16" fmla="*/ 0 w 9336755"/>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76582 w 9556673"/>
              <a:gd name="connsiteY9" fmla="*/ 5243460 h 9223166"/>
              <a:gd name="connsiteX10" fmla="*/ 8669121 w 9556673"/>
              <a:gd name="connsiteY10" fmla="*/ 7699180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669121 w 9556673"/>
              <a:gd name="connsiteY10" fmla="*/ 7699180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658847 w 9556673"/>
              <a:gd name="connsiteY10" fmla="*/ 7616987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597202 w 9556673"/>
              <a:gd name="connsiteY10" fmla="*/ 7524520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556105 w 9556673"/>
              <a:gd name="connsiteY10" fmla="*/ 7524520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556105 w 9556673"/>
              <a:gd name="connsiteY10" fmla="*/ 7524520 h 9223166"/>
              <a:gd name="connsiteX11" fmla="*/ 6017312 w 9556673"/>
              <a:gd name="connsiteY11" fmla="*/ 6712844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469746"/>
              <a:gd name="connsiteX1" fmla="*/ 2505389 w 9556673"/>
              <a:gd name="connsiteY1" fmla="*/ 4057687 h 9469746"/>
              <a:gd name="connsiteX2" fmla="*/ 972835 w 9556673"/>
              <a:gd name="connsiteY2" fmla="*/ 1759503 h 9469746"/>
              <a:gd name="connsiteX3" fmla="*/ 3604017 w 9556673"/>
              <a:gd name="connsiteY3" fmla="*/ 2572279 h 9469746"/>
              <a:gd name="connsiteX4" fmla="*/ 4161378 w 9556673"/>
              <a:gd name="connsiteY4" fmla="*/ 0 h 9469746"/>
              <a:gd name="connsiteX5" fmla="*/ 5430172 w 9556673"/>
              <a:gd name="connsiteY5" fmla="*/ 2337983 h 9469746"/>
              <a:gd name="connsiteX6" fmla="*/ 7703488 w 9556673"/>
              <a:gd name="connsiteY6" fmla="*/ 840822 h 9469746"/>
              <a:gd name="connsiteX7" fmla="*/ 6854611 w 9556673"/>
              <a:gd name="connsiteY7" fmla="*/ 3432831 h 9469746"/>
              <a:gd name="connsiteX8" fmla="*/ 9556673 w 9556673"/>
              <a:gd name="connsiteY8" fmla="*/ 4019500 h 9469746"/>
              <a:gd name="connsiteX9" fmla="*/ 7135486 w 9556673"/>
              <a:gd name="connsiteY9" fmla="*/ 5274283 h 9469746"/>
              <a:gd name="connsiteX10" fmla="*/ 8556105 w 9556673"/>
              <a:gd name="connsiteY10" fmla="*/ 7524520 h 9469746"/>
              <a:gd name="connsiteX11" fmla="*/ 6017312 w 9556673"/>
              <a:gd name="connsiteY11" fmla="*/ 6712844 h 9469746"/>
              <a:gd name="connsiteX12" fmla="*/ 5465701 w 9556673"/>
              <a:gd name="connsiteY12" fmla="*/ 9469746 h 9469746"/>
              <a:gd name="connsiteX13" fmla="*/ 4220133 w 9556673"/>
              <a:gd name="connsiteY13" fmla="*/ 6967816 h 9469746"/>
              <a:gd name="connsiteX14" fmla="*/ 1952550 w 9556673"/>
              <a:gd name="connsiteY14" fmla="*/ 8408208 h 9469746"/>
              <a:gd name="connsiteX15" fmla="*/ 2733990 w 9556673"/>
              <a:gd name="connsiteY15" fmla="*/ 5865095 h 9469746"/>
              <a:gd name="connsiteX16" fmla="*/ 0 w 9556673"/>
              <a:gd name="connsiteY16" fmla="*/ 5304292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62392 w 9515577"/>
              <a:gd name="connsiteY6" fmla="*/ 840822 h 9469746"/>
              <a:gd name="connsiteX7" fmla="*/ 6813515 w 9515577"/>
              <a:gd name="connsiteY7" fmla="*/ 3432831 h 9469746"/>
              <a:gd name="connsiteX8" fmla="*/ 9515577 w 9515577"/>
              <a:gd name="connsiteY8" fmla="*/ 4019500 h 9469746"/>
              <a:gd name="connsiteX9" fmla="*/ 7094390 w 9515577"/>
              <a:gd name="connsiteY9" fmla="*/ 5274283 h 9469746"/>
              <a:gd name="connsiteX10" fmla="*/ 8515009 w 9515577"/>
              <a:gd name="connsiteY10" fmla="*/ 7524520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911454 w 9515577"/>
              <a:gd name="connsiteY14" fmla="*/ 8408208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94390 w 9515577"/>
              <a:gd name="connsiteY9" fmla="*/ 5274283 h 9469746"/>
              <a:gd name="connsiteX10" fmla="*/ 8515009 w 9515577"/>
              <a:gd name="connsiteY10" fmla="*/ 7524520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911454 w 9515577"/>
              <a:gd name="connsiteY14" fmla="*/ 8408208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94390 w 9515577"/>
              <a:gd name="connsiteY9" fmla="*/ 5274283 h 9469746"/>
              <a:gd name="connsiteX10" fmla="*/ 8515009 w 9515577"/>
              <a:gd name="connsiteY10" fmla="*/ 7524520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94390 w 9515577"/>
              <a:gd name="connsiteY9" fmla="*/ 5274283 h 9469746"/>
              <a:gd name="connsiteX10" fmla="*/ 8609277 w 9515577"/>
              <a:gd name="connsiteY10" fmla="*/ 7590507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113243 w 9515577"/>
              <a:gd name="connsiteY9" fmla="*/ 5274283 h 9469746"/>
              <a:gd name="connsiteX10" fmla="*/ 8609277 w 9515577"/>
              <a:gd name="connsiteY10" fmla="*/ 7590507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113243 w 9515577"/>
              <a:gd name="connsiteY9" fmla="*/ 5274283 h 9469746"/>
              <a:gd name="connsiteX10" fmla="*/ 8609277 w 9515577"/>
              <a:gd name="connsiteY10" fmla="*/ 7590507 h 9469746"/>
              <a:gd name="connsiteX11" fmla="*/ 5985642 w 9515577"/>
              <a:gd name="connsiteY11" fmla="*/ 6759978 h 9469746"/>
              <a:gd name="connsiteX12" fmla="*/ 5424605 w 9515577"/>
              <a:gd name="connsiteY12" fmla="*/ 9469746 h 9469746"/>
              <a:gd name="connsiteX13" fmla="*/ 4179037 w 9515577"/>
              <a:gd name="connsiteY13" fmla="*/ 6967816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113243 w 9515577"/>
              <a:gd name="connsiteY9" fmla="*/ 5274283 h 9469746"/>
              <a:gd name="connsiteX10" fmla="*/ 8609277 w 9515577"/>
              <a:gd name="connsiteY10" fmla="*/ 7590507 h 9469746"/>
              <a:gd name="connsiteX11" fmla="*/ 5985642 w 9515577"/>
              <a:gd name="connsiteY11" fmla="*/ 6759978 h 9469746"/>
              <a:gd name="connsiteX12" fmla="*/ 5424605 w 9515577"/>
              <a:gd name="connsiteY12" fmla="*/ 9469746 h 9469746"/>
              <a:gd name="connsiteX13" fmla="*/ 4150756 w 9515577"/>
              <a:gd name="connsiteY13" fmla="*/ 6986670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75536 w 9515577"/>
              <a:gd name="connsiteY9" fmla="*/ 5274283 h 9469746"/>
              <a:gd name="connsiteX10" fmla="*/ 8609277 w 9515577"/>
              <a:gd name="connsiteY10" fmla="*/ 7590507 h 9469746"/>
              <a:gd name="connsiteX11" fmla="*/ 5985642 w 9515577"/>
              <a:gd name="connsiteY11" fmla="*/ 6759978 h 9469746"/>
              <a:gd name="connsiteX12" fmla="*/ 5424605 w 9515577"/>
              <a:gd name="connsiteY12" fmla="*/ 9469746 h 9469746"/>
              <a:gd name="connsiteX13" fmla="*/ 4150756 w 9515577"/>
              <a:gd name="connsiteY13" fmla="*/ 6986670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75536 w 9515577"/>
              <a:gd name="connsiteY9" fmla="*/ 5274283 h 9469746"/>
              <a:gd name="connsiteX10" fmla="*/ 8609277 w 9515577"/>
              <a:gd name="connsiteY10" fmla="*/ 7590507 h 9469746"/>
              <a:gd name="connsiteX11" fmla="*/ 5966789 w 9515577"/>
              <a:gd name="connsiteY11" fmla="*/ 6722271 h 9469746"/>
              <a:gd name="connsiteX12" fmla="*/ 5424605 w 9515577"/>
              <a:gd name="connsiteY12" fmla="*/ 9469746 h 9469746"/>
              <a:gd name="connsiteX13" fmla="*/ 4150756 w 9515577"/>
              <a:gd name="connsiteY13" fmla="*/ 6986670 h 9469746"/>
              <a:gd name="connsiteX14" fmla="*/ 1872543 w 9515577"/>
              <a:gd name="connsiteY14" fmla="*/ 8447119 h 9469746"/>
              <a:gd name="connsiteX15" fmla="*/ 2692894 w 9515577"/>
              <a:gd name="connsiteY15" fmla="*/ 5865095 h 9469746"/>
              <a:gd name="connsiteX16" fmla="*/ 0 w 9515577"/>
              <a:gd name="connsiteY16" fmla="*/ 5314566 h 9469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15577" h="9469746">
                <a:moveTo>
                  <a:pt x="0" y="5314566"/>
                </a:moveTo>
                <a:lnTo>
                  <a:pt x="2464293" y="4057687"/>
                </a:lnTo>
                <a:lnTo>
                  <a:pt x="931739" y="1759503"/>
                </a:lnTo>
                <a:lnTo>
                  <a:pt x="3562921" y="2572279"/>
                </a:lnTo>
                <a:lnTo>
                  <a:pt x="4120282" y="0"/>
                </a:lnTo>
                <a:lnTo>
                  <a:pt x="5389076" y="2337983"/>
                </a:lnTo>
                <a:lnTo>
                  <a:pt x="7672120" y="821366"/>
                </a:lnTo>
                <a:lnTo>
                  <a:pt x="6813515" y="3432831"/>
                </a:lnTo>
                <a:lnTo>
                  <a:pt x="9515577" y="4019500"/>
                </a:lnTo>
                <a:lnTo>
                  <a:pt x="7075536" y="5274283"/>
                </a:lnTo>
                <a:lnTo>
                  <a:pt x="8609277" y="7590507"/>
                </a:lnTo>
                <a:lnTo>
                  <a:pt x="5966789" y="6722271"/>
                </a:lnTo>
                <a:lnTo>
                  <a:pt x="5424605" y="9469746"/>
                </a:lnTo>
                <a:lnTo>
                  <a:pt x="4150756" y="6986670"/>
                </a:lnTo>
                <a:lnTo>
                  <a:pt x="1872543" y="8447119"/>
                </a:lnTo>
                <a:lnTo>
                  <a:pt x="2692894" y="5865095"/>
                </a:lnTo>
                <a:lnTo>
                  <a:pt x="0" y="5314566"/>
                </a:lnTo>
                <a:close/>
              </a:path>
            </a:pathLst>
          </a:custGeom>
        </p:spPr>
        <p:txBody>
          <a:bodyPr/>
          <a:lstStyle/>
          <a:p>
            <a:endParaRPr lang="en-US" dirty="0"/>
          </a:p>
        </p:txBody>
      </p:sp>
      <p:sp>
        <p:nvSpPr>
          <p:cNvPr id="49" name="Text Placeholder 3">
            <a:extLst>
              <a:ext uri="{FF2B5EF4-FFF2-40B4-BE49-F238E27FC236}">
                <a16:creationId xmlns:a16="http://schemas.microsoft.com/office/drawing/2014/main" id="{36EBA39C-1CA6-C24D-B9F7-33F6D2F18044}"/>
              </a:ext>
            </a:extLst>
          </p:cNvPr>
          <p:cNvSpPr>
            <a:spLocks noGrp="1"/>
          </p:cNvSpPr>
          <p:nvPr>
            <p:ph type="body" sz="quarter" idx="11"/>
          </p:nvPr>
        </p:nvSpPr>
        <p:spPr>
          <a:xfrm>
            <a:off x="539400" y="544913"/>
            <a:ext cx="3145094" cy="5759662"/>
          </a:xfrm>
          <a:prstGeom prst="rect">
            <a:avLst/>
          </a:prstGeom>
        </p:spPr>
        <p:txBody>
          <a:bodyPr anchor="t"/>
          <a:lstStyle>
            <a:lvl1pPr marL="0" indent="0">
              <a:lnSpc>
                <a:spcPct val="90000"/>
              </a:lnSpc>
              <a:spcBef>
                <a:spcPts val="1000"/>
              </a:spcBef>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spTree>
    <p:extLst>
      <p:ext uri="{BB962C8B-B14F-4D97-AF65-F5344CB8AC3E}">
        <p14:creationId xmlns:p14="http://schemas.microsoft.com/office/powerpoint/2010/main" val="55713499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build="p">
        <p:tmplLst>
          <p:tmpl lvl="1">
            <p:tnLst>
              <p:par>
                <p:cTn presetID="1" presetClass="entr" presetSubtype="0" fill="hold" nodeType="clickEffect">
                  <p:stCondLst>
                    <p:cond delay="0"/>
                  </p:stCondLst>
                  <p:childTnLst>
                    <p:set>
                      <p:cBhvr>
                        <p:cTn dur="1" fill="hold">
                          <p:stCondLst>
                            <p:cond delay="0"/>
                          </p:stCondLst>
                        </p:cTn>
                        <p:tgtEl>
                          <p:spTgt spid="49"/>
                        </p:tgtEl>
                        <p:attrNameLst>
                          <p:attrName>style.visibility</p:attrName>
                        </p:attrNameLst>
                      </p:cBhvr>
                      <p:to>
                        <p:strVal val="visible"/>
                      </p:to>
                    </p:set>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sson 1: Text and Ic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AE384CF-783E-5047-9812-ABBD62A28C6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3" name="Text Placeholder 3">
            <a:extLst>
              <a:ext uri="{FF2B5EF4-FFF2-40B4-BE49-F238E27FC236}">
                <a16:creationId xmlns:a16="http://schemas.microsoft.com/office/drawing/2014/main" id="{E6A6DE4A-F94E-0345-8E0A-91C0C734B2EE}"/>
              </a:ext>
            </a:extLst>
          </p:cNvPr>
          <p:cNvSpPr>
            <a:spLocks noGrp="1"/>
          </p:cNvSpPr>
          <p:nvPr>
            <p:ph type="body" sz="quarter" idx="11"/>
          </p:nvPr>
        </p:nvSpPr>
        <p:spPr>
          <a:xfrm>
            <a:off x="539399" y="1708879"/>
            <a:ext cx="7829685" cy="4595696"/>
          </a:xfrm>
          <a:prstGeom prst="rect">
            <a:avLst/>
          </a:prstGeom>
        </p:spPr>
        <p:txBody>
          <a:bodyPr anchor="t"/>
          <a:lstStyle>
            <a:lvl1pPr marL="0" indent="0">
              <a:lnSpc>
                <a:spcPct val="90000"/>
              </a:lnSpc>
              <a:spcBef>
                <a:spcPts val="1000"/>
              </a:spcBef>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pic>
        <p:nvPicPr>
          <p:cNvPr id="3" name="Picture 2">
            <a:extLst>
              <a:ext uri="{FF2B5EF4-FFF2-40B4-BE49-F238E27FC236}">
                <a16:creationId xmlns:a16="http://schemas.microsoft.com/office/drawing/2014/main" id="{A5A3B81D-03BD-4149-9F8B-ECAA0124FCCB}"/>
              </a:ext>
            </a:extLst>
          </p:cNvPr>
          <p:cNvPicPr>
            <a:picLocks noChangeAspect="1"/>
          </p:cNvPicPr>
          <p:nvPr userDrawn="1"/>
        </p:nvPicPr>
        <p:blipFill>
          <a:blip r:embed="rId3"/>
          <a:stretch>
            <a:fillRect/>
          </a:stretch>
        </p:blipFill>
        <p:spPr>
          <a:xfrm>
            <a:off x="8299422" y="1459667"/>
            <a:ext cx="3901672" cy="1629522"/>
          </a:xfrm>
          <a:prstGeom prst="rect">
            <a:avLst/>
          </a:prstGeom>
        </p:spPr>
      </p:pic>
      <p:sp>
        <p:nvSpPr>
          <p:cNvPr id="11" name="Text Placeholder 3">
            <a:extLst>
              <a:ext uri="{FF2B5EF4-FFF2-40B4-BE49-F238E27FC236}">
                <a16:creationId xmlns:a16="http://schemas.microsoft.com/office/drawing/2014/main" id="{EC0A4D5E-CAED-B34E-935E-D5953BB643BD}"/>
              </a:ext>
            </a:extLst>
          </p:cNvPr>
          <p:cNvSpPr>
            <a:spLocks noGrp="1"/>
          </p:cNvSpPr>
          <p:nvPr>
            <p:ph type="body" sz="quarter" idx="12"/>
          </p:nvPr>
        </p:nvSpPr>
        <p:spPr>
          <a:xfrm>
            <a:off x="9762241" y="1793568"/>
            <a:ext cx="2077662" cy="961719"/>
          </a:xfrm>
          <a:prstGeom prst="rect">
            <a:avLst/>
          </a:prstGeom>
        </p:spPr>
        <p:txBody>
          <a:bodyPr anchor="ctr"/>
          <a:lstStyle>
            <a:lvl1pPr marL="0" indent="0">
              <a:buNone/>
              <a:defRPr sz="1600" b="0" i="0">
                <a:solidFill>
                  <a:schemeClr val="bg1"/>
                </a:solidFill>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sp>
        <p:nvSpPr>
          <p:cNvPr id="14" name="Title 1">
            <a:extLst>
              <a:ext uri="{FF2B5EF4-FFF2-40B4-BE49-F238E27FC236}">
                <a16:creationId xmlns:a16="http://schemas.microsoft.com/office/drawing/2014/main" id="{DBAA0F80-095D-6448-AA5B-E0C4B8E2A068}"/>
              </a:ext>
            </a:extLst>
          </p:cNvPr>
          <p:cNvSpPr>
            <a:spLocks noGrp="1"/>
          </p:cNvSpPr>
          <p:nvPr>
            <p:ph type="ctrTitle" hasCustomPrompt="1"/>
          </p:nvPr>
        </p:nvSpPr>
        <p:spPr>
          <a:xfrm>
            <a:off x="539398" y="544913"/>
            <a:ext cx="11113202" cy="1038958"/>
          </a:xfrm>
          <a:prstGeom prst="rect">
            <a:avLst/>
          </a:prstGeom>
        </p:spPr>
        <p:txBody>
          <a:bodyPr anchor="t">
            <a:normAutofit/>
          </a:bodyPr>
          <a:lstStyle>
            <a:lvl1pPr algn="l">
              <a:defRPr sz="46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r>
              <a:rPr lang="en-US" dirty="0"/>
              <a:t>CLICK TO EDIT MASTER TITLE STYLE</a:t>
            </a:r>
          </a:p>
        </p:txBody>
      </p:sp>
      <p:pic>
        <p:nvPicPr>
          <p:cNvPr id="6" name="Picture 5">
            <a:extLst>
              <a:ext uri="{FF2B5EF4-FFF2-40B4-BE49-F238E27FC236}">
                <a16:creationId xmlns:a16="http://schemas.microsoft.com/office/drawing/2014/main" id="{E97C23D0-89D9-8647-AAEE-70654A992ADD}"/>
              </a:ext>
            </a:extLst>
          </p:cNvPr>
          <p:cNvPicPr>
            <a:picLocks noChangeAspect="1"/>
          </p:cNvPicPr>
          <p:nvPr userDrawn="1"/>
        </p:nvPicPr>
        <p:blipFill>
          <a:blip r:embed="rId4"/>
          <a:stretch>
            <a:fillRect/>
          </a:stretch>
        </p:blipFill>
        <p:spPr>
          <a:xfrm>
            <a:off x="10623229" y="5554189"/>
            <a:ext cx="1494773" cy="1303811"/>
          </a:xfrm>
          <a:prstGeom prst="rect">
            <a:avLst/>
          </a:prstGeom>
        </p:spPr>
      </p:pic>
      <p:sp>
        <p:nvSpPr>
          <p:cNvPr id="10" name="Picture Placeholder 9">
            <a:extLst>
              <a:ext uri="{FF2B5EF4-FFF2-40B4-BE49-F238E27FC236}">
                <a16:creationId xmlns:a16="http://schemas.microsoft.com/office/drawing/2014/main" id="{5D9A65FC-E29C-6C44-A87D-91B5A681827E}"/>
              </a:ext>
            </a:extLst>
          </p:cNvPr>
          <p:cNvSpPr>
            <a:spLocks noGrp="1"/>
          </p:cNvSpPr>
          <p:nvPr>
            <p:ph type="pic" sz="quarter" idx="13"/>
          </p:nvPr>
        </p:nvSpPr>
        <p:spPr>
          <a:xfrm>
            <a:off x="8695186" y="1789099"/>
            <a:ext cx="964629" cy="966188"/>
          </a:xfrm>
          <a:prstGeom prst="ellipse">
            <a:avLst/>
          </a:prstGeom>
        </p:spPr>
        <p:txBody>
          <a:bodyPr/>
          <a:lstStyle/>
          <a:p>
            <a:endParaRPr lang="en-US" dirty="0"/>
          </a:p>
        </p:txBody>
      </p:sp>
    </p:spTree>
    <p:extLst>
      <p:ext uri="{BB962C8B-B14F-4D97-AF65-F5344CB8AC3E}">
        <p14:creationId xmlns:p14="http://schemas.microsoft.com/office/powerpoint/2010/main" val="93148813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2" presetClass="entr" presetSubtype="2"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000" fill="hold"/>
                                        <p:tgtEl>
                                          <p:spTgt spid="3"/>
                                        </p:tgtEl>
                                        <p:attrNameLst>
                                          <p:attrName>ppt_x</p:attrName>
                                        </p:attrNameLst>
                                      </p:cBhvr>
                                      <p:tavLst>
                                        <p:tav tm="0">
                                          <p:val>
                                            <p:strVal val="1+#ppt_w/2"/>
                                          </p:val>
                                        </p:tav>
                                        <p:tav tm="100000">
                                          <p:val>
                                            <p:strVal val="#ppt_x"/>
                                          </p:val>
                                        </p:tav>
                                      </p:tavLst>
                                    </p:anim>
                                    <p:anim calcmode="lin" valueType="num">
                                      <p:cBhvr additive="base">
                                        <p:cTn id="10" dur="1000" fill="hold"/>
                                        <p:tgtEl>
                                          <p:spTgt spid="3"/>
                                        </p:tgtEl>
                                        <p:attrNameLst>
                                          <p:attrName>ppt_y</p:attrName>
                                        </p:attrNameLst>
                                      </p:cBhvr>
                                      <p:tavLst>
                                        <p:tav tm="0">
                                          <p:val>
                                            <p:strVal val="#ppt_y"/>
                                          </p:val>
                                        </p:tav>
                                        <p:tav tm="100000">
                                          <p:val>
                                            <p:strVal val="#ppt_y"/>
                                          </p:val>
                                        </p:tav>
                                      </p:tavLst>
                                    </p:anim>
                                  </p:childTnLst>
                                </p:cTn>
                              </p:par>
                              <p:par>
                                <p:cTn id="11" presetID="10" presetClass="entr" presetSubtype="0" fill="hold" grpId="0" nodeType="withEffect">
                                  <p:stCondLst>
                                    <p:cond delay="100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fade">
                                      <p:cBhvr>
                                        <p:cTn id="13" dur="500"/>
                                        <p:tgtEl>
                                          <p:spTgt spid="11">
                                            <p:txEl>
                                              <p:pRg st="0" end="0"/>
                                            </p:txEl>
                                          </p:spTgt>
                                        </p:tgtEl>
                                      </p:cBhvr>
                                    </p:animEffect>
                                  </p:childTnLst>
                                </p:cTn>
                              </p:par>
                              <p:par>
                                <p:cTn id="14" presetID="10" presetClass="entr" presetSubtype="0" fill="hold" grpId="0" nodeType="withEffect" nodePh="1">
                                  <p:stCondLst>
                                    <p:cond delay="1000"/>
                                  </p:stCondLst>
                                  <p:endCondLst>
                                    <p:cond evt="begin" delay="0">
                                      <p:tn val="14"/>
                                    </p:cond>
                                  </p:end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 presetClass="entr" presetSubtype="0" fill="hold" nodeType="clickEffect">
                  <p:stCondLst>
                    <p:cond delay="0"/>
                  </p:stCondLst>
                  <p:childTnLst>
                    <p:set>
                      <p:cBhvr>
                        <p:cTn dur="1" fill="hold">
                          <p:stCondLst>
                            <p:cond delay="0"/>
                          </p:stCondLst>
                        </p:cTn>
                        <p:tgtEl>
                          <p:spTgt spid="13"/>
                        </p:tgtEl>
                        <p:attrNameLst>
                          <p:attrName>style.visibility</p:attrName>
                        </p:attrNameLst>
                      </p:cBhvr>
                      <p:to>
                        <p:strVal val="visible"/>
                      </p:to>
                    </p:set>
                  </p:childTnLst>
                </p:cTn>
              </p:par>
            </p:tnLst>
          </p:tmpl>
        </p:tmplLst>
      </p:bldP>
      <p:bldP spid="11" grpId="0" build="p">
        <p:tmplLst>
          <p:tmpl lvl="1">
            <p:tnLst>
              <p:par>
                <p:cTn presetID="10" presetClass="entr" presetSubtype="0" fill="hold" nodeType="withEffect">
                  <p:stCondLst>
                    <p:cond delay="10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0" grpId="0"/>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esson 1: Text and Iconx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AE384CF-783E-5047-9812-ABBD62A28C6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3" name="Text Placeholder 3">
            <a:extLst>
              <a:ext uri="{FF2B5EF4-FFF2-40B4-BE49-F238E27FC236}">
                <a16:creationId xmlns:a16="http://schemas.microsoft.com/office/drawing/2014/main" id="{E6A6DE4A-F94E-0345-8E0A-91C0C734B2EE}"/>
              </a:ext>
            </a:extLst>
          </p:cNvPr>
          <p:cNvSpPr>
            <a:spLocks noGrp="1"/>
          </p:cNvSpPr>
          <p:nvPr>
            <p:ph type="body" sz="quarter" idx="11"/>
          </p:nvPr>
        </p:nvSpPr>
        <p:spPr>
          <a:xfrm>
            <a:off x="539399" y="1708879"/>
            <a:ext cx="7829685" cy="4595696"/>
          </a:xfrm>
          <a:prstGeom prst="rect">
            <a:avLst/>
          </a:prstGeom>
        </p:spPr>
        <p:txBody>
          <a:bodyPr anchor="t"/>
          <a:lstStyle>
            <a:lvl1pPr marL="0" indent="0">
              <a:lnSpc>
                <a:spcPct val="90000"/>
              </a:lnSpc>
              <a:spcBef>
                <a:spcPts val="1000"/>
              </a:spcBef>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pic>
        <p:nvPicPr>
          <p:cNvPr id="3" name="Picture 2">
            <a:extLst>
              <a:ext uri="{FF2B5EF4-FFF2-40B4-BE49-F238E27FC236}">
                <a16:creationId xmlns:a16="http://schemas.microsoft.com/office/drawing/2014/main" id="{A5A3B81D-03BD-4149-9F8B-ECAA0124FCCB}"/>
              </a:ext>
            </a:extLst>
          </p:cNvPr>
          <p:cNvPicPr>
            <a:picLocks noChangeAspect="1"/>
          </p:cNvPicPr>
          <p:nvPr userDrawn="1"/>
        </p:nvPicPr>
        <p:blipFill>
          <a:blip r:embed="rId3"/>
          <a:stretch>
            <a:fillRect/>
          </a:stretch>
        </p:blipFill>
        <p:spPr>
          <a:xfrm>
            <a:off x="8299422" y="1459667"/>
            <a:ext cx="3901672" cy="1629522"/>
          </a:xfrm>
          <a:prstGeom prst="rect">
            <a:avLst/>
          </a:prstGeom>
        </p:spPr>
      </p:pic>
      <p:sp>
        <p:nvSpPr>
          <p:cNvPr id="11" name="Text Placeholder 3">
            <a:extLst>
              <a:ext uri="{FF2B5EF4-FFF2-40B4-BE49-F238E27FC236}">
                <a16:creationId xmlns:a16="http://schemas.microsoft.com/office/drawing/2014/main" id="{EC0A4D5E-CAED-B34E-935E-D5953BB643BD}"/>
              </a:ext>
            </a:extLst>
          </p:cNvPr>
          <p:cNvSpPr>
            <a:spLocks noGrp="1"/>
          </p:cNvSpPr>
          <p:nvPr>
            <p:ph type="body" sz="quarter" idx="12"/>
          </p:nvPr>
        </p:nvSpPr>
        <p:spPr>
          <a:xfrm>
            <a:off x="9762241" y="1793568"/>
            <a:ext cx="2077662" cy="961719"/>
          </a:xfrm>
          <a:prstGeom prst="rect">
            <a:avLst/>
          </a:prstGeom>
        </p:spPr>
        <p:txBody>
          <a:bodyPr anchor="ctr"/>
          <a:lstStyle>
            <a:lvl1pPr marL="0" indent="0">
              <a:buNone/>
              <a:defRPr sz="1600" b="0" i="0">
                <a:solidFill>
                  <a:schemeClr val="bg1"/>
                </a:solidFill>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sp>
        <p:nvSpPr>
          <p:cNvPr id="14" name="Title 1">
            <a:extLst>
              <a:ext uri="{FF2B5EF4-FFF2-40B4-BE49-F238E27FC236}">
                <a16:creationId xmlns:a16="http://schemas.microsoft.com/office/drawing/2014/main" id="{DBAA0F80-095D-6448-AA5B-E0C4B8E2A068}"/>
              </a:ext>
            </a:extLst>
          </p:cNvPr>
          <p:cNvSpPr>
            <a:spLocks noGrp="1"/>
          </p:cNvSpPr>
          <p:nvPr>
            <p:ph type="ctrTitle" hasCustomPrompt="1"/>
          </p:nvPr>
        </p:nvSpPr>
        <p:spPr>
          <a:xfrm>
            <a:off x="539398" y="544913"/>
            <a:ext cx="11113202" cy="1038958"/>
          </a:xfrm>
          <a:prstGeom prst="rect">
            <a:avLst/>
          </a:prstGeom>
        </p:spPr>
        <p:txBody>
          <a:bodyPr anchor="t">
            <a:normAutofit/>
          </a:bodyPr>
          <a:lstStyle>
            <a:lvl1pPr algn="l">
              <a:defRPr sz="46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r>
              <a:rPr lang="en-US" dirty="0"/>
              <a:t>CLICK TO EDIT MASTER TITLE STYLE</a:t>
            </a:r>
          </a:p>
        </p:txBody>
      </p:sp>
      <p:pic>
        <p:nvPicPr>
          <p:cNvPr id="6" name="Picture 5">
            <a:extLst>
              <a:ext uri="{FF2B5EF4-FFF2-40B4-BE49-F238E27FC236}">
                <a16:creationId xmlns:a16="http://schemas.microsoft.com/office/drawing/2014/main" id="{E97C23D0-89D9-8647-AAEE-70654A992ADD}"/>
              </a:ext>
            </a:extLst>
          </p:cNvPr>
          <p:cNvPicPr>
            <a:picLocks noChangeAspect="1"/>
          </p:cNvPicPr>
          <p:nvPr userDrawn="1"/>
        </p:nvPicPr>
        <p:blipFill>
          <a:blip r:embed="rId4"/>
          <a:stretch>
            <a:fillRect/>
          </a:stretch>
        </p:blipFill>
        <p:spPr>
          <a:xfrm>
            <a:off x="10623229" y="5554189"/>
            <a:ext cx="1494773" cy="1303811"/>
          </a:xfrm>
          <a:prstGeom prst="rect">
            <a:avLst/>
          </a:prstGeom>
        </p:spPr>
      </p:pic>
      <p:sp>
        <p:nvSpPr>
          <p:cNvPr id="10" name="Picture Placeholder 9">
            <a:extLst>
              <a:ext uri="{FF2B5EF4-FFF2-40B4-BE49-F238E27FC236}">
                <a16:creationId xmlns:a16="http://schemas.microsoft.com/office/drawing/2014/main" id="{5D9A65FC-E29C-6C44-A87D-91B5A681827E}"/>
              </a:ext>
            </a:extLst>
          </p:cNvPr>
          <p:cNvSpPr>
            <a:spLocks noGrp="1"/>
          </p:cNvSpPr>
          <p:nvPr>
            <p:ph type="pic" sz="quarter" idx="13"/>
          </p:nvPr>
        </p:nvSpPr>
        <p:spPr>
          <a:xfrm>
            <a:off x="8695186" y="1789099"/>
            <a:ext cx="964629" cy="966188"/>
          </a:xfrm>
          <a:prstGeom prst="ellipse">
            <a:avLst/>
          </a:prstGeom>
        </p:spPr>
        <p:txBody>
          <a:bodyPr/>
          <a:lstStyle/>
          <a:p>
            <a:endParaRPr lang="en-US" dirty="0"/>
          </a:p>
        </p:txBody>
      </p:sp>
      <p:pic>
        <p:nvPicPr>
          <p:cNvPr id="9" name="Picture 8">
            <a:extLst>
              <a:ext uri="{FF2B5EF4-FFF2-40B4-BE49-F238E27FC236}">
                <a16:creationId xmlns:a16="http://schemas.microsoft.com/office/drawing/2014/main" id="{138A0A63-E3F5-0246-8F41-17EF9C753BD5}"/>
              </a:ext>
            </a:extLst>
          </p:cNvPr>
          <p:cNvPicPr>
            <a:picLocks noChangeAspect="1"/>
          </p:cNvPicPr>
          <p:nvPr userDrawn="1"/>
        </p:nvPicPr>
        <p:blipFill>
          <a:blip r:embed="rId3"/>
          <a:stretch>
            <a:fillRect/>
          </a:stretch>
        </p:blipFill>
        <p:spPr>
          <a:xfrm>
            <a:off x="8294875" y="2960515"/>
            <a:ext cx="3901672" cy="1629522"/>
          </a:xfrm>
          <a:prstGeom prst="rect">
            <a:avLst/>
          </a:prstGeom>
        </p:spPr>
      </p:pic>
      <p:sp>
        <p:nvSpPr>
          <p:cNvPr id="12" name="Text Placeholder 3">
            <a:extLst>
              <a:ext uri="{FF2B5EF4-FFF2-40B4-BE49-F238E27FC236}">
                <a16:creationId xmlns:a16="http://schemas.microsoft.com/office/drawing/2014/main" id="{6B1438FA-A386-5D4B-B00C-08E80DC96645}"/>
              </a:ext>
            </a:extLst>
          </p:cNvPr>
          <p:cNvSpPr>
            <a:spLocks noGrp="1"/>
          </p:cNvSpPr>
          <p:nvPr>
            <p:ph type="body" sz="quarter" idx="14"/>
          </p:nvPr>
        </p:nvSpPr>
        <p:spPr>
          <a:xfrm>
            <a:off x="9757694" y="3294416"/>
            <a:ext cx="2077662" cy="961719"/>
          </a:xfrm>
          <a:prstGeom prst="rect">
            <a:avLst/>
          </a:prstGeom>
        </p:spPr>
        <p:txBody>
          <a:bodyPr anchor="ctr"/>
          <a:lstStyle>
            <a:lvl1pPr marL="0" indent="0">
              <a:buNone/>
              <a:defRPr sz="1600" b="0" i="0">
                <a:solidFill>
                  <a:schemeClr val="bg1"/>
                </a:solidFill>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sp>
        <p:nvSpPr>
          <p:cNvPr id="15" name="Picture Placeholder 9">
            <a:extLst>
              <a:ext uri="{FF2B5EF4-FFF2-40B4-BE49-F238E27FC236}">
                <a16:creationId xmlns:a16="http://schemas.microsoft.com/office/drawing/2014/main" id="{1394918E-A1FB-5E4D-BB48-212AEBA0D2ED}"/>
              </a:ext>
            </a:extLst>
          </p:cNvPr>
          <p:cNvSpPr>
            <a:spLocks noGrp="1"/>
          </p:cNvSpPr>
          <p:nvPr>
            <p:ph type="pic" sz="quarter" idx="15"/>
          </p:nvPr>
        </p:nvSpPr>
        <p:spPr>
          <a:xfrm>
            <a:off x="8690639" y="3289947"/>
            <a:ext cx="964629" cy="966188"/>
          </a:xfrm>
          <a:prstGeom prst="ellipse">
            <a:avLst/>
          </a:prstGeom>
        </p:spPr>
        <p:txBody>
          <a:bodyPr/>
          <a:lstStyle/>
          <a:p>
            <a:endParaRPr lang="en-US" dirty="0"/>
          </a:p>
        </p:txBody>
      </p:sp>
    </p:spTree>
    <p:extLst>
      <p:ext uri="{BB962C8B-B14F-4D97-AF65-F5344CB8AC3E}">
        <p14:creationId xmlns:p14="http://schemas.microsoft.com/office/powerpoint/2010/main" val="284988264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2" presetClass="entr" presetSubtype="2"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000" fill="hold"/>
                                        <p:tgtEl>
                                          <p:spTgt spid="3"/>
                                        </p:tgtEl>
                                        <p:attrNameLst>
                                          <p:attrName>ppt_x</p:attrName>
                                        </p:attrNameLst>
                                      </p:cBhvr>
                                      <p:tavLst>
                                        <p:tav tm="0">
                                          <p:val>
                                            <p:strVal val="1+#ppt_w/2"/>
                                          </p:val>
                                        </p:tav>
                                        <p:tav tm="100000">
                                          <p:val>
                                            <p:strVal val="#ppt_x"/>
                                          </p:val>
                                        </p:tav>
                                      </p:tavLst>
                                    </p:anim>
                                    <p:anim calcmode="lin" valueType="num">
                                      <p:cBhvr additive="base">
                                        <p:cTn id="10" dur="1000" fill="hold"/>
                                        <p:tgtEl>
                                          <p:spTgt spid="3"/>
                                        </p:tgtEl>
                                        <p:attrNameLst>
                                          <p:attrName>ppt_y</p:attrName>
                                        </p:attrNameLst>
                                      </p:cBhvr>
                                      <p:tavLst>
                                        <p:tav tm="0">
                                          <p:val>
                                            <p:strVal val="#ppt_y"/>
                                          </p:val>
                                        </p:tav>
                                        <p:tav tm="100000">
                                          <p:val>
                                            <p:strVal val="#ppt_y"/>
                                          </p:val>
                                        </p:tav>
                                      </p:tavLst>
                                    </p:anim>
                                  </p:childTnLst>
                                </p:cTn>
                              </p:par>
                              <p:par>
                                <p:cTn id="11" presetID="10" presetClass="entr" presetSubtype="0" fill="hold" grpId="0" nodeType="withEffect">
                                  <p:stCondLst>
                                    <p:cond delay="100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fade">
                                      <p:cBhvr>
                                        <p:cTn id="13" dur="500"/>
                                        <p:tgtEl>
                                          <p:spTgt spid="11">
                                            <p:txEl>
                                              <p:pRg st="0" end="0"/>
                                            </p:txEl>
                                          </p:spTgt>
                                        </p:tgtEl>
                                      </p:cBhvr>
                                    </p:animEffect>
                                  </p:childTnLst>
                                </p:cTn>
                              </p:par>
                              <p:par>
                                <p:cTn id="14" presetID="10" presetClass="entr" presetSubtype="0" fill="hold" grpId="0" nodeType="withEffect" nodePh="1">
                                  <p:stCondLst>
                                    <p:cond delay="1000"/>
                                  </p:stCondLst>
                                  <p:endCondLst>
                                    <p:cond evt="begin" delay="0">
                                      <p:tn val="14"/>
                                    </p:cond>
                                  </p:end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1000" fill="hold"/>
                                        <p:tgtEl>
                                          <p:spTgt spid="9"/>
                                        </p:tgtEl>
                                        <p:attrNameLst>
                                          <p:attrName>ppt_x</p:attrName>
                                        </p:attrNameLst>
                                      </p:cBhvr>
                                      <p:tavLst>
                                        <p:tav tm="0">
                                          <p:val>
                                            <p:strVal val="1+#ppt_w/2"/>
                                          </p:val>
                                        </p:tav>
                                        <p:tav tm="100000">
                                          <p:val>
                                            <p:strVal val="#ppt_x"/>
                                          </p:val>
                                        </p:tav>
                                      </p:tavLst>
                                    </p:anim>
                                    <p:anim calcmode="lin" valueType="num">
                                      <p:cBhvr additive="base">
                                        <p:cTn id="22" dur="1000" fill="hold"/>
                                        <p:tgtEl>
                                          <p:spTgt spid="9"/>
                                        </p:tgtEl>
                                        <p:attrNameLst>
                                          <p:attrName>ppt_y</p:attrName>
                                        </p:attrNameLst>
                                      </p:cBhvr>
                                      <p:tavLst>
                                        <p:tav tm="0">
                                          <p:val>
                                            <p:strVal val="#ppt_y"/>
                                          </p:val>
                                        </p:tav>
                                        <p:tav tm="100000">
                                          <p:val>
                                            <p:strVal val="#ppt_y"/>
                                          </p:val>
                                        </p:tav>
                                      </p:tavLst>
                                    </p:anim>
                                  </p:childTnLst>
                                </p:cTn>
                              </p:par>
                              <p:par>
                                <p:cTn id="23" presetID="10" presetClass="entr" presetSubtype="0" fill="hold" grpId="0" nodeType="withEffect">
                                  <p:stCondLst>
                                    <p:cond delay="1000"/>
                                  </p:stCondLst>
                                  <p:childTnLst>
                                    <p:set>
                                      <p:cBhvr>
                                        <p:cTn id="24" dur="1" fill="hold">
                                          <p:stCondLst>
                                            <p:cond delay="0"/>
                                          </p:stCondLst>
                                        </p:cTn>
                                        <p:tgtEl>
                                          <p:spTgt spid="12">
                                            <p:txEl>
                                              <p:pRg st="0" end="0"/>
                                            </p:txEl>
                                          </p:spTgt>
                                        </p:tgtEl>
                                        <p:attrNameLst>
                                          <p:attrName>style.visibility</p:attrName>
                                        </p:attrNameLst>
                                      </p:cBhvr>
                                      <p:to>
                                        <p:strVal val="visible"/>
                                      </p:to>
                                    </p:set>
                                    <p:animEffect transition="in" filter="fade">
                                      <p:cBhvr>
                                        <p:cTn id="25" dur="500"/>
                                        <p:tgtEl>
                                          <p:spTgt spid="12">
                                            <p:txEl>
                                              <p:pRg st="0" end="0"/>
                                            </p:txEl>
                                          </p:spTgt>
                                        </p:tgtEl>
                                      </p:cBhvr>
                                    </p:animEffect>
                                  </p:childTnLst>
                                </p:cTn>
                              </p:par>
                              <p:par>
                                <p:cTn id="26" presetID="10" presetClass="entr" presetSubtype="0" fill="hold" grpId="0" nodeType="withEffect" nodePh="1">
                                  <p:stCondLst>
                                    <p:cond delay="1000"/>
                                  </p:stCondLst>
                                  <p:endCondLst>
                                    <p:cond evt="begin" delay="0">
                                      <p:tn val="26"/>
                                    </p:cond>
                                  </p:end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 presetClass="entr" presetSubtype="0" fill="hold" nodeType="clickEffect">
                  <p:stCondLst>
                    <p:cond delay="0"/>
                  </p:stCondLst>
                  <p:childTnLst>
                    <p:set>
                      <p:cBhvr>
                        <p:cTn dur="1" fill="hold">
                          <p:stCondLst>
                            <p:cond delay="0"/>
                          </p:stCondLst>
                        </p:cTn>
                        <p:tgtEl>
                          <p:spTgt spid="13"/>
                        </p:tgtEl>
                        <p:attrNameLst>
                          <p:attrName>style.visibility</p:attrName>
                        </p:attrNameLst>
                      </p:cBhvr>
                      <p:to>
                        <p:strVal val="visible"/>
                      </p:to>
                    </p:set>
                  </p:childTnLst>
                </p:cTn>
              </p:par>
            </p:tnLst>
          </p:tmpl>
        </p:tmplLst>
      </p:bldP>
      <p:bldP spid="11" grpId="0" build="p">
        <p:tmplLst>
          <p:tmpl lvl="1">
            <p:tnLst>
              <p:par>
                <p:cTn presetID="10" presetClass="entr" presetSubtype="0" fill="hold" nodeType="withEffect">
                  <p:stCondLst>
                    <p:cond delay="10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0" grpId="0"/>
      <p:bldP spid="12" grpId="0" build="p">
        <p:tmplLst>
          <p:tmpl lvl="1">
            <p:tnLst>
              <p:par>
                <p:cTn presetID="10" presetClass="entr" presetSubtype="0" fill="hold" nodeType="withEffect">
                  <p:stCondLst>
                    <p:cond delay="10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5"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sson 2: Tit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FCDD242-E77F-B14C-9B79-D5D616B0582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6E531FB-A3BF-1F4E-82AE-A62996ACB6CA}"/>
              </a:ext>
            </a:extLst>
          </p:cNvPr>
          <p:cNvSpPr>
            <a:spLocks noGrp="1"/>
          </p:cNvSpPr>
          <p:nvPr>
            <p:ph type="ctrTitle" hasCustomPrompt="1"/>
          </p:nvPr>
        </p:nvSpPr>
        <p:spPr>
          <a:xfrm>
            <a:off x="539399" y="544913"/>
            <a:ext cx="5251427" cy="2327932"/>
          </a:xfrm>
          <a:prstGeom prst="rect">
            <a:avLst/>
          </a:prstGeom>
        </p:spPr>
        <p:txBody>
          <a:bodyPr anchor="t">
            <a:normAutofit/>
          </a:bodyPr>
          <a:lstStyle>
            <a:lvl1pPr algn="l">
              <a:defRPr sz="46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r>
              <a:rPr lang="en-US" dirty="0"/>
              <a:t>CLICK TO EDIT MASTER TITLE STYLE</a:t>
            </a:r>
          </a:p>
        </p:txBody>
      </p:sp>
      <p:pic>
        <p:nvPicPr>
          <p:cNvPr id="3" name="Picture 2">
            <a:extLst>
              <a:ext uri="{FF2B5EF4-FFF2-40B4-BE49-F238E27FC236}">
                <a16:creationId xmlns:a16="http://schemas.microsoft.com/office/drawing/2014/main" id="{1E9E61A6-94A2-1047-ABDF-96D3B29D8CB5}"/>
              </a:ext>
            </a:extLst>
          </p:cNvPr>
          <p:cNvPicPr>
            <a:picLocks noChangeAspect="1"/>
          </p:cNvPicPr>
          <p:nvPr userDrawn="1"/>
        </p:nvPicPr>
        <p:blipFill>
          <a:blip r:embed="rId3"/>
          <a:stretch>
            <a:fillRect/>
          </a:stretch>
        </p:blipFill>
        <p:spPr>
          <a:xfrm>
            <a:off x="455171" y="5559816"/>
            <a:ext cx="1519934" cy="854963"/>
          </a:xfrm>
          <a:prstGeom prst="rect">
            <a:avLst/>
          </a:prstGeom>
        </p:spPr>
      </p:pic>
    </p:spTree>
    <p:extLst>
      <p:ext uri="{BB962C8B-B14F-4D97-AF65-F5344CB8AC3E}">
        <p14:creationId xmlns:p14="http://schemas.microsoft.com/office/powerpoint/2010/main" val="12219876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esson 1: Tex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F7B606-EBED-9549-A7AE-06DE8115299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Text Placeholder 3">
            <a:extLst>
              <a:ext uri="{FF2B5EF4-FFF2-40B4-BE49-F238E27FC236}">
                <a16:creationId xmlns:a16="http://schemas.microsoft.com/office/drawing/2014/main" id="{D9D81B49-4E20-1345-836A-BAF2B44BC1BA}"/>
              </a:ext>
            </a:extLst>
          </p:cNvPr>
          <p:cNvSpPr>
            <a:spLocks noGrp="1"/>
          </p:cNvSpPr>
          <p:nvPr>
            <p:ph type="body" sz="quarter" idx="11"/>
          </p:nvPr>
        </p:nvSpPr>
        <p:spPr>
          <a:xfrm>
            <a:off x="539399" y="1708879"/>
            <a:ext cx="11113201" cy="4595696"/>
          </a:xfrm>
          <a:prstGeom prst="rect">
            <a:avLst/>
          </a:prstGeom>
        </p:spPr>
        <p:txBody>
          <a:bodyPr anchor="t"/>
          <a:lstStyle>
            <a:lvl1pPr marL="0" indent="0">
              <a:lnSpc>
                <a:spcPct val="90000"/>
              </a:lnSpc>
              <a:spcBef>
                <a:spcPts val="1000"/>
              </a:spcBef>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sp>
        <p:nvSpPr>
          <p:cNvPr id="5" name="Title 1">
            <a:extLst>
              <a:ext uri="{FF2B5EF4-FFF2-40B4-BE49-F238E27FC236}">
                <a16:creationId xmlns:a16="http://schemas.microsoft.com/office/drawing/2014/main" id="{5EA3E893-5336-EE47-BF17-630B29BD1C85}"/>
              </a:ext>
            </a:extLst>
          </p:cNvPr>
          <p:cNvSpPr>
            <a:spLocks noGrp="1"/>
          </p:cNvSpPr>
          <p:nvPr>
            <p:ph type="ctrTitle" hasCustomPrompt="1"/>
          </p:nvPr>
        </p:nvSpPr>
        <p:spPr>
          <a:xfrm>
            <a:off x="539398" y="544913"/>
            <a:ext cx="11113202" cy="1038958"/>
          </a:xfrm>
          <a:prstGeom prst="rect">
            <a:avLst/>
          </a:prstGeom>
        </p:spPr>
        <p:txBody>
          <a:bodyPr anchor="t">
            <a:normAutofit/>
          </a:bodyPr>
          <a:lstStyle>
            <a:lvl1pPr algn="l">
              <a:defRPr sz="46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r>
              <a:rPr lang="en-US" dirty="0"/>
              <a:t>CLICK TO EDIT MASTER TITLE STYLE</a:t>
            </a:r>
          </a:p>
        </p:txBody>
      </p:sp>
      <p:pic>
        <p:nvPicPr>
          <p:cNvPr id="6" name="Picture 5">
            <a:extLst>
              <a:ext uri="{FF2B5EF4-FFF2-40B4-BE49-F238E27FC236}">
                <a16:creationId xmlns:a16="http://schemas.microsoft.com/office/drawing/2014/main" id="{07E7B539-8672-374A-B2C6-47F94CAD0BFA}"/>
              </a:ext>
            </a:extLst>
          </p:cNvPr>
          <p:cNvPicPr>
            <a:picLocks noChangeAspect="1"/>
          </p:cNvPicPr>
          <p:nvPr userDrawn="1"/>
        </p:nvPicPr>
        <p:blipFill>
          <a:blip r:embed="rId3"/>
          <a:stretch>
            <a:fillRect/>
          </a:stretch>
        </p:blipFill>
        <p:spPr>
          <a:xfrm>
            <a:off x="10623229" y="5554189"/>
            <a:ext cx="1494773" cy="1303811"/>
          </a:xfrm>
          <a:prstGeom prst="rect">
            <a:avLst/>
          </a:prstGeom>
        </p:spPr>
      </p:pic>
    </p:spTree>
    <p:extLst>
      <p:ext uri="{BB962C8B-B14F-4D97-AF65-F5344CB8AC3E}">
        <p14:creationId xmlns:p14="http://schemas.microsoft.com/office/powerpoint/2010/main" val="129624231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esson 2: Pictur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723C1E-92AD-0E4B-B7A3-5FEDDD758F0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Picture Placeholder 11">
            <a:extLst>
              <a:ext uri="{FF2B5EF4-FFF2-40B4-BE49-F238E27FC236}">
                <a16:creationId xmlns:a16="http://schemas.microsoft.com/office/drawing/2014/main" id="{CFE386FA-3270-D843-86AD-2F34900F6B20}"/>
              </a:ext>
            </a:extLst>
          </p:cNvPr>
          <p:cNvSpPr>
            <a:spLocks noGrp="1"/>
          </p:cNvSpPr>
          <p:nvPr>
            <p:ph type="pic" sz="quarter" idx="10"/>
          </p:nvPr>
        </p:nvSpPr>
        <p:spPr>
          <a:xfrm>
            <a:off x="3865964" y="-1430721"/>
            <a:ext cx="9515577" cy="9469746"/>
          </a:xfrm>
          <a:custGeom>
            <a:avLst/>
            <a:gdLst>
              <a:gd name="connsiteX0" fmla="*/ 0 w 8872904"/>
              <a:gd name="connsiteY0" fmla="*/ 4343418 h 8686835"/>
              <a:gd name="connsiteX1" fmla="*/ 1362390 w 8872904"/>
              <a:gd name="connsiteY1" fmla="*/ 3096813 h 8686835"/>
              <a:gd name="connsiteX2" fmla="*/ 1299407 w 8872904"/>
              <a:gd name="connsiteY2" fmla="*/ 1272158 h 8686835"/>
              <a:gd name="connsiteX3" fmla="*/ 3163146 w 8872904"/>
              <a:gd name="connsiteY3" fmla="*/ 1333820 h 8686835"/>
              <a:gd name="connsiteX4" fmla="*/ 4436452 w 8872904"/>
              <a:gd name="connsiteY4" fmla="*/ 0 h 8686835"/>
              <a:gd name="connsiteX5" fmla="*/ 5709758 w 8872904"/>
              <a:gd name="connsiteY5" fmla="*/ 1333820 h 8686835"/>
              <a:gd name="connsiteX6" fmla="*/ 7573497 w 8872904"/>
              <a:gd name="connsiteY6" fmla="*/ 1272158 h 8686835"/>
              <a:gd name="connsiteX7" fmla="*/ 7510514 w 8872904"/>
              <a:gd name="connsiteY7" fmla="*/ 3096813 h 8686835"/>
              <a:gd name="connsiteX8" fmla="*/ 8872904 w 8872904"/>
              <a:gd name="connsiteY8" fmla="*/ 4343418 h 8686835"/>
              <a:gd name="connsiteX9" fmla="*/ 7510514 w 8872904"/>
              <a:gd name="connsiteY9" fmla="*/ 5590022 h 8686835"/>
              <a:gd name="connsiteX10" fmla="*/ 7573497 w 8872904"/>
              <a:gd name="connsiteY10" fmla="*/ 7414677 h 8686835"/>
              <a:gd name="connsiteX11" fmla="*/ 5709758 w 8872904"/>
              <a:gd name="connsiteY11" fmla="*/ 7353015 h 8686835"/>
              <a:gd name="connsiteX12" fmla="*/ 4436452 w 8872904"/>
              <a:gd name="connsiteY12" fmla="*/ 8686835 h 8686835"/>
              <a:gd name="connsiteX13" fmla="*/ 3163146 w 8872904"/>
              <a:gd name="connsiteY13" fmla="*/ 7353015 h 8686835"/>
              <a:gd name="connsiteX14" fmla="*/ 1299407 w 8872904"/>
              <a:gd name="connsiteY14" fmla="*/ 7414677 h 8686835"/>
              <a:gd name="connsiteX15" fmla="*/ 1362390 w 8872904"/>
              <a:gd name="connsiteY15" fmla="*/ 5590022 h 8686835"/>
              <a:gd name="connsiteX16" fmla="*/ 0 w 8872904"/>
              <a:gd name="connsiteY16" fmla="*/ 4343418 h 8686835"/>
              <a:gd name="connsiteX0" fmla="*/ 0 w 8872904"/>
              <a:gd name="connsiteY0" fmla="*/ 4343418 h 8686835"/>
              <a:gd name="connsiteX1" fmla="*/ 1362390 w 8872904"/>
              <a:gd name="connsiteY1" fmla="*/ 3096813 h 8686835"/>
              <a:gd name="connsiteX2" fmla="*/ 1299407 w 8872904"/>
              <a:gd name="connsiteY2" fmla="*/ 1272158 h 8686835"/>
              <a:gd name="connsiteX3" fmla="*/ 3163146 w 8872904"/>
              <a:gd name="connsiteY3" fmla="*/ 1333820 h 8686835"/>
              <a:gd name="connsiteX4" fmla="*/ 4436452 w 8872904"/>
              <a:gd name="connsiteY4" fmla="*/ 0 h 8686835"/>
              <a:gd name="connsiteX5" fmla="*/ 5374907 w 8872904"/>
              <a:gd name="connsiteY5" fmla="*/ 2119431 h 8686835"/>
              <a:gd name="connsiteX6" fmla="*/ 7573497 w 8872904"/>
              <a:gd name="connsiteY6" fmla="*/ 1272158 h 8686835"/>
              <a:gd name="connsiteX7" fmla="*/ 7510514 w 8872904"/>
              <a:gd name="connsiteY7" fmla="*/ 3096813 h 8686835"/>
              <a:gd name="connsiteX8" fmla="*/ 8872904 w 8872904"/>
              <a:gd name="connsiteY8" fmla="*/ 4343418 h 8686835"/>
              <a:gd name="connsiteX9" fmla="*/ 7510514 w 8872904"/>
              <a:gd name="connsiteY9" fmla="*/ 5590022 h 8686835"/>
              <a:gd name="connsiteX10" fmla="*/ 7573497 w 8872904"/>
              <a:gd name="connsiteY10" fmla="*/ 7414677 h 8686835"/>
              <a:gd name="connsiteX11" fmla="*/ 5709758 w 8872904"/>
              <a:gd name="connsiteY11" fmla="*/ 7353015 h 8686835"/>
              <a:gd name="connsiteX12" fmla="*/ 4436452 w 8872904"/>
              <a:gd name="connsiteY12" fmla="*/ 8686835 h 8686835"/>
              <a:gd name="connsiteX13" fmla="*/ 3163146 w 8872904"/>
              <a:gd name="connsiteY13" fmla="*/ 7353015 h 8686835"/>
              <a:gd name="connsiteX14" fmla="*/ 1299407 w 8872904"/>
              <a:gd name="connsiteY14" fmla="*/ 7414677 h 8686835"/>
              <a:gd name="connsiteX15" fmla="*/ 1362390 w 8872904"/>
              <a:gd name="connsiteY15" fmla="*/ 5590022 h 8686835"/>
              <a:gd name="connsiteX16" fmla="*/ 0 w 8872904"/>
              <a:gd name="connsiteY16" fmla="*/ 4343418 h 8686835"/>
              <a:gd name="connsiteX0" fmla="*/ 0 w 8872904"/>
              <a:gd name="connsiteY0" fmla="*/ 4343418 h 8686835"/>
              <a:gd name="connsiteX1" fmla="*/ 1362390 w 8872904"/>
              <a:gd name="connsiteY1" fmla="*/ 3096813 h 8686835"/>
              <a:gd name="connsiteX2" fmla="*/ 1299407 w 8872904"/>
              <a:gd name="connsiteY2" fmla="*/ 1272158 h 8686835"/>
              <a:gd name="connsiteX3" fmla="*/ 3163146 w 8872904"/>
              <a:gd name="connsiteY3" fmla="*/ 1333820 h 8686835"/>
              <a:gd name="connsiteX4" fmla="*/ 4436452 w 8872904"/>
              <a:gd name="connsiteY4" fmla="*/ 0 h 8686835"/>
              <a:gd name="connsiteX5" fmla="*/ 5374907 w 8872904"/>
              <a:gd name="connsiteY5" fmla="*/ 2119431 h 8686835"/>
              <a:gd name="connsiteX6" fmla="*/ 7573497 w 8872904"/>
              <a:gd name="connsiteY6" fmla="*/ 1272158 h 8686835"/>
              <a:gd name="connsiteX7" fmla="*/ 6789297 w 8872904"/>
              <a:gd name="connsiteY7" fmla="*/ 3174086 h 8686835"/>
              <a:gd name="connsiteX8" fmla="*/ 8872904 w 8872904"/>
              <a:gd name="connsiteY8" fmla="*/ 4343418 h 8686835"/>
              <a:gd name="connsiteX9" fmla="*/ 7510514 w 8872904"/>
              <a:gd name="connsiteY9" fmla="*/ 5590022 h 8686835"/>
              <a:gd name="connsiteX10" fmla="*/ 7573497 w 8872904"/>
              <a:gd name="connsiteY10" fmla="*/ 7414677 h 8686835"/>
              <a:gd name="connsiteX11" fmla="*/ 5709758 w 8872904"/>
              <a:gd name="connsiteY11" fmla="*/ 7353015 h 8686835"/>
              <a:gd name="connsiteX12" fmla="*/ 4436452 w 8872904"/>
              <a:gd name="connsiteY12" fmla="*/ 8686835 h 8686835"/>
              <a:gd name="connsiteX13" fmla="*/ 3163146 w 8872904"/>
              <a:gd name="connsiteY13" fmla="*/ 7353015 h 8686835"/>
              <a:gd name="connsiteX14" fmla="*/ 1299407 w 8872904"/>
              <a:gd name="connsiteY14" fmla="*/ 7414677 h 8686835"/>
              <a:gd name="connsiteX15" fmla="*/ 1362390 w 8872904"/>
              <a:gd name="connsiteY15" fmla="*/ 5590022 h 8686835"/>
              <a:gd name="connsiteX16" fmla="*/ 0 w 8872904"/>
              <a:gd name="connsiteY16" fmla="*/ 4343418 h 8686835"/>
              <a:gd name="connsiteX0" fmla="*/ 0 w 8872904"/>
              <a:gd name="connsiteY0" fmla="*/ 4343418 h 8686835"/>
              <a:gd name="connsiteX1" fmla="*/ 1362390 w 8872904"/>
              <a:gd name="connsiteY1" fmla="*/ 3096813 h 8686835"/>
              <a:gd name="connsiteX2" fmla="*/ 1299407 w 8872904"/>
              <a:gd name="connsiteY2" fmla="*/ 1272158 h 8686835"/>
              <a:gd name="connsiteX3" fmla="*/ 3163146 w 8872904"/>
              <a:gd name="connsiteY3" fmla="*/ 1333820 h 8686835"/>
              <a:gd name="connsiteX4" fmla="*/ 4436452 w 8872904"/>
              <a:gd name="connsiteY4" fmla="*/ 0 h 8686835"/>
              <a:gd name="connsiteX5" fmla="*/ 5374907 w 8872904"/>
              <a:gd name="connsiteY5" fmla="*/ 2119431 h 8686835"/>
              <a:gd name="connsiteX6" fmla="*/ 7547739 w 8872904"/>
              <a:gd name="connsiteY6" fmla="*/ 692609 h 8686835"/>
              <a:gd name="connsiteX7" fmla="*/ 6789297 w 8872904"/>
              <a:gd name="connsiteY7" fmla="*/ 3174086 h 8686835"/>
              <a:gd name="connsiteX8" fmla="*/ 8872904 w 8872904"/>
              <a:gd name="connsiteY8" fmla="*/ 4343418 h 8686835"/>
              <a:gd name="connsiteX9" fmla="*/ 7510514 w 8872904"/>
              <a:gd name="connsiteY9" fmla="*/ 5590022 h 8686835"/>
              <a:gd name="connsiteX10" fmla="*/ 7573497 w 8872904"/>
              <a:gd name="connsiteY10" fmla="*/ 7414677 h 8686835"/>
              <a:gd name="connsiteX11" fmla="*/ 5709758 w 8872904"/>
              <a:gd name="connsiteY11" fmla="*/ 7353015 h 8686835"/>
              <a:gd name="connsiteX12" fmla="*/ 4436452 w 8872904"/>
              <a:gd name="connsiteY12" fmla="*/ 8686835 h 8686835"/>
              <a:gd name="connsiteX13" fmla="*/ 3163146 w 8872904"/>
              <a:gd name="connsiteY13" fmla="*/ 7353015 h 8686835"/>
              <a:gd name="connsiteX14" fmla="*/ 1299407 w 8872904"/>
              <a:gd name="connsiteY14" fmla="*/ 7414677 h 8686835"/>
              <a:gd name="connsiteX15" fmla="*/ 1362390 w 8872904"/>
              <a:gd name="connsiteY15" fmla="*/ 5590022 h 8686835"/>
              <a:gd name="connsiteX16" fmla="*/ 0 w 8872904"/>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510514 w 9040329"/>
              <a:gd name="connsiteY9" fmla="*/ 5590022 h 8686835"/>
              <a:gd name="connsiteX10" fmla="*/ 7573497 w 9040329"/>
              <a:gd name="connsiteY10" fmla="*/ 7414677 h 8686835"/>
              <a:gd name="connsiteX11" fmla="*/ 5709758 w 9040329"/>
              <a:gd name="connsiteY11" fmla="*/ 7353015 h 8686835"/>
              <a:gd name="connsiteX12" fmla="*/ 4436452 w 9040329"/>
              <a:gd name="connsiteY12" fmla="*/ 8686835 h 8686835"/>
              <a:gd name="connsiteX13" fmla="*/ 3163146 w 9040329"/>
              <a:gd name="connsiteY13" fmla="*/ 7353015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111268 w 9040329"/>
              <a:gd name="connsiteY9" fmla="*/ 4984715 h 8686835"/>
              <a:gd name="connsiteX10" fmla="*/ 7573497 w 9040329"/>
              <a:gd name="connsiteY10" fmla="*/ 7414677 h 8686835"/>
              <a:gd name="connsiteX11" fmla="*/ 5709758 w 9040329"/>
              <a:gd name="connsiteY11" fmla="*/ 7353015 h 8686835"/>
              <a:gd name="connsiteX12" fmla="*/ 4436452 w 9040329"/>
              <a:gd name="connsiteY12" fmla="*/ 8686835 h 8686835"/>
              <a:gd name="connsiteX13" fmla="*/ 3163146 w 9040329"/>
              <a:gd name="connsiteY13" fmla="*/ 7353015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111268 w 9040329"/>
              <a:gd name="connsiteY9" fmla="*/ 4984715 h 8686835"/>
              <a:gd name="connsiteX10" fmla="*/ 8603807 w 9040329"/>
              <a:gd name="connsiteY10" fmla="*/ 7440435 h 8686835"/>
              <a:gd name="connsiteX11" fmla="*/ 5709758 w 9040329"/>
              <a:gd name="connsiteY11" fmla="*/ 7353015 h 8686835"/>
              <a:gd name="connsiteX12" fmla="*/ 4436452 w 9040329"/>
              <a:gd name="connsiteY12" fmla="*/ 8686835 h 8686835"/>
              <a:gd name="connsiteX13" fmla="*/ 3163146 w 9040329"/>
              <a:gd name="connsiteY13" fmla="*/ 7353015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111268 w 9040329"/>
              <a:gd name="connsiteY9" fmla="*/ 4984715 h 8686835"/>
              <a:gd name="connsiteX10" fmla="*/ 8603807 w 9040329"/>
              <a:gd name="connsiteY10" fmla="*/ 7440435 h 8686835"/>
              <a:gd name="connsiteX11" fmla="*/ 5993094 w 9040329"/>
              <a:gd name="connsiteY11" fmla="*/ 6464373 h 8686835"/>
              <a:gd name="connsiteX12" fmla="*/ 4436452 w 9040329"/>
              <a:gd name="connsiteY12" fmla="*/ 8686835 h 8686835"/>
              <a:gd name="connsiteX13" fmla="*/ 3163146 w 9040329"/>
              <a:gd name="connsiteY13" fmla="*/ 7353015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111268 w 9040329"/>
              <a:gd name="connsiteY9" fmla="*/ 4984715 h 8686835"/>
              <a:gd name="connsiteX10" fmla="*/ 8603807 w 9040329"/>
              <a:gd name="connsiteY10" fmla="*/ 7440435 h 8686835"/>
              <a:gd name="connsiteX11" fmla="*/ 5993094 w 9040329"/>
              <a:gd name="connsiteY11" fmla="*/ 6464373 h 8686835"/>
              <a:gd name="connsiteX12" fmla="*/ 4436452 w 9040329"/>
              <a:gd name="connsiteY12" fmla="*/ 8686835 h 8686835"/>
              <a:gd name="connsiteX13" fmla="*/ 4154819 w 9040329"/>
              <a:gd name="connsiteY13" fmla="*/ 6709071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964421"/>
              <a:gd name="connsiteX1" fmla="*/ 1362390 w 9040329"/>
              <a:gd name="connsiteY1" fmla="*/ 3096813 h 8964421"/>
              <a:gd name="connsiteX2" fmla="*/ 1299407 w 9040329"/>
              <a:gd name="connsiteY2" fmla="*/ 1272158 h 8964421"/>
              <a:gd name="connsiteX3" fmla="*/ 3163146 w 9040329"/>
              <a:gd name="connsiteY3" fmla="*/ 1333820 h 8964421"/>
              <a:gd name="connsiteX4" fmla="*/ 4436452 w 9040329"/>
              <a:gd name="connsiteY4" fmla="*/ 0 h 8964421"/>
              <a:gd name="connsiteX5" fmla="*/ 5374907 w 9040329"/>
              <a:gd name="connsiteY5" fmla="*/ 2119431 h 8964421"/>
              <a:gd name="connsiteX6" fmla="*/ 7547739 w 9040329"/>
              <a:gd name="connsiteY6" fmla="*/ 692609 h 8964421"/>
              <a:gd name="connsiteX7" fmla="*/ 6789297 w 9040329"/>
              <a:gd name="connsiteY7" fmla="*/ 3174086 h 8964421"/>
              <a:gd name="connsiteX8" fmla="*/ 9040329 w 9040329"/>
              <a:gd name="connsiteY8" fmla="*/ 3841142 h 8964421"/>
              <a:gd name="connsiteX9" fmla="*/ 7111268 w 9040329"/>
              <a:gd name="connsiteY9" fmla="*/ 4984715 h 8964421"/>
              <a:gd name="connsiteX10" fmla="*/ 8603807 w 9040329"/>
              <a:gd name="connsiteY10" fmla="*/ 7440435 h 8964421"/>
              <a:gd name="connsiteX11" fmla="*/ 5993094 w 9040329"/>
              <a:gd name="connsiteY11" fmla="*/ 6464373 h 8964421"/>
              <a:gd name="connsiteX12" fmla="*/ 5318194 w 9040329"/>
              <a:gd name="connsiteY12" fmla="*/ 8964421 h 8964421"/>
              <a:gd name="connsiteX13" fmla="*/ 4154819 w 9040329"/>
              <a:gd name="connsiteY13" fmla="*/ 6709071 h 8964421"/>
              <a:gd name="connsiteX14" fmla="*/ 1299407 w 9040329"/>
              <a:gd name="connsiteY14" fmla="*/ 7414677 h 8964421"/>
              <a:gd name="connsiteX15" fmla="*/ 1362390 w 9040329"/>
              <a:gd name="connsiteY15" fmla="*/ 5590022 h 8964421"/>
              <a:gd name="connsiteX16" fmla="*/ 0 w 9040329"/>
              <a:gd name="connsiteY16" fmla="*/ 4343418 h 8964421"/>
              <a:gd name="connsiteX0" fmla="*/ 0 w 9040329"/>
              <a:gd name="connsiteY0" fmla="*/ 4343418 h 8964421"/>
              <a:gd name="connsiteX1" fmla="*/ 1362390 w 9040329"/>
              <a:gd name="connsiteY1" fmla="*/ 3096813 h 8964421"/>
              <a:gd name="connsiteX2" fmla="*/ 1299407 w 9040329"/>
              <a:gd name="connsiteY2" fmla="*/ 1272158 h 8964421"/>
              <a:gd name="connsiteX3" fmla="*/ 3163146 w 9040329"/>
              <a:gd name="connsiteY3" fmla="*/ 1333820 h 8964421"/>
              <a:gd name="connsiteX4" fmla="*/ 4436452 w 9040329"/>
              <a:gd name="connsiteY4" fmla="*/ 0 h 8964421"/>
              <a:gd name="connsiteX5" fmla="*/ 5374907 w 9040329"/>
              <a:gd name="connsiteY5" fmla="*/ 2119431 h 8964421"/>
              <a:gd name="connsiteX6" fmla="*/ 7547739 w 9040329"/>
              <a:gd name="connsiteY6" fmla="*/ 692609 h 8964421"/>
              <a:gd name="connsiteX7" fmla="*/ 6789297 w 9040329"/>
              <a:gd name="connsiteY7" fmla="*/ 3174086 h 8964421"/>
              <a:gd name="connsiteX8" fmla="*/ 9040329 w 9040329"/>
              <a:gd name="connsiteY8" fmla="*/ 3841142 h 8964421"/>
              <a:gd name="connsiteX9" fmla="*/ 7111268 w 9040329"/>
              <a:gd name="connsiteY9" fmla="*/ 4984715 h 8964421"/>
              <a:gd name="connsiteX10" fmla="*/ 8603807 w 9040329"/>
              <a:gd name="connsiteY10" fmla="*/ 7440435 h 8964421"/>
              <a:gd name="connsiteX11" fmla="*/ 5993094 w 9040329"/>
              <a:gd name="connsiteY11" fmla="*/ 6464373 h 8964421"/>
              <a:gd name="connsiteX12" fmla="*/ 5318194 w 9040329"/>
              <a:gd name="connsiteY12" fmla="*/ 8964421 h 8964421"/>
              <a:gd name="connsiteX13" fmla="*/ 4154819 w 9040329"/>
              <a:gd name="connsiteY13" fmla="*/ 6709071 h 8964421"/>
              <a:gd name="connsiteX14" fmla="*/ 1887236 w 9040329"/>
              <a:gd name="connsiteY14" fmla="*/ 8149463 h 8964421"/>
              <a:gd name="connsiteX15" fmla="*/ 1362390 w 9040329"/>
              <a:gd name="connsiteY15" fmla="*/ 5590022 h 8964421"/>
              <a:gd name="connsiteX16" fmla="*/ 0 w 9040329"/>
              <a:gd name="connsiteY16" fmla="*/ 4343418 h 8964421"/>
              <a:gd name="connsiteX0" fmla="*/ 0 w 9040329"/>
              <a:gd name="connsiteY0" fmla="*/ 4343418 h 8964421"/>
              <a:gd name="connsiteX1" fmla="*/ 1362390 w 9040329"/>
              <a:gd name="connsiteY1" fmla="*/ 3096813 h 8964421"/>
              <a:gd name="connsiteX2" fmla="*/ 1299407 w 9040329"/>
              <a:gd name="connsiteY2" fmla="*/ 1272158 h 8964421"/>
              <a:gd name="connsiteX3" fmla="*/ 3163146 w 9040329"/>
              <a:gd name="connsiteY3" fmla="*/ 1333820 h 8964421"/>
              <a:gd name="connsiteX4" fmla="*/ 4436452 w 9040329"/>
              <a:gd name="connsiteY4" fmla="*/ 0 h 8964421"/>
              <a:gd name="connsiteX5" fmla="*/ 5374907 w 9040329"/>
              <a:gd name="connsiteY5" fmla="*/ 2119431 h 8964421"/>
              <a:gd name="connsiteX6" fmla="*/ 7547739 w 9040329"/>
              <a:gd name="connsiteY6" fmla="*/ 692609 h 8964421"/>
              <a:gd name="connsiteX7" fmla="*/ 6789297 w 9040329"/>
              <a:gd name="connsiteY7" fmla="*/ 3174086 h 8964421"/>
              <a:gd name="connsiteX8" fmla="*/ 9040329 w 9040329"/>
              <a:gd name="connsiteY8" fmla="*/ 3841142 h 8964421"/>
              <a:gd name="connsiteX9" fmla="*/ 7111268 w 9040329"/>
              <a:gd name="connsiteY9" fmla="*/ 4984715 h 8964421"/>
              <a:gd name="connsiteX10" fmla="*/ 8603807 w 9040329"/>
              <a:gd name="connsiteY10" fmla="*/ 7440435 h 8964421"/>
              <a:gd name="connsiteX11" fmla="*/ 5993094 w 9040329"/>
              <a:gd name="connsiteY11" fmla="*/ 6464373 h 8964421"/>
              <a:gd name="connsiteX12" fmla="*/ 5318194 w 9040329"/>
              <a:gd name="connsiteY12" fmla="*/ 8964421 h 8964421"/>
              <a:gd name="connsiteX13" fmla="*/ 4154819 w 9040329"/>
              <a:gd name="connsiteY13" fmla="*/ 6709071 h 8964421"/>
              <a:gd name="connsiteX14" fmla="*/ 1887236 w 9040329"/>
              <a:gd name="connsiteY14" fmla="*/ 8149463 h 8964421"/>
              <a:gd name="connsiteX15" fmla="*/ 2668676 w 9040329"/>
              <a:gd name="connsiteY15" fmla="*/ 5606350 h 8964421"/>
              <a:gd name="connsiteX16" fmla="*/ 0 w 9040329"/>
              <a:gd name="connsiteY16" fmla="*/ 4343418 h 8964421"/>
              <a:gd name="connsiteX0" fmla="*/ 0 w 9105643"/>
              <a:gd name="connsiteY0" fmla="*/ 5045547 h 8964421"/>
              <a:gd name="connsiteX1" fmla="*/ 1427704 w 9105643"/>
              <a:gd name="connsiteY1" fmla="*/ 3096813 h 8964421"/>
              <a:gd name="connsiteX2" fmla="*/ 1364721 w 9105643"/>
              <a:gd name="connsiteY2" fmla="*/ 1272158 h 8964421"/>
              <a:gd name="connsiteX3" fmla="*/ 3228460 w 9105643"/>
              <a:gd name="connsiteY3" fmla="*/ 1333820 h 8964421"/>
              <a:gd name="connsiteX4" fmla="*/ 4501766 w 9105643"/>
              <a:gd name="connsiteY4" fmla="*/ 0 h 8964421"/>
              <a:gd name="connsiteX5" fmla="*/ 5440221 w 9105643"/>
              <a:gd name="connsiteY5" fmla="*/ 2119431 h 8964421"/>
              <a:gd name="connsiteX6" fmla="*/ 7613053 w 9105643"/>
              <a:gd name="connsiteY6" fmla="*/ 692609 h 8964421"/>
              <a:gd name="connsiteX7" fmla="*/ 6854611 w 9105643"/>
              <a:gd name="connsiteY7" fmla="*/ 3174086 h 8964421"/>
              <a:gd name="connsiteX8" fmla="*/ 9105643 w 9105643"/>
              <a:gd name="connsiteY8" fmla="*/ 3841142 h 8964421"/>
              <a:gd name="connsiteX9" fmla="*/ 7176582 w 9105643"/>
              <a:gd name="connsiteY9" fmla="*/ 4984715 h 8964421"/>
              <a:gd name="connsiteX10" fmla="*/ 8669121 w 9105643"/>
              <a:gd name="connsiteY10" fmla="*/ 7440435 h 8964421"/>
              <a:gd name="connsiteX11" fmla="*/ 6058408 w 9105643"/>
              <a:gd name="connsiteY11" fmla="*/ 6464373 h 8964421"/>
              <a:gd name="connsiteX12" fmla="*/ 5383508 w 9105643"/>
              <a:gd name="connsiteY12" fmla="*/ 8964421 h 8964421"/>
              <a:gd name="connsiteX13" fmla="*/ 4220133 w 9105643"/>
              <a:gd name="connsiteY13" fmla="*/ 6709071 h 8964421"/>
              <a:gd name="connsiteX14" fmla="*/ 1952550 w 9105643"/>
              <a:gd name="connsiteY14" fmla="*/ 8149463 h 8964421"/>
              <a:gd name="connsiteX15" fmla="*/ 2733990 w 9105643"/>
              <a:gd name="connsiteY15" fmla="*/ 5606350 h 8964421"/>
              <a:gd name="connsiteX16" fmla="*/ 0 w 9105643"/>
              <a:gd name="connsiteY16" fmla="*/ 5045547 h 8964421"/>
              <a:gd name="connsiteX0" fmla="*/ 0 w 9105643"/>
              <a:gd name="connsiteY0" fmla="*/ 5045547 h 8964421"/>
              <a:gd name="connsiteX1" fmla="*/ 2505389 w 9105643"/>
              <a:gd name="connsiteY1" fmla="*/ 3798942 h 8964421"/>
              <a:gd name="connsiteX2" fmla="*/ 1364721 w 9105643"/>
              <a:gd name="connsiteY2" fmla="*/ 1272158 h 8964421"/>
              <a:gd name="connsiteX3" fmla="*/ 3228460 w 9105643"/>
              <a:gd name="connsiteY3" fmla="*/ 1333820 h 8964421"/>
              <a:gd name="connsiteX4" fmla="*/ 4501766 w 9105643"/>
              <a:gd name="connsiteY4" fmla="*/ 0 h 8964421"/>
              <a:gd name="connsiteX5" fmla="*/ 5440221 w 9105643"/>
              <a:gd name="connsiteY5" fmla="*/ 2119431 h 8964421"/>
              <a:gd name="connsiteX6" fmla="*/ 7613053 w 9105643"/>
              <a:gd name="connsiteY6" fmla="*/ 692609 h 8964421"/>
              <a:gd name="connsiteX7" fmla="*/ 6854611 w 9105643"/>
              <a:gd name="connsiteY7" fmla="*/ 3174086 h 8964421"/>
              <a:gd name="connsiteX8" fmla="*/ 9105643 w 9105643"/>
              <a:gd name="connsiteY8" fmla="*/ 3841142 h 8964421"/>
              <a:gd name="connsiteX9" fmla="*/ 7176582 w 9105643"/>
              <a:gd name="connsiteY9" fmla="*/ 4984715 h 8964421"/>
              <a:gd name="connsiteX10" fmla="*/ 8669121 w 9105643"/>
              <a:gd name="connsiteY10" fmla="*/ 7440435 h 8964421"/>
              <a:gd name="connsiteX11" fmla="*/ 6058408 w 9105643"/>
              <a:gd name="connsiteY11" fmla="*/ 6464373 h 8964421"/>
              <a:gd name="connsiteX12" fmla="*/ 5383508 w 9105643"/>
              <a:gd name="connsiteY12" fmla="*/ 8964421 h 8964421"/>
              <a:gd name="connsiteX13" fmla="*/ 4220133 w 9105643"/>
              <a:gd name="connsiteY13" fmla="*/ 6709071 h 8964421"/>
              <a:gd name="connsiteX14" fmla="*/ 1952550 w 9105643"/>
              <a:gd name="connsiteY14" fmla="*/ 8149463 h 8964421"/>
              <a:gd name="connsiteX15" fmla="*/ 2733990 w 9105643"/>
              <a:gd name="connsiteY15" fmla="*/ 5606350 h 8964421"/>
              <a:gd name="connsiteX16" fmla="*/ 0 w 9105643"/>
              <a:gd name="connsiteY16" fmla="*/ 5045547 h 8964421"/>
              <a:gd name="connsiteX0" fmla="*/ 0 w 9105643"/>
              <a:gd name="connsiteY0" fmla="*/ 5045547 h 8964421"/>
              <a:gd name="connsiteX1" fmla="*/ 2505389 w 9105643"/>
              <a:gd name="connsiteY1" fmla="*/ 3798942 h 8964421"/>
              <a:gd name="connsiteX2" fmla="*/ 972835 w 9105643"/>
              <a:gd name="connsiteY2" fmla="*/ 1500758 h 8964421"/>
              <a:gd name="connsiteX3" fmla="*/ 3228460 w 9105643"/>
              <a:gd name="connsiteY3" fmla="*/ 1333820 h 8964421"/>
              <a:gd name="connsiteX4" fmla="*/ 4501766 w 9105643"/>
              <a:gd name="connsiteY4" fmla="*/ 0 h 8964421"/>
              <a:gd name="connsiteX5" fmla="*/ 5440221 w 9105643"/>
              <a:gd name="connsiteY5" fmla="*/ 2119431 h 8964421"/>
              <a:gd name="connsiteX6" fmla="*/ 7613053 w 9105643"/>
              <a:gd name="connsiteY6" fmla="*/ 692609 h 8964421"/>
              <a:gd name="connsiteX7" fmla="*/ 6854611 w 9105643"/>
              <a:gd name="connsiteY7" fmla="*/ 3174086 h 8964421"/>
              <a:gd name="connsiteX8" fmla="*/ 9105643 w 9105643"/>
              <a:gd name="connsiteY8" fmla="*/ 3841142 h 8964421"/>
              <a:gd name="connsiteX9" fmla="*/ 7176582 w 9105643"/>
              <a:gd name="connsiteY9" fmla="*/ 4984715 h 8964421"/>
              <a:gd name="connsiteX10" fmla="*/ 8669121 w 9105643"/>
              <a:gd name="connsiteY10" fmla="*/ 7440435 h 8964421"/>
              <a:gd name="connsiteX11" fmla="*/ 6058408 w 9105643"/>
              <a:gd name="connsiteY11" fmla="*/ 6464373 h 8964421"/>
              <a:gd name="connsiteX12" fmla="*/ 5383508 w 9105643"/>
              <a:gd name="connsiteY12" fmla="*/ 8964421 h 8964421"/>
              <a:gd name="connsiteX13" fmla="*/ 4220133 w 9105643"/>
              <a:gd name="connsiteY13" fmla="*/ 6709071 h 8964421"/>
              <a:gd name="connsiteX14" fmla="*/ 1952550 w 9105643"/>
              <a:gd name="connsiteY14" fmla="*/ 8149463 h 8964421"/>
              <a:gd name="connsiteX15" fmla="*/ 2733990 w 9105643"/>
              <a:gd name="connsiteY15" fmla="*/ 5606350 h 8964421"/>
              <a:gd name="connsiteX16" fmla="*/ 0 w 9105643"/>
              <a:gd name="connsiteY16" fmla="*/ 5045547 h 8964421"/>
              <a:gd name="connsiteX0" fmla="*/ 0 w 9105643"/>
              <a:gd name="connsiteY0" fmla="*/ 5045547 h 8964421"/>
              <a:gd name="connsiteX1" fmla="*/ 2505389 w 9105643"/>
              <a:gd name="connsiteY1" fmla="*/ 3798942 h 8964421"/>
              <a:gd name="connsiteX2" fmla="*/ 972835 w 9105643"/>
              <a:gd name="connsiteY2" fmla="*/ 1500758 h 8964421"/>
              <a:gd name="connsiteX3" fmla="*/ 3604017 w 9105643"/>
              <a:gd name="connsiteY3" fmla="*/ 2313534 h 8964421"/>
              <a:gd name="connsiteX4" fmla="*/ 4501766 w 9105643"/>
              <a:gd name="connsiteY4" fmla="*/ 0 h 8964421"/>
              <a:gd name="connsiteX5" fmla="*/ 5440221 w 9105643"/>
              <a:gd name="connsiteY5" fmla="*/ 2119431 h 8964421"/>
              <a:gd name="connsiteX6" fmla="*/ 7613053 w 9105643"/>
              <a:gd name="connsiteY6" fmla="*/ 692609 h 8964421"/>
              <a:gd name="connsiteX7" fmla="*/ 6854611 w 9105643"/>
              <a:gd name="connsiteY7" fmla="*/ 3174086 h 8964421"/>
              <a:gd name="connsiteX8" fmla="*/ 9105643 w 9105643"/>
              <a:gd name="connsiteY8" fmla="*/ 3841142 h 8964421"/>
              <a:gd name="connsiteX9" fmla="*/ 7176582 w 9105643"/>
              <a:gd name="connsiteY9" fmla="*/ 4984715 h 8964421"/>
              <a:gd name="connsiteX10" fmla="*/ 8669121 w 9105643"/>
              <a:gd name="connsiteY10" fmla="*/ 7440435 h 8964421"/>
              <a:gd name="connsiteX11" fmla="*/ 6058408 w 9105643"/>
              <a:gd name="connsiteY11" fmla="*/ 6464373 h 8964421"/>
              <a:gd name="connsiteX12" fmla="*/ 5383508 w 9105643"/>
              <a:gd name="connsiteY12" fmla="*/ 8964421 h 8964421"/>
              <a:gd name="connsiteX13" fmla="*/ 4220133 w 9105643"/>
              <a:gd name="connsiteY13" fmla="*/ 6709071 h 8964421"/>
              <a:gd name="connsiteX14" fmla="*/ 1952550 w 9105643"/>
              <a:gd name="connsiteY14" fmla="*/ 8149463 h 8964421"/>
              <a:gd name="connsiteX15" fmla="*/ 2733990 w 9105643"/>
              <a:gd name="connsiteY15" fmla="*/ 5606350 h 8964421"/>
              <a:gd name="connsiteX16" fmla="*/ 0 w 9105643"/>
              <a:gd name="connsiteY16" fmla="*/ 5045547 h 8964421"/>
              <a:gd name="connsiteX0" fmla="*/ 0 w 9105643"/>
              <a:gd name="connsiteY0" fmla="*/ 5012890 h 8931764"/>
              <a:gd name="connsiteX1" fmla="*/ 2505389 w 9105643"/>
              <a:gd name="connsiteY1" fmla="*/ 3766285 h 8931764"/>
              <a:gd name="connsiteX2" fmla="*/ 972835 w 9105643"/>
              <a:gd name="connsiteY2" fmla="*/ 1468101 h 8931764"/>
              <a:gd name="connsiteX3" fmla="*/ 3604017 w 9105643"/>
              <a:gd name="connsiteY3" fmla="*/ 2280877 h 8931764"/>
              <a:gd name="connsiteX4" fmla="*/ 4191523 w 9105643"/>
              <a:gd name="connsiteY4" fmla="*/ 0 h 8931764"/>
              <a:gd name="connsiteX5" fmla="*/ 5440221 w 9105643"/>
              <a:gd name="connsiteY5" fmla="*/ 2086774 h 8931764"/>
              <a:gd name="connsiteX6" fmla="*/ 7613053 w 9105643"/>
              <a:gd name="connsiteY6" fmla="*/ 659952 h 8931764"/>
              <a:gd name="connsiteX7" fmla="*/ 6854611 w 9105643"/>
              <a:gd name="connsiteY7" fmla="*/ 3141429 h 8931764"/>
              <a:gd name="connsiteX8" fmla="*/ 9105643 w 9105643"/>
              <a:gd name="connsiteY8" fmla="*/ 3808485 h 8931764"/>
              <a:gd name="connsiteX9" fmla="*/ 7176582 w 9105643"/>
              <a:gd name="connsiteY9" fmla="*/ 4952058 h 8931764"/>
              <a:gd name="connsiteX10" fmla="*/ 8669121 w 9105643"/>
              <a:gd name="connsiteY10" fmla="*/ 7407778 h 8931764"/>
              <a:gd name="connsiteX11" fmla="*/ 6058408 w 9105643"/>
              <a:gd name="connsiteY11" fmla="*/ 6431716 h 8931764"/>
              <a:gd name="connsiteX12" fmla="*/ 5383508 w 9105643"/>
              <a:gd name="connsiteY12" fmla="*/ 8931764 h 8931764"/>
              <a:gd name="connsiteX13" fmla="*/ 4220133 w 9105643"/>
              <a:gd name="connsiteY13" fmla="*/ 6676414 h 8931764"/>
              <a:gd name="connsiteX14" fmla="*/ 1952550 w 9105643"/>
              <a:gd name="connsiteY14" fmla="*/ 8116806 h 8931764"/>
              <a:gd name="connsiteX15" fmla="*/ 2733990 w 9105643"/>
              <a:gd name="connsiteY15" fmla="*/ 5573693 h 8931764"/>
              <a:gd name="connsiteX16" fmla="*/ 0 w 9105643"/>
              <a:gd name="connsiteY16" fmla="*/ 5012890 h 8931764"/>
              <a:gd name="connsiteX0" fmla="*/ 0 w 9105643"/>
              <a:gd name="connsiteY0" fmla="*/ 5012890 h 8931764"/>
              <a:gd name="connsiteX1" fmla="*/ 2505389 w 9105643"/>
              <a:gd name="connsiteY1" fmla="*/ 3766285 h 8931764"/>
              <a:gd name="connsiteX2" fmla="*/ 972835 w 9105643"/>
              <a:gd name="connsiteY2" fmla="*/ 1468101 h 8931764"/>
              <a:gd name="connsiteX3" fmla="*/ 3604017 w 9105643"/>
              <a:gd name="connsiteY3" fmla="*/ 2280877 h 8931764"/>
              <a:gd name="connsiteX4" fmla="*/ 4191523 w 9105643"/>
              <a:gd name="connsiteY4" fmla="*/ 0 h 8931764"/>
              <a:gd name="connsiteX5" fmla="*/ 5430172 w 9105643"/>
              <a:gd name="connsiteY5" fmla="*/ 2046581 h 8931764"/>
              <a:gd name="connsiteX6" fmla="*/ 7613053 w 9105643"/>
              <a:gd name="connsiteY6" fmla="*/ 659952 h 8931764"/>
              <a:gd name="connsiteX7" fmla="*/ 6854611 w 9105643"/>
              <a:gd name="connsiteY7" fmla="*/ 3141429 h 8931764"/>
              <a:gd name="connsiteX8" fmla="*/ 9105643 w 9105643"/>
              <a:gd name="connsiteY8" fmla="*/ 3808485 h 8931764"/>
              <a:gd name="connsiteX9" fmla="*/ 7176582 w 9105643"/>
              <a:gd name="connsiteY9" fmla="*/ 4952058 h 8931764"/>
              <a:gd name="connsiteX10" fmla="*/ 8669121 w 9105643"/>
              <a:gd name="connsiteY10" fmla="*/ 7407778 h 8931764"/>
              <a:gd name="connsiteX11" fmla="*/ 6058408 w 9105643"/>
              <a:gd name="connsiteY11" fmla="*/ 6431716 h 8931764"/>
              <a:gd name="connsiteX12" fmla="*/ 5383508 w 9105643"/>
              <a:gd name="connsiteY12" fmla="*/ 8931764 h 8931764"/>
              <a:gd name="connsiteX13" fmla="*/ 4220133 w 9105643"/>
              <a:gd name="connsiteY13" fmla="*/ 6676414 h 8931764"/>
              <a:gd name="connsiteX14" fmla="*/ 1952550 w 9105643"/>
              <a:gd name="connsiteY14" fmla="*/ 8116806 h 8931764"/>
              <a:gd name="connsiteX15" fmla="*/ 2733990 w 9105643"/>
              <a:gd name="connsiteY15" fmla="*/ 5573693 h 8931764"/>
              <a:gd name="connsiteX16" fmla="*/ 0 w 9105643"/>
              <a:gd name="connsiteY16" fmla="*/ 5012890 h 8931764"/>
              <a:gd name="connsiteX0" fmla="*/ 0 w 9105643"/>
              <a:gd name="connsiteY0" fmla="*/ 5304292 h 9223166"/>
              <a:gd name="connsiteX1" fmla="*/ 2505389 w 9105643"/>
              <a:gd name="connsiteY1" fmla="*/ 4057687 h 9223166"/>
              <a:gd name="connsiteX2" fmla="*/ 972835 w 9105643"/>
              <a:gd name="connsiteY2" fmla="*/ 1759503 h 9223166"/>
              <a:gd name="connsiteX3" fmla="*/ 3604017 w 9105643"/>
              <a:gd name="connsiteY3" fmla="*/ 2572279 h 9223166"/>
              <a:gd name="connsiteX4" fmla="*/ 4161378 w 9105643"/>
              <a:gd name="connsiteY4" fmla="*/ 0 h 9223166"/>
              <a:gd name="connsiteX5" fmla="*/ 5430172 w 9105643"/>
              <a:gd name="connsiteY5" fmla="*/ 2337983 h 9223166"/>
              <a:gd name="connsiteX6" fmla="*/ 7613053 w 9105643"/>
              <a:gd name="connsiteY6" fmla="*/ 951354 h 9223166"/>
              <a:gd name="connsiteX7" fmla="*/ 6854611 w 9105643"/>
              <a:gd name="connsiteY7" fmla="*/ 3432831 h 9223166"/>
              <a:gd name="connsiteX8" fmla="*/ 9105643 w 9105643"/>
              <a:gd name="connsiteY8" fmla="*/ 4099887 h 9223166"/>
              <a:gd name="connsiteX9" fmla="*/ 7176582 w 9105643"/>
              <a:gd name="connsiteY9" fmla="*/ 5243460 h 9223166"/>
              <a:gd name="connsiteX10" fmla="*/ 8669121 w 9105643"/>
              <a:gd name="connsiteY10" fmla="*/ 7699180 h 9223166"/>
              <a:gd name="connsiteX11" fmla="*/ 6058408 w 9105643"/>
              <a:gd name="connsiteY11" fmla="*/ 6723118 h 9223166"/>
              <a:gd name="connsiteX12" fmla="*/ 5383508 w 9105643"/>
              <a:gd name="connsiteY12" fmla="*/ 9223166 h 9223166"/>
              <a:gd name="connsiteX13" fmla="*/ 4220133 w 9105643"/>
              <a:gd name="connsiteY13" fmla="*/ 6967816 h 9223166"/>
              <a:gd name="connsiteX14" fmla="*/ 1952550 w 9105643"/>
              <a:gd name="connsiteY14" fmla="*/ 8408208 h 9223166"/>
              <a:gd name="connsiteX15" fmla="*/ 2733990 w 9105643"/>
              <a:gd name="connsiteY15" fmla="*/ 5865095 h 9223166"/>
              <a:gd name="connsiteX16" fmla="*/ 0 w 9105643"/>
              <a:gd name="connsiteY16" fmla="*/ 5304292 h 9223166"/>
              <a:gd name="connsiteX0" fmla="*/ 0 w 9105643"/>
              <a:gd name="connsiteY0" fmla="*/ 5304292 h 9223166"/>
              <a:gd name="connsiteX1" fmla="*/ 2505389 w 9105643"/>
              <a:gd name="connsiteY1" fmla="*/ 4057687 h 9223166"/>
              <a:gd name="connsiteX2" fmla="*/ 972835 w 9105643"/>
              <a:gd name="connsiteY2" fmla="*/ 1759503 h 9223166"/>
              <a:gd name="connsiteX3" fmla="*/ 3604017 w 9105643"/>
              <a:gd name="connsiteY3" fmla="*/ 2572279 h 9223166"/>
              <a:gd name="connsiteX4" fmla="*/ 4161378 w 9105643"/>
              <a:gd name="connsiteY4" fmla="*/ 0 h 9223166"/>
              <a:gd name="connsiteX5" fmla="*/ 5430172 w 9105643"/>
              <a:gd name="connsiteY5" fmla="*/ 2337983 h 9223166"/>
              <a:gd name="connsiteX6" fmla="*/ 7803972 w 9105643"/>
              <a:gd name="connsiteY6" fmla="*/ 770484 h 9223166"/>
              <a:gd name="connsiteX7" fmla="*/ 6854611 w 9105643"/>
              <a:gd name="connsiteY7" fmla="*/ 3432831 h 9223166"/>
              <a:gd name="connsiteX8" fmla="*/ 9105643 w 9105643"/>
              <a:gd name="connsiteY8" fmla="*/ 4099887 h 9223166"/>
              <a:gd name="connsiteX9" fmla="*/ 7176582 w 9105643"/>
              <a:gd name="connsiteY9" fmla="*/ 5243460 h 9223166"/>
              <a:gd name="connsiteX10" fmla="*/ 8669121 w 9105643"/>
              <a:gd name="connsiteY10" fmla="*/ 7699180 h 9223166"/>
              <a:gd name="connsiteX11" fmla="*/ 6058408 w 9105643"/>
              <a:gd name="connsiteY11" fmla="*/ 6723118 h 9223166"/>
              <a:gd name="connsiteX12" fmla="*/ 5383508 w 9105643"/>
              <a:gd name="connsiteY12" fmla="*/ 9223166 h 9223166"/>
              <a:gd name="connsiteX13" fmla="*/ 4220133 w 9105643"/>
              <a:gd name="connsiteY13" fmla="*/ 6967816 h 9223166"/>
              <a:gd name="connsiteX14" fmla="*/ 1952550 w 9105643"/>
              <a:gd name="connsiteY14" fmla="*/ 8408208 h 9223166"/>
              <a:gd name="connsiteX15" fmla="*/ 2733990 w 9105643"/>
              <a:gd name="connsiteY15" fmla="*/ 5865095 h 9223166"/>
              <a:gd name="connsiteX16" fmla="*/ 0 w 9105643"/>
              <a:gd name="connsiteY16" fmla="*/ 5304292 h 9223166"/>
              <a:gd name="connsiteX0" fmla="*/ 0 w 9105643"/>
              <a:gd name="connsiteY0" fmla="*/ 5304292 h 9223166"/>
              <a:gd name="connsiteX1" fmla="*/ 2505389 w 9105643"/>
              <a:gd name="connsiteY1" fmla="*/ 4057687 h 9223166"/>
              <a:gd name="connsiteX2" fmla="*/ 972835 w 9105643"/>
              <a:gd name="connsiteY2" fmla="*/ 1759503 h 9223166"/>
              <a:gd name="connsiteX3" fmla="*/ 3604017 w 9105643"/>
              <a:gd name="connsiteY3" fmla="*/ 2572279 h 9223166"/>
              <a:gd name="connsiteX4" fmla="*/ 4161378 w 9105643"/>
              <a:gd name="connsiteY4" fmla="*/ 0 h 9223166"/>
              <a:gd name="connsiteX5" fmla="*/ 5430172 w 9105643"/>
              <a:gd name="connsiteY5" fmla="*/ 2337983 h 9223166"/>
              <a:gd name="connsiteX6" fmla="*/ 7703488 w 9105643"/>
              <a:gd name="connsiteY6" fmla="*/ 840822 h 9223166"/>
              <a:gd name="connsiteX7" fmla="*/ 6854611 w 9105643"/>
              <a:gd name="connsiteY7" fmla="*/ 3432831 h 9223166"/>
              <a:gd name="connsiteX8" fmla="*/ 9105643 w 9105643"/>
              <a:gd name="connsiteY8" fmla="*/ 4099887 h 9223166"/>
              <a:gd name="connsiteX9" fmla="*/ 7176582 w 9105643"/>
              <a:gd name="connsiteY9" fmla="*/ 5243460 h 9223166"/>
              <a:gd name="connsiteX10" fmla="*/ 8669121 w 9105643"/>
              <a:gd name="connsiteY10" fmla="*/ 7699180 h 9223166"/>
              <a:gd name="connsiteX11" fmla="*/ 6058408 w 9105643"/>
              <a:gd name="connsiteY11" fmla="*/ 6723118 h 9223166"/>
              <a:gd name="connsiteX12" fmla="*/ 5383508 w 9105643"/>
              <a:gd name="connsiteY12" fmla="*/ 9223166 h 9223166"/>
              <a:gd name="connsiteX13" fmla="*/ 4220133 w 9105643"/>
              <a:gd name="connsiteY13" fmla="*/ 6967816 h 9223166"/>
              <a:gd name="connsiteX14" fmla="*/ 1952550 w 9105643"/>
              <a:gd name="connsiteY14" fmla="*/ 8408208 h 9223166"/>
              <a:gd name="connsiteX15" fmla="*/ 2733990 w 9105643"/>
              <a:gd name="connsiteY15" fmla="*/ 5865095 h 9223166"/>
              <a:gd name="connsiteX16" fmla="*/ 0 w 9105643"/>
              <a:gd name="connsiteY16" fmla="*/ 5304292 h 9223166"/>
              <a:gd name="connsiteX0" fmla="*/ 0 w 9336755"/>
              <a:gd name="connsiteY0" fmla="*/ 5304292 h 9223166"/>
              <a:gd name="connsiteX1" fmla="*/ 2505389 w 9336755"/>
              <a:gd name="connsiteY1" fmla="*/ 4057687 h 9223166"/>
              <a:gd name="connsiteX2" fmla="*/ 972835 w 9336755"/>
              <a:gd name="connsiteY2" fmla="*/ 1759503 h 9223166"/>
              <a:gd name="connsiteX3" fmla="*/ 3604017 w 9336755"/>
              <a:gd name="connsiteY3" fmla="*/ 2572279 h 9223166"/>
              <a:gd name="connsiteX4" fmla="*/ 4161378 w 9336755"/>
              <a:gd name="connsiteY4" fmla="*/ 0 h 9223166"/>
              <a:gd name="connsiteX5" fmla="*/ 5430172 w 9336755"/>
              <a:gd name="connsiteY5" fmla="*/ 2337983 h 9223166"/>
              <a:gd name="connsiteX6" fmla="*/ 7703488 w 9336755"/>
              <a:gd name="connsiteY6" fmla="*/ 840822 h 9223166"/>
              <a:gd name="connsiteX7" fmla="*/ 6854611 w 9336755"/>
              <a:gd name="connsiteY7" fmla="*/ 3432831 h 9223166"/>
              <a:gd name="connsiteX8" fmla="*/ 9336755 w 9336755"/>
              <a:gd name="connsiteY8" fmla="*/ 4019500 h 9223166"/>
              <a:gd name="connsiteX9" fmla="*/ 7176582 w 9336755"/>
              <a:gd name="connsiteY9" fmla="*/ 5243460 h 9223166"/>
              <a:gd name="connsiteX10" fmla="*/ 8669121 w 9336755"/>
              <a:gd name="connsiteY10" fmla="*/ 7699180 h 9223166"/>
              <a:gd name="connsiteX11" fmla="*/ 6058408 w 9336755"/>
              <a:gd name="connsiteY11" fmla="*/ 6723118 h 9223166"/>
              <a:gd name="connsiteX12" fmla="*/ 5383508 w 9336755"/>
              <a:gd name="connsiteY12" fmla="*/ 9223166 h 9223166"/>
              <a:gd name="connsiteX13" fmla="*/ 4220133 w 9336755"/>
              <a:gd name="connsiteY13" fmla="*/ 6967816 h 9223166"/>
              <a:gd name="connsiteX14" fmla="*/ 1952550 w 9336755"/>
              <a:gd name="connsiteY14" fmla="*/ 8408208 h 9223166"/>
              <a:gd name="connsiteX15" fmla="*/ 2733990 w 9336755"/>
              <a:gd name="connsiteY15" fmla="*/ 5865095 h 9223166"/>
              <a:gd name="connsiteX16" fmla="*/ 0 w 9336755"/>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76582 w 9556673"/>
              <a:gd name="connsiteY9" fmla="*/ 5243460 h 9223166"/>
              <a:gd name="connsiteX10" fmla="*/ 8669121 w 9556673"/>
              <a:gd name="connsiteY10" fmla="*/ 7699180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669121 w 9556673"/>
              <a:gd name="connsiteY10" fmla="*/ 7699180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658847 w 9556673"/>
              <a:gd name="connsiteY10" fmla="*/ 7616987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597202 w 9556673"/>
              <a:gd name="connsiteY10" fmla="*/ 7524520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556105 w 9556673"/>
              <a:gd name="connsiteY10" fmla="*/ 7524520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556105 w 9556673"/>
              <a:gd name="connsiteY10" fmla="*/ 7524520 h 9223166"/>
              <a:gd name="connsiteX11" fmla="*/ 6017312 w 9556673"/>
              <a:gd name="connsiteY11" fmla="*/ 6712844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469746"/>
              <a:gd name="connsiteX1" fmla="*/ 2505389 w 9556673"/>
              <a:gd name="connsiteY1" fmla="*/ 4057687 h 9469746"/>
              <a:gd name="connsiteX2" fmla="*/ 972835 w 9556673"/>
              <a:gd name="connsiteY2" fmla="*/ 1759503 h 9469746"/>
              <a:gd name="connsiteX3" fmla="*/ 3604017 w 9556673"/>
              <a:gd name="connsiteY3" fmla="*/ 2572279 h 9469746"/>
              <a:gd name="connsiteX4" fmla="*/ 4161378 w 9556673"/>
              <a:gd name="connsiteY4" fmla="*/ 0 h 9469746"/>
              <a:gd name="connsiteX5" fmla="*/ 5430172 w 9556673"/>
              <a:gd name="connsiteY5" fmla="*/ 2337983 h 9469746"/>
              <a:gd name="connsiteX6" fmla="*/ 7703488 w 9556673"/>
              <a:gd name="connsiteY6" fmla="*/ 840822 h 9469746"/>
              <a:gd name="connsiteX7" fmla="*/ 6854611 w 9556673"/>
              <a:gd name="connsiteY7" fmla="*/ 3432831 h 9469746"/>
              <a:gd name="connsiteX8" fmla="*/ 9556673 w 9556673"/>
              <a:gd name="connsiteY8" fmla="*/ 4019500 h 9469746"/>
              <a:gd name="connsiteX9" fmla="*/ 7135486 w 9556673"/>
              <a:gd name="connsiteY9" fmla="*/ 5274283 h 9469746"/>
              <a:gd name="connsiteX10" fmla="*/ 8556105 w 9556673"/>
              <a:gd name="connsiteY10" fmla="*/ 7524520 h 9469746"/>
              <a:gd name="connsiteX11" fmla="*/ 6017312 w 9556673"/>
              <a:gd name="connsiteY11" fmla="*/ 6712844 h 9469746"/>
              <a:gd name="connsiteX12" fmla="*/ 5465701 w 9556673"/>
              <a:gd name="connsiteY12" fmla="*/ 9469746 h 9469746"/>
              <a:gd name="connsiteX13" fmla="*/ 4220133 w 9556673"/>
              <a:gd name="connsiteY13" fmla="*/ 6967816 h 9469746"/>
              <a:gd name="connsiteX14" fmla="*/ 1952550 w 9556673"/>
              <a:gd name="connsiteY14" fmla="*/ 8408208 h 9469746"/>
              <a:gd name="connsiteX15" fmla="*/ 2733990 w 9556673"/>
              <a:gd name="connsiteY15" fmla="*/ 5865095 h 9469746"/>
              <a:gd name="connsiteX16" fmla="*/ 0 w 9556673"/>
              <a:gd name="connsiteY16" fmla="*/ 5304292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62392 w 9515577"/>
              <a:gd name="connsiteY6" fmla="*/ 840822 h 9469746"/>
              <a:gd name="connsiteX7" fmla="*/ 6813515 w 9515577"/>
              <a:gd name="connsiteY7" fmla="*/ 3432831 h 9469746"/>
              <a:gd name="connsiteX8" fmla="*/ 9515577 w 9515577"/>
              <a:gd name="connsiteY8" fmla="*/ 4019500 h 9469746"/>
              <a:gd name="connsiteX9" fmla="*/ 7094390 w 9515577"/>
              <a:gd name="connsiteY9" fmla="*/ 5274283 h 9469746"/>
              <a:gd name="connsiteX10" fmla="*/ 8515009 w 9515577"/>
              <a:gd name="connsiteY10" fmla="*/ 7524520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911454 w 9515577"/>
              <a:gd name="connsiteY14" fmla="*/ 8408208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94390 w 9515577"/>
              <a:gd name="connsiteY9" fmla="*/ 5274283 h 9469746"/>
              <a:gd name="connsiteX10" fmla="*/ 8515009 w 9515577"/>
              <a:gd name="connsiteY10" fmla="*/ 7524520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911454 w 9515577"/>
              <a:gd name="connsiteY14" fmla="*/ 8408208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94390 w 9515577"/>
              <a:gd name="connsiteY9" fmla="*/ 5274283 h 9469746"/>
              <a:gd name="connsiteX10" fmla="*/ 8515009 w 9515577"/>
              <a:gd name="connsiteY10" fmla="*/ 7524520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94390 w 9515577"/>
              <a:gd name="connsiteY9" fmla="*/ 5274283 h 9469746"/>
              <a:gd name="connsiteX10" fmla="*/ 8609277 w 9515577"/>
              <a:gd name="connsiteY10" fmla="*/ 7590507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113243 w 9515577"/>
              <a:gd name="connsiteY9" fmla="*/ 5274283 h 9469746"/>
              <a:gd name="connsiteX10" fmla="*/ 8609277 w 9515577"/>
              <a:gd name="connsiteY10" fmla="*/ 7590507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113243 w 9515577"/>
              <a:gd name="connsiteY9" fmla="*/ 5274283 h 9469746"/>
              <a:gd name="connsiteX10" fmla="*/ 8609277 w 9515577"/>
              <a:gd name="connsiteY10" fmla="*/ 7590507 h 9469746"/>
              <a:gd name="connsiteX11" fmla="*/ 5985642 w 9515577"/>
              <a:gd name="connsiteY11" fmla="*/ 6759978 h 9469746"/>
              <a:gd name="connsiteX12" fmla="*/ 5424605 w 9515577"/>
              <a:gd name="connsiteY12" fmla="*/ 9469746 h 9469746"/>
              <a:gd name="connsiteX13" fmla="*/ 4179037 w 9515577"/>
              <a:gd name="connsiteY13" fmla="*/ 6967816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113243 w 9515577"/>
              <a:gd name="connsiteY9" fmla="*/ 5274283 h 9469746"/>
              <a:gd name="connsiteX10" fmla="*/ 8609277 w 9515577"/>
              <a:gd name="connsiteY10" fmla="*/ 7590507 h 9469746"/>
              <a:gd name="connsiteX11" fmla="*/ 5985642 w 9515577"/>
              <a:gd name="connsiteY11" fmla="*/ 6759978 h 9469746"/>
              <a:gd name="connsiteX12" fmla="*/ 5424605 w 9515577"/>
              <a:gd name="connsiteY12" fmla="*/ 9469746 h 9469746"/>
              <a:gd name="connsiteX13" fmla="*/ 4150756 w 9515577"/>
              <a:gd name="connsiteY13" fmla="*/ 6986670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75536 w 9515577"/>
              <a:gd name="connsiteY9" fmla="*/ 5274283 h 9469746"/>
              <a:gd name="connsiteX10" fmla="*/ 8609277 w 9515577"/>
              <a:gd name="connsiteY10" fmla="*/ 7590507 h 9469746"/>
              <a:gd name="connsiteX11" fmla="*/ 5985642 w 9515577"/>
              <a:gd name="connsiteY11" fmla="*/ 6759978 h 9469746"/>
              <a:gd name="connsiteX12" fmla="*/ 5424605 w 9515577"/>
              <a:gd name="connsiteY12" fmla="*/ 9469746 h 9469746"/>
              <a:gd name="connsiteX13" fmla="*/ 4150756 w 9515577"/>
              <a:gd name="connsiteY13" fmla="*/ 6986670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75536 w 9515577"/>
              <a:gd name="connsiteY9" fmla="*/ 5274283 h 9469746"/>
              <a:gd name="connsiteX10" fmla="*/ 8609277 w 9515577"/>
              <a:gd name="connsiteY10" fmla="*/ 7590507 h 9469746"/>
              <a:gd name="connsiteX11" fmla="*/ 5966789 w 9515577"/>
              <a:gd name="connsiteY11" fmla="*/ 6722271 h 9469746"/>
              <a:gd name="connsiteX12" fmla="*/ 5424605 w 9515577"/>
              <a:gd name="connsiteY12" fmla="*/ 9469746 h 9469746"/>
              <a:gd name="connsiteX13" fmla="*/ 4150756 w 9515577"/>
              <a:gd name="connsiteY13" fmla="*/ 6986670 h 9469746"/>
              <a:gd name="connsiteX14" fmla="*/ 1872543 w 9515577"/>
              <a:gd name="connsiteY14" fmla="*/ 8447119 h 9469746"/>
              <a:gd name="connsiteX15" fmla="*/ 2692894 w 9515577"/>
              <a:gd name="connsiteY15" fmla="*/ 5865095 h 9469746"/>
              <a:gd name="connsiteX16" fmla="*/ 0 w 9515577"/>
              <a:gd name="connsiteY16" fmla="*/ 5314566 h 9469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15577" h="9469746">
                <a:moveTo>
                  <a:pt x="0" y="5314566"/>
                </a:moveTo>
                <a:lnTo>
                  <a:pt x="2464293" y="4057687"/>
                </a:lnTo>
                <a:lnTo>
                  <a:pt x="931739" y="1759503"/>
                </a:lnTo>
                <a:lnTo>
                  <a:pt x="3562921" y="2572279"/>
                </a:lnTo>
                <a:lnTo>
                  <a:pt x="4120282" y="0"/>
                </a:lnTo>
                <a:lnTo>
                  <a:pt x="5389076" y="2337983"/>
                </a:lnTo>
                <a:lnTo>
                  <a:pt x="7672120" y="821366"/>
                </a:lnTo>
                <a:lnTo>
                  <a:pt x="6813515" y="3432831"/>
                </a:lnTo>
                <a:lnTo>
                  <a:pt x="9515577" y="4019500"/>
                </a:lnTo>
                <a:lnTo>
                  <a:pt x="7075536" y="5274283"/>
                </a:lnTo>
                <a:lnTo>
                  <a:pt x="8609277" y="7590507"/>
                </a:lnTo>
                <a:lnTo>
                  <a:pt x="5966789" y="6722271"/>
                </a:lnTo>
                <a:lnTo>
                  <a:pt x="5424605" y="9469746"/>
                </a:lnTo>
                <a:lnTo>
                  <a:pt x="4150756" y="6986670"/>
                </a:lnTo>
                <a:lnTo>
                  <a:pt x="1872543" y="8447119"/>
                </a:lnTo>
                <a:lnTo>
                  <a:pt x="2692894" y="5865095"/>
                </a:lnTo>
                <a:lnTo>
                  <a:pt x="0" y="5314566"/>
                </a:lnTo>
                <a:close/>
              </a:path>
            </a:pathLst>
          </a:custGeom>
        </p:spPr>
        <p:txBody>
          <a:bodyPr/>
          <a:lstStyle/>
          <a:p>
            <a:endParaRPr lang="en-US" dirty="0"/>
          </a:p>
        </p:txBody>
      </p:sp>
      <p:sp>
        <p:nvSpPr>
          <p:cNvPr id="49" name="Text Placeholder 3">
            <a:extLst>
              <a:ext uri="{FF2B5EF4-FFF2-40B4-BE49-F238E27FC236}">
                <a16:creationId xmlns:a16="http://schemas.microsoft.com/office/drawing/2014/main" id="{36EBA39C-1CA6-C24D-B9F7-33F6D2F18044}"/>
              </a:ext>
            </a:extLst>
          </p:cNvPr>
          <p:cNvSpPr>
            <a:spLocks noGrp="1"/>
          </p:cNvSpPr>
          <p:nvPr>
            <p:ph type="body" sz="quarter" idx="11"/>
          </p:nvPr>
        </p:nvSpPr>
        <p:spPr>
          <a:xfrm>
            <a:off x="539400" y="544913"/>
            <a:ext cx="3145094" cy="5759662"/>
          </a:xfrm>
          <a:prstGeom prst="rect">
            <a:avLst/>
          </a:prstGeom>
        </p:spPr>
        <p:txBody>
          <a:bodyPr anchor="t"/>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spTree>
    <p:extLst>
      <p:ext uri="{BB962C8B-B14F-4D97-AF65-F5344CB8AC3E}">
        <p14:creationId xmlns:p14="http://schemas.microsoft.com/office/powerpoint/2010/main" val="194238202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build="p">
        <p:tmplLst>
          <p:tmpl lvl="1">
            <p:tnLst>
              <p:par>
                <p:cTn presetID="1" presetClass="entr" presetSubtype="0" fill="hold" nodeType="clickEffect">
                  <p:stCondLst>
                    <p:cond delay="0"/>
                  </p:stCondLst>
                  <p:childTnLst>
                    <p:set>
                      <p:cBhvr>
                        <p:cTn dur="1" fill="hold">
                          <p:stCondLst>
                            <p:cond delay="0"/>
                          </p:stCondLst>
                        </p:cTn>
                        <p:tgtEl>
                          <p:spTgt spid="49"/>
                        </p:tgtEl>
                        <p:attrNameLst>
                          <p:attrName>style.visibility</p:attrName>
                        </p:attrNameLst>
                      </p:cBhvr>
                      <p:to>
                        <p:strVal val="visible"/>
                      </p:to>
                    </p:set>
                  </p:childTnLst>
                </p:cTn>
              </p:par>
            </p:tnLst>
          </p:tmpl>
        </p:tmplLst>
      </p:bldP>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esson 2: Text and Ic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C924B16-A955-8644-BF70-274D42CF6DF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3" name="Text Placeholder 3">
            <a:extLst>
              <a:ext uri="{FF2B5EF4-FFF2-40B4-BE49-F238E27FC236}">
                <a16:creationId xmlns:a16="http://schemas.microsoft.com/office/drawing/2014/main" id="{E6A6DE4A-F94E-0345-8E0A-91C0C734B2EE}"/>
              </a:ext>
            </a:extLst>
          </p:cNvPr>
          <p:cNvSpPr>
            <a:spLocks noGrp="1"/>
          </p:cNvSpPr>
          <p:nvPr>
            <p:ph type="body" sz="quarter" idx="11"/>
          </p:nvPr>
        </p:nvSpPr>
        <p:spPr>
          <a:xfrm>
            <a:off x="539399" y="1708879"/>
            <a:ext cx="7829685" cy="4595696"/>
          </a:xfrm>
          <a:prstGeom prst="rect">
            <a:avLst/>
          </a:prstGeom>
        </p:spPr>
        <p:txBody>
          <a:bodyPr anchor="t"/>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sp>
        <p:nvSpPr>
          <p:cNvPr id="14" name="Title 1">
            <a:extLst>
              <a:ext uri="{FF2B5EF4-FFF2-40B4-BE49-F238E27FC236}">
                <a16:creationId xmlns:a16="http://schemas.microsoft.com/office/drawing/2014/main" id="{DBAA0F80-095D-6448-AA5B-E0C4B8E2A068}"/>
              </a:ext>
            </a:extLst>
          </p:cNvPr>
          <p:cNvSpPr>
            <a:spLocks noGrp="1"/>
          </p:cNvSpPr>
          <p:nvPr>
            <p:ph type="ctrTitle" hasCustomPrompt="1"/>
          </p:nvPr>
        </p:nvSpPr>
        <p:spPr>
          <a:xfrm>
            <a:off x="539398" y="544913"/>
            <a:ext cx="11113202" cy="1038958"/>
          </a:xfrm>
          <a:prstGeom prst="rect">
            <a:avLst/>
          </a:prstGeom>
        </p:spPr>
        <p:txBody>
          <a:bodyPr anchor="t">
            <a:normAutofit/>
          </a:bodyPr>
          <a:lstStyle>
            <a:lvl1pPr algn="l">
              <a:defRPr sz="46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r>
              <a:rPr lang="en-US" dirty="0"/>
              <a:t>CLICK TO EDIT MASTER TITLE STYLE</a:t>
            </a:r>
          </a:p>
        </p:txBody>
      </p:sp>
      <p:pic>
        <p:nvPicPr>
          <p:cNvPr id="6" name="Picture 5">
            <a:extLst>
              <a:ext uri="{FF2B5EF4-FFF2-40B4-BE49-F238E27FC236}">
                <a16:creationId xmlns:a16="http://schemas.microsoft.com/office/drawing/2014/main" id="{E97C23D0-89D9-8647-AAEE-70654A992ADD}"/>
              </a:ext>
            </a:extLst>
          </p:cNvPr>
          <p:cNvPicPr>
            <a:picLocks noChangeAspect="1"/>
          </p:cNvPicPr>
          <p:nvPr userDrawn="1"/>
        </p:nvPicPr>
        <p:blipFill>
          <a:blip r:embed="rId3"/>
          <a:stretch>
            <a:fillRect/>
          </a:stretch>
        </p:blipFill>
        <p:spPr>
          <a:xfrm>
            <a:off x="10623229" y="5554189"/>
            <a:ext cx="1494773" cy="1303811"/>
          </a:xfrm>
          <a:prstGeom prst="rect">
            <a:avLst/>
          </a:prstGeom>
        </p:spPr>
      </p:pic>
      <p:pic>
        <p:nvPicPr>
          <p:cNvPr id="9" name="Picture 8">
            <a:extLst>
              <a:ext uri="{FF2B5EF4-FFF2-40B4-BE49-F238E27FC236}">
                <a16:creationId xmlns:a16="http://schemas.microsoft.com/office/drawing/2014/main" id="{2D723663-94A0-594D-9172-B2FFEF067109}"/>
              </a:ext>
            </a:extLst>
          </p:cNvPr>
          <p:cNvPicPr>
            <a:picLocks noChangeAspect="1"/>
          </p:cNvPicPr>
          <p:nvPr userDrawn="1"/>
        </p:nvPicPr>
        <p:blipFill>
          <a:blip r:embed="rId4"/>
          <a:stretch>
            <a:fillRect/>
          </a:stretch>
        </p:blipFill>
        <p:spPr>
          <a:xfrm>
            <a:off x="8299422" y="1459667"/>
            <a:ext cx="3901672" cy="1629522"/>
          </a:xfrm>
          <a:prstGeom prst="rect">
            <a:avLst/>
          </a:prstGeom>
        </p:spPr>
      </p:pic>
      <p:sp>
        <p:nvSpPr>
          <p:cNvPr id="10" name="Text Placeholder 3">
            <a:extLst>
              <a:ext uri="{FF2B5EF4-FFF2-40B4-BE49-F238E27FC236}">
                <a16:creationId xmlns:a16="http://schemas.microsoft.com/office/drawing/2014/main" id="{81D154E3-3CF2-FC47-9B88-1C534C507968}"/>
              </a:ext>
            </a:extLst>
          </p:cNvPr>
          <p:cNvSpPr>
            <a:spLocks noGrp="1"/>
          </p:cNvSpPr>
          <p:nvPr>
            <p:ph type="body" sz="quarter" idx="12"/>
          </p:nvPr>
        </p:nvSpPr>
        <p:spPr>
          <a:xfrm>
            <a:off x="9762241" y="1793568"/>
            <a:ext cx="2077662" cy="961719"/>
          </a:xfrm>
          <a:prstGeom prst="rect">
            <a:avLst/>
          </a:prstGeom>
        </p:spPr>
        <p:txBody>
          <a:bodyPr anchor="ctr"/>
          <a:lstStyle>
            <a:lvl1pPr marL="0" indent="0">
              <a:buNone/>
              <a:defRPr sz="1600" b="0" i="0">
                <a:solidFill>
                  <a:schemeClr val="bg1"/>
                </a:solidFill>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sp>
        <p:nvSpPr>
          <p:cNvPr id="12" name="Picture Placeholder 9">
            <a:extLst>
              <a:ext uri="{FF2B5EF4-FFF2-40B4-BE49-F238E27FC236}">
                <a16:creationId xmlns:a16="http://schemas.microsoft.com/office/drawing/2014/main" id="{5FEB7C9C-AC4D-5947-9A4F-56CBCBB2EA9E}"/>
              </a:ext>
            </a:extLst>
          </p:cNvPr>
          <p:cNvSpPr>
            <a:spLocks noGrp="1"/>
          </p:cNvSpPr>
          <p:nvPr>
            <p:ph type="pic" sz="quarter" idx="13"/>
          </p:nvPr>
        </p:nvSpPr>
        <p:spPr>
          <a:xfrm>
            <a:off x="8695186" y="1789099"/>
            <a:ext cx="964629" cy="966188"/>
          </a:xfrm>
          <a:prstGeom prst="ellipse">
            <a:avLst/>
          </a:prstGeom>
        </p:spPr>
        <p:txBody>
          <a:bodyPr/>
          <a:lstStyle/>
          <a:p>
            <a:endParaRPr lang="en-US" dirty="0"/>
          </a:p>
        </p:txBody>
      </p:sp>
    </p:spTree>
    <p:extLst>
      <p:ext uri="{BB962C8B-B14F-4D97-AF65-F5344CB8AC3E}">
        <p14:creationId xmlns:p14="http://schemas.microsoft.com/office/powerpoint/2010/main" val="178537891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2" presetClass="entr" presetSubtype="2"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 calcmode="lin" valueType="num">
                                      <p:cBhvr additive="base">
                                        <p:cTn id="9" dur="1000" fill="hold"/>
                                        <p:tgtEl>
                                          <p:spTgt spid="9"/>
                                        </p:tgtEl>
                                        <p:attrNameLst>
                                          <p:attrName>ppt_x</p:attrName>
                                        </p:attrNameLst>
                                      </p:cBhvr>
                                      <p:tavLst>
                                        <p:tav tm="0">
                                          <p:val>
                                            <p:strVal val="1+#ppt_w/2"/>
                                          </p:val>
                                        </p:tav>
                                        <p:tav tm="100000">
                                          <p:val>
                                            <p:strVal val="#ppt_x"/>
                                          </p:val>
                                        </p:tav>
                                      </p:tavLst>
                                    </p:anim>
                                    <p:anim calcmode="lin" valueType="num">
                                      <p:cBhvr additive="base">
                                        <p:cTn id="10" dur="1000" fill="hold"/>
                                        <p:tgtEl>
                                          <p:spTgt spid="9"/>
                                        </p:tgtEl>
                                        <p:attrNameLst>
                                          <p:attrName>ppt_y</p:attrName>
                                        </p:attrNameLst>
                                      </p:cBhvr>
                                      <p:tavLst>
                                        <p:tav tm="0">
                                          <p:val>
                                            <p:strVal val="#ppt_y"/>
                                          </p:val>
                                        </p:tav>
                                        <p:tav tm="100000">
                                          <p:val>
                                            <p:strVal val="#ppt_y"/>
                                          </p:val>
                                        </p:tav>
                                      </p:tavLst>
                                    </p:anim>
                                  </p:childTnLst>
                                </p:cTn>
                              </p:par>
                              <p:par>
                                <p:cTn id="11" presetID="10" presetClass="entr" presetSubtype="0" fill="hold" grpId="0" nodeType="withEffect">
                                  <p:stCondLst>
                                    <p:cond delay="100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fade">
                                      <p:cBhvr>
                                        <p:cTn id="13" dur="500"/>
                                        <p:tgtEl>
                                          <p:spTgt spid="10">
                                            <p:txEl>
                                              <p:pRg st="0" end="0"/>
                                            </p:txEl>
                                          </p:spTgt>
                                        </p:tgtEl>
                                      </p:cBhvr>
                                    </p:animEffect>
                                  </p:childTnLst>
                                </p:cTn>
                              </p:par>
                              <p:par>
                                <p:cTn id="14" presetID="10" presetClass="entr" presetSubtype="0" fill="hold" grpId="0" nodeType="withEffect" nodePh="1">
                                  <p:stCondLst>
                                    <p:cond delay="1000"/>
                                  </p:stCondLst>
                                  <p:endCondLst>
                                    <p:cond evt="begin" delay="0">
                                      <p:tn val="14"/>
                                    </p:cond>
                                  </p:end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 presetClass="entr" presetSubtype="0" fill="hold" nodeType="clickEffect">
                  <p:stCondLst>
                    <p:cond delay="0"/>
                  </p:stCondLst>
                  <p:childTnLst>
                    <p:set>
                      <p:cBhvr>
                        <p:cTn dur="1" fill="hold">
                          <p:stCondLst>
                            <p:cond delay="0"/>
                          </p:stCondLst>
                        </p:cTn>
                        <p:tgtEl>
                          <p:spTgt spid="13"/>
                        </p:tgtEl>
                        <p:attrNameLst>
                          <p:attrName>style.visibility</p:attrName>
                        </p:attrNameLst>
                      </p:cBhvr>
                      <p:to>
                        <p:strVal val="visible"/>
                      </p:to>
                    </p:set>
                  </p:childTnLst>
                </p:cTn>
              </p:par>
            </p:tnLst>
          </p:tmpl>
        </p:tmplLst>
      </p:bldP>
      <p:bldP spid="10" grpId="0" build="p">
        <p:tmplLst>
          <p:tmpl lvl="1">
            <p:tnLst>
              <p:par>
                <p:cTn presetID="10" presetClass="entr" presetSubtype="0" fill="hold" nodeType="withEffect">
                  <p:stCondLst>
                    <p:cond delay="10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2" grpId="0"/>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esson 2: Text and Iconx2">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15F8102A-83D4-C44B-B78B-8E3FBF3EE92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3" name="Text Placeholder 3">
            <a:extLst>
              <a:ext uri="{FF2B5EF4-FFF2-40B4-BE49-F238E27FC236}">
                <a16:creationId xmlns:a16="http://schemas.microsoft.com/office/drawing/2014/main" id="{E6A6DE4A-F94E-0345-8E0A-91C0C734B2EE}"/>
              </a:ext>
            </a:extLst>
          </p:cNvPr>
          <p:cNvSpPr>
            <a:spLocks noGrp="1"/>
          </p:cNvSpPr>
          <p:nvPr>
            <p:ph type="body" sz="quarter" idx="11"/>
          </p:nvPr>
        </p:nvSpPr>
        <p:spPr>
          <a:xfrm>
            <a:off x="539399" y="1708879"/>
            <a:ext cx="7829685" cy="4595696"/>
          </a:xfrm>
          <a:prstGeom prst="rect">
            <a:avLst/>
          </a:prstGeom>
        </p:spPr>
        <p:txBody>
          <a:bodyPr anchor="t"/>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pic>
        <p:nvPicPr>
          <p:cNvPr id="3" name="Picture 2">
            <a:extLst>
              <a:ext uri="{FF2B5EF4-FFF2-40B4-BE49-F238E27FC236}">
                <a16:creationId xmlns:a16="http://schemas.microsoft.com/office/drawing/2014/main" id="{A5A3B81D-03BD-4149-9F8B-ECAA0124FCCB}"/>
              </a:ext>
            </a:extLst>
          </p:cNvPr>
          <p:cNvPicPr>
            <a:picLocks noChangeAspect="1"/>
          </p:cNvPicPr>
          <p:nvPr userDrawn="1"/>
        </p:nvPicPr>
        <p:blipFill>
          <a:blip r:embed="rId3"/>
          <a:stretch>
            <a:fillRect/>
          </a:stretch>
        </p:blipFill>
        <p:spPr>
          <a:xfrm>
            <a:off x="8299422" y="1459667"/>
            <a:ext cx="3901672" cy="1629522"/>
          </a:xfrm>
          <a:prstGeom prst="rect">
            <a:avLst/>
          </a:prstGeom>
        </p:spPr>
      </p:pic>
      <p:sp>
        <p:nvSpPr>
          <p:cNvPr id="11" name="Text Placeholder 3">
            <a:extLst>
              <a:ext uri="{FF2B5EF4-FFF2-40B4-BE49-F238E27FC236}">
                <a16:creationId xmlns:a16="http://schemas.microsoft.com/office/drawing/2014/main" id="{EC0A4D5E-CAED-B34E-935E-D5953BB643BD}"/>
              </a:ext>
            </a:extLst>
          </p:cNvPr>
          <p:cNvSpPr>
            <a:spLocks noGrp="1"/>
          </p:cNvSpPr>
          <p:nvPr>
            <p:ph type="body" sz="quarter" idx="12"/>
          </p:nvPr>
        </p:nvSpPr>
        <p:spPr>
          <a:xfrm>
            <a:off x="9762241" y="1793568"/>
            <a:ext cx="2077662" cy="961719"/>
          </a:xfrm>
          <a:prstGeom prst="rect">
            <a:avLst/>
          </a:prstGeom>
        </p:spPr>
        <p:txBody>
          <a:bodyPr anchor="ctr"/>
          <a:lstStyle>
            <a:lvl1pPr marL="0" indent="0">
              <a:buNone/>
              <a:defRPr sz="1600" b="0" i="0">
                <a:solidFill>
                  <a:schemeClr val="bg1"/>
                </a:solidFill>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sp>
        <p:nvSpPr>
          <p:cNvPr id="14" name="Title 1">
            <a:extLst>
              <a:ext uri="{FF2B5EF4-FFF2-40B4-BE49-F238E27FC236}">
                <a16:creationId xmlns:a16="http://schemas.microsoft.com/office/drawing/2014/main" id="{DBAA0F80-095D-6448-AA5B-E0C4B8E2A068}"/>
              </a:ext>
            </a:extLst>
          </p:cNvPr>
          <p:cNvSpPr>
            <a:spLocks noGrp="1"/>
          </p:cNvSpPr>
          <p:nvPr>
            <p:ph type="ctrTitle" hasCustomPrompt="1"/>
          </p:nvPr>
        </p:nvSpPr>
        <p:spPr>
          <a:xfrm>
            <a:off x="539398" y="544913"/>
            <a:ext cx="11113202" cy="1038958"/>
          </a:xfrm>
          <a:prstGeom prst="rect">
            <a:avLst/>
          </a:prstGeom>
        </p:spPr>
        <p:txBody>
          <a:bodyPr anchor="t">
            <a:normAutofit/>
          </a:bodyPr>
          <a:lstStyle>
            <a:lvl1pPr algn="l">
              <a:defRPr sz="46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r>
              <a:rPr lang="en-US" dirty="0"/>
              <a:t>CLICK TO EDIT MASTER TITLE STYLE</a:t>
            </a:r>
          </a:p>
        </p:txBody>
      </p:sp>
      <p:pic>
        <p:nvPicPr>
          <p:cNvPr id="6" name="Picture 5">
            <a:extLst>
              <a:ext uri="{FF2B5EF4-FFF2-40B4-BE49-F238E27FC236}">
                <a16:creationId xmlns:a16="http://schemas.microsoft.com/office/drawing/2014/main" id="{E97C23D0-89D9-8647-AAEE-70654A992ADD}"/>
              </a:ext>
            </a:extLst>
          </p:cNvPr>
          <p:cNvPicPr>
            <a:picLocks noChangeAspect="1"/>
          </p:cNvPicPr>
          <p:nvPr userDrawn="1"/>
        </p:nvPicPr>
        <p:blipFill>
          <a:blip r:embed="rId4"/>
          <a:stretch>
            <a:fillRect/>
          </a:stretch>
        </p:blipFill>
        <p:spPr>
          <a:xfrm>
            <a:off x="10623229" y="5554189"/>
            <a:ext cx="1494773" cy="1303811"/>
          </a:xfrm>
          <a:prstGeom prst="rect">
            <a:avLst/>
          </a:prstGeom>
        </p:spPr>
      </p:pic>
      <p:sp>
        <p:nvSpPr>
          <p:cNvPr id="10" name="Picture Placeholder 9">
            <a:extLst>
              <a:ext uri="{FF2B5EF4-FFF2-40B4-BE49-F238E27FC236}">
                <a16:creationId xmlns:a16="http://schemas.microsoft.com/office/drawing/2014/main" id="{5D9A65FC-E29C-6C44-A87D-91B5A681827E}"/>
              </a:ext>
            </a:extLst>
          </p:cNvPr>
          <p:cNvSpPr>
            <a:spLocks noGrp="1"/>
          </p:cNvSpPr>
          <p:nvPr>
            <p:ph type="pic" sz="quarter" idx="13"/>
          </p:nvPr>
        </p:nvSpPr>
        <p:spPr>
          <a:xfrm>
            <a:off x="8695186" y="1789099"/>
            <a:ext cx="964629" cy="966188"/>
          </a:xfrm>
          <a:prstGeom prst="ellipse">
            <a:avLst/>
          </a:prstGeom>
        </p:spPr>
        <p:txBody>
          <a:bodyPr/>
          <a:lstStyle/>
          <a:p>
            <a:endParaRPr lang="en-US" dirty="0"/>
          </a:p>
        </p:txBody>
      </p:sp>
      <p:pic>
        <p:nvPicPr>
          <p:cNvPr id="9" name="Picture 8">
            <a:extLst>
              <a:ext uri="{FF2B5EF4-FFF2-40B4-BE49-F238E27FC236}">
                <a16:creationId xmlns:a16="http://schemas.microsoft.com/office/drawing/2014/main" id="{138A0A63-E3F5-0246-8F41-17EF9C753BD5}"/>
              </a:ext>
            </a:extLst>
          </p:cNvPr>
          <p:cNvPicPr>
            <a:picLocks noChangeAspect="1"/>
          </p:cNvPicPr>
          <p:nvPr userDrawn="1"/>
        </p:nvPicPr>
        <p:blipFill>
          <a:blip r:embed="rId3"/>
          <a:stretch>
            <a:fillRect/>
          </a:stretch>
        </p:blipFill>
        <p:spPr>
          <a:xfrm>
            <a:off x="8294875" y="2960515"/>
            <a:ext cx="3901672" cy="1629522"/>
          </a:xfrm>
          <a:prstGeom prst="rect">
            <a:avLst/>
          </a:prstGeom>
        </p:spPr>
      </p:pic>
      <p:sp>
        <p:nvSpPr>
          <p:cNvPr id="12" name="Text Placeholder 3">
            <a:extLst>
              <a:ext uri="{FF2B5EF4-FFF2-40B4-BE49-F238E27FC236}">
                <a16:creationId xmlns:a16="http://schemas.microsoft.com/office/drawing/2014/main" id="{6B1438FA-A386-5D4B-B00C-08E80DC96645}"/>
              </a:ext>
            </a:extLst>
          </p:cNvPr>
          <p:cNvSpPr>
            <a:spLocks noGrp="1"/>
          </p:cNvSpPr>
          <p:nvPr>
            <p:ph type="body" sz="quarter" idx="14"/>
          </p:nvPr>
        </p:nvSpPr>
        <p:spPr>
          <a:xfrm>
            <a:off x="9757694" y="3294416"/>
            <a:ext cx="2077662" cy="961719"/>
          </a:xfrm>
          <a:prstGeom prst="rect">
            <a:avLst/>
          </a:prstGeom>
        </p:spPr>
        <p:txBody>
          <a:bodyPr anchor="ctr"/>
          <a:lstStyle>
            <a:lvl1pPr marL="0" indent="0">
              <a:buNone/>
              <a:defRPr sz="1600" b="0" i="0">
                <a:solidFill>
                  <a:schemeClr val="bg1"/>
                </a:solidFill>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sp>
        <p:nvSpPr>
          <p:cNvPr id="15" name="Picture Placeholder 9">
            <a:extLst>
              <a:ext uri="{FF2B5EF4-FFF2-40B4-BE49-F238E27FC236}">
                <a16:creationId xmlns:a16="http://schemas.microsoft.com/office/drawing/2014/main" id="{1394918E-A1FB-5E4D-BB48-212AEBA0D2ED}"/>
              </a:ext>
            </a:extLst>
          </p:cNvPr>
          <p:cNvSpPr>
            <a:spLocks noGrp="1"/>
          </p:cNvSpPr>
          <p:nvPr>
            <p:ph type="pic" sz="quarter" idx="15"/>
          </p:nvPr>
        </p:nvSpPr>
        <p:spPr>
          <a:xfrm>
            <a:off x="8690639" y="3289947"/>
            <a:ext cx="964629" cy="966188"/>
          </a:xfrm>
          <a:prstGeom prst="ellipse">
            <a:avLst/>
          </a:prstGeom>
        </p:spPr>
        <p:txBody>
          <a:bodyPr/>
          <a:lstStyle/>
          <a:p>
            <a:endParaRPr lang="en-US" dirty="0"/>
          </a:p>
        </p:txBody>
      </p:sp>
    </p:spTree>
    <p:extLst>
      <p:ext uri="{BB962C8B-B14F-4D97-AF65-F5344CB8AC3E}">
        <p14:creationId xmlns:p14="http://schemas.microsoft.com/office/powerpoint/2010/main" val="241338928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2" presetClass="entr" presetSubtype="2"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000" fill="hold"/>
                                        <p:tgtEl>
                                          <p:spTgt spid="3"/>
                                        </p:tgtEl>
                                        <p:attrNameLst>
                                          <p:attrName>ppt_x</p:attrName>
                                        </p:attrNameLst>
                                      </p:cBhvr>
                                      <p:tavLst>
                                        <p:tav tm="0">
                                          <p:val>
                                            <p:strVal val="1+#ppt_w/2"/>
                                          </p:val>
                                        </p:tav>
                                        <p:tav tm="100000">
                                          <p:val>
                                            <p:strVal val="#ppt_x"/>
                                          </p:val>
                                        </p:tav>
                                      </p:tavLst>
                                    </p:anim>
                                    <p:anim calcmode="lin" valueType="num">
                                      <p:cBhvr additive="base">
                                        <p:cTn id="10" dur="1000" fill="hold"/>
                                        <p:tgtEl>
                                          <p:spTgt spid="3"/>
                                        </p:tgtEl>
                                        <p:attrNameLst>
                                          <p:attrName>ppt_y</p:attrName>
                                        </p:attrNameLst>
                                      </p:cBhvr>
                                      <p:tavLst>
                                        <p:tav tm="0">
                                          <p:val>
                                            <p:strVal val="#ppt_y"/>
                                          </p:val>
                                        </p:tav>
                                        <p:tav tm="100000">
                                          <p:val>
                                            <p:strVal val="#ppt_y"/>
                                          </p:val>
                                        </p:tav>
                                      </p:tavLst>
                                    </p:anim>
                                  </p:childTnLst>
                                </p:cTn>
                              </p:par>
                              <p:par>
                                <p:cTn id="11" presetID="10" presetClass="entr" presetSubtype="0" fill="hold" grpId="0" nodeType="withEffect">
                                  <p:stCondLst>
                                    <p:cond delay="100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fade">
                                      <p:cBhvr>
                                        <p:cTn id="13" dur="500"/>
                                        <p:tgtEl>
                                          <p:spTgt spid="11">
                                            <p:txEl>
                                              <p:pRg st="0" end="0"/>
                                            </p:txEl>
                                          </p:spTgt>
                                        </p:tgtEl>
                                      </p:cBhvr>
                                    </p:animEffect>
                                  </p:childTnLst>
                                </p:cTn>
                              </p:par>
                              <p:par>
                                <p:cTn id="14" presetID="10" presetClass="entr" presetSubtype="0" fill="hold" grpId="0" nodeType="withEffect" nodePh="1">
                                  <p:stCondLst>
                                    <p:cond delay="1000"/>
                                  </p:stCondLst>
                                  <p:endCondLst>
                                    <p:cond evt="begin" delay="0">
                                      <p:tn val="14"/>
                                    </p:cond>
                                  </p:end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1000" fill="hold"/>
                                        <p:tgtEl>
                                          <p:spTgt spid="9"/>
                                        </p:tgtEl>
                                        <p:attrNameLst>
                                          <p:attrName>ppt_x</p:attrName>
                                        </p:attrNameLst>
                                      </p:cBhvr>
                                      <p:tavLst>
                                        <p:tav tm="0">
                                          <p:val>
                                            <p:strVal val="1+#ppt_w/2"/>
                                          </p:val>
                                        </p:tav>
                                        <p:tav tm="100000">
                                          <p:val>
                                            <p:strVal val="#ppt_x"/>
                                          </p:val>
                                        </p:tav>
                                      </p:tavLst>
                                    </p:anim>
                                    <p:anim calcmode="lin" valueType="num">
                                      <p:cBhvr additive="base">
                                        <p:cTn id="22" dur="1000" fill="hold"/>
                                        <p:tgtEl>
                                          <p:spTgt spid="9"/>
                                        </p:tgtEl>
                                        <p:attrNameLst>
                                          <p:attrName>ppt_y</p:attrName>
                                        </p:attrNameLst>
                                      </p:cBhvr>
                                      <p:tavLst>
                                        <p:tav tm="0">
                                          <p:val>
                                            <p:strVal val="#ppt_y"/>
                                          </p:val>
                                        </p:tav>
                                        <p:tav tm="100000">
                                          <p:val>
                                            <p:strVal val="#ppt_y"/>
                                          </p:val>
                                        </p:tav>
                                      </p:tavLst>
                                    </p:anim>
                                  </p:childTnLst>
                                </p:cTn>
                              </p:par>
                              <p:par>
                                <p:cTn id="23" presetID="10" presetClass="entr" presetSubtype="0" fill="hold" grpId="0" nodeType="withEffect">
                                  <p:stCondLst>
                                    <p:cond delay="1000"/>
                                  </p:stCondLst>
                                  <p:childTnLst>
                                    <p:set>
                                      <p:cBhvr>
                                        <p:cTn id="24" dur="1" fill="hold">
                                          <p:stCondLst>
                                            <p:cond delay="0"/>
                                          </p:stCondLst>
                                        </p:cTn>
                                        <p:tgtEl>
                                          <p:spTgt spid="12">
                                            <p:txEl>
                                              <p:pRg st="0" end="0"/>
                                            </p:txEl>
                                          </p:spTgt>
                                        </p:tgtEl>
                                        <p:attrNameLst>
                                          <p:attrName>style.visibility</p:attrName>
                                        </p:attrNameLst>
                                      </p:cBhvr>
                                      <p:to>
                                        <p:strVal val="visible"/>
                                      </p:to>
                                    </p:set>
                                    <p:animEffect transition="in" filter="fade">
                                      <p:cBhvr>
                                        <p:cTn id="25" dur="500"/>
                                        <p:tgtEl>
                                          <p:spTgt spid="12">
                                            <p:txEl>
                                              <p:pRg st="0" end="0"/>
                                            </p:txEl>
                                          </p:spTgt>
                                        </p:tgtEl>
                                      </p:cBhvr>
                                    </p:animEffect>
                                  </p:childTnLst>
                                </p:cTn>
                              </p:par>
                              <p:par>
                                <p:cTn id="26" presetID="10" presetClass="entr" presetSubtype="0" fill="hold" grpId="0" nodeType="withEffect" nodePh="1">
                                  <p:stCondLst>
                                    <p:cond delay="1000"/>
                                  </p:stCondLst>
                                  <p:endCondLst>
                                    <p:cond evt="begin" delay="0">
                                      <p:tn val="26"/>
                                    </p:cond>
                                  </p:end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 presetClass="entr" presetSubtype="0" fill="hold" nodeType="clickEffect">
                  <p:stCondLst>
                    <p:cond delay="0"/>
                  </p:stCondLst>
                  <p:childTnLst>
                    <p:set>
                      <p:cBhvr>
                        <p:cTn dur="1" fill="hold">
                          <p:stCondLst>
                            <p:cond delay="0"/>
                          </p:stCondLst>
                        </p:cTn>
                        <p:tgtEl>
                          <p:spTgt spid="13"/>
                        </p:tgtEl>
                        <p:attrNameLst>
                          <p:attrName>style.visibility</p:attrName>
                        </p:attrNameLst>
                      </p:cBhvr>
                      <p:to>
                        <p:strVal val="visible"/>
                      </p:to>
                    </p:set>
                  </p:childTnLst>
                </p:cTn>
              </p:par>
            </p:tnLst>
          </p:tmpl>
        </p:tmplLst>
      </p:bldP>
      <p:bldP spid="11" grpId="0" build="p">
        <p:tmplLst>
          <p:tmpl lvl="1">
            <p:tnLst>
              <p:par>
                <p:cTn presetID="10" presetClass="entr" presetSubtype="0" fill="hold" nodeType="withEffect">
                  <p:stCondLst>
                    <p:cond delay="10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0" grpId="0"/>
      <p:bldP spid="12" grpId="0" build="p">
        <p:tmplLst>
          <p:tmpl lvl="1">
            <p:tnLst>
              <p:par>
                <p:cTn presetID="10" presetClass="entr" presetSubtype="0" fill="hold" nodeType="withEffect">
                  <p:stCondLst>
                    <p:cond delay="10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5" grpId="0"/>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esson 2: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06FB10E-8B08-1D42-89FA-905BB0D83A2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Text Placeholder 3">
            <a:extLst>
              <a:ext uri="{FF2B5EF4-FFF2-40B4-BE49-F238E27FC236}">
                <a16:creationId xmlns:a16="http://schemas.microsoft.com/office/drawing/2014/main" id="{D9D81B49-4E20-1345-836A-BAF2B44BC1BA}"/>
              </a:ext>
            </a:extLst>
          </p:cNvPr>
          <p:cNvSpPr>
            <a:spLocks noGrp="1"/>
          </p:cNvSpPr>
          <p:nvPr>
            <p:ph type="body" sz="quarter" idx="11"/>
          </p:nvPr>
        </p:nvSpPr>
        <p:spPr>
          <a:xfrm>
            <a:off x="539399" y="1708879"/>
            <a:ext cx="11113201" cy="4595696"/>
          </a:xfrm>
          <a:prstGeom prst="rect">
            <a:avLst/>
          </a:prstGeom>
        </p:spPr>
        <p:txBody>
          <a:bodyPr anchor="t"/>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sp>
        <p:nvSpPr>
          <p:cNvPr id="5" name="Title 1">
            <a:extLst>
              <a:ext uri="{FF2B5EF4-FFF2-40B4-BE49-F238E27FC236}">
                <a16:creationId xmlns:a16="http://schemas.microsoft.com/office/drawing/2014/main" id="{5EA3E893-5336-EE47-BF17-630B29BD1C85}"/>
              </a:ext>
            </a:extLst>
          </p:cNvPr>
          <p:cNvSpPr>
            <a:spLocks noGrp="1"/>
          </p:cNvSpPr>
          <p:nvPr>
            <p:ph type="ctrTitle" hasCustomPrompt="1"/>
          </p:nvPr>
        </p:nvSpPr>
        <p:spPr>
          <a:xfrm>
            <a:off x="539398" y="544913"/>
            <a:ext cx="11113202" cy="1038958"/>
          </a:xfrm>
          <a:prstGeom prst="rect">
            <a:avLst/>
          </a:prstGeom>
        </p:spPr>
        <p:txBody>
          <a:bodyPr anchor="t">
            <a:normAutofit/>
          </a:bodyPr>
          <a:lstStyle>
            <a:lvl1pPr algn="l">
              <a:defRPr sz="46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r>
              <a:rPr lang="en-US" dirty="0"/>
              <a:t>CLICK TO EDIT MASTER TITLE STYLE</a:t>
            </a:r>
          </a:p>
        </p:txBody>
      </p:sp>
      <p:pic>
        <p:nvPicPr>
          <p:cNvPr id="6" name="Picture 5">
            <a:extLst>
              <a:ext uri="{FF2B5EF4-FFF2-40B4-BE49-F238E27FC236}">
                <a16:creationId xmlns:a16="http://schemas.microsoft.com/office/drawing/2014/main" id="{07E7B539-8672-374A-B2C6-47F94CAD0BFA}"/>
              </a:ext>
            </a:extLst>
          </p:cNvPr>
          <p:cNvPicPr>
            <a:picLocks noChangeAspect="1"/>
          </p:cNvPicPr>
          <p:nvPr userDrawn="1"/>
        </p:nvPicPr>
        <p:blipFill>
          <a:blip r:embed="rId3"/>
          <a:stretch>
            <a:fillRect/>
          </a:stretch>
        </p:blipFill>
        <p:spPr>
          <a:xfrm>
            <a:off x="10623229" y="5554189"/>
            <a:ext cx="1494773" cy="1303811"/>
          </a:xfrm>
          <a:prstGeom prst="rect">
            <a:avLst/>
          </a:prstGeom>
        </p:spPr>
      </p:pic>
    </p:spTree>
    <p:extLst>
      <p:ext uri="{BB962C8B-B14F-4D97-AF65-F5344CB8AC3E}">
        <p14:creationId xmlns:p14="http://schemas.microsoft.com/office/powerpoint/2010/main" val="319719097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1"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Lst>
      </p:bldP>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esson 3: Pictur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6DC862-26A0-EF49-8258-2D7A36F9B66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Picture Placeholder 11">
            <a:extLst>
              <a:ext uri="{FF2B5EF4-FFF2-40B4-BE49-F238E27FC236}">
                <a16:creationId xmlns:a16="http://schemas.microsoft.com/office/drawing/2014/main" id="{CFE386FA-3270-D843-86AD-2F34900F6B20}"/>
              </a:ext>
            </a:extLst>
          </p:cNvPr>
          <p:cNvSpPr>
            <a:spLocks noGrp="1"/>
          </p:cNvSpPr>
          <p:nvPr>
            <p:ph type="pic" sz="quarter" idx="10"/>
          </p:nvPr>
        </p:nvSpPr>
        <p:spPr>
          <a:xfrm>
            <a:off x="3865964" y="-1430721"/>
            <a:ext cx="9515577" cy="9469746"/>
          </a:xfrm>
          <a:custGeom>
            <a:avLst/>
            <a:gdLst>
              <a:gd name="connsiteX0" fmla="*/ 0 w 8872904"/>
              <a:gd name="connsiteY0" fmla="*/ 4343418 h 8686835"/>
              <a:gd name="connsiteX1" fmla="*/ 1362390 w 8872904"/>
              <a:gd name="connsiteY1" fmla="*/ 3096813 h 8686835"/>
              <a:gd name="connsiteX2" fmla="*/ 1299407 w 8872904"/>
              <a:gd name="connsiteY2" fmla="*/ 1272158 h 8686835"/>
              <a:gd name="connsiteX3" fmla="*/ 3163146 w 8872904"/>
              <a:gd name="connsiteY3" fmla="*/ 1333820 h 8686835"/>
              <a:gd name="connsiteX4" fmla="*/ 4436452 w 8872904"/>
              <a:gd name="connsiteY4" fmla="*/ 0 h 8686835"/>
              <a:gd name="connsiteX5" fmla="*/ 5709758 w 8872904"/>
              <a:gd name="connsiteY5" fmla="*/ 1333820 h 8686835"/>
              <a:gd name="connsiteX6" fmla="*/ 7573497 w 8872904"/>
              <a:gd name="connsiteY6" fmla="*/ 1272158 h 8686835"/>
              <a:gd name="connsiteX7" fmla="*/ 7510514 w 8872904"/>
              <a:gd name="connsiteY7" fmla="*/ 3096813 h 8686835"/>
              <a:gd name="connsiteX8" fmla="*/ 8872904 w 8872904"/>
              <a:gd name="connsiteY8" fmla="*/ 4343418 h 8686835"/>
              <a:gd name="connsiteX9" fmla="*/ 7510514 w 8872904"/>
              <a:gd name="connsiteY9" fmla="*/ 5590022 h 8686835"/>
              <a:gd name="connsiteX10" fmla="*/ 7573497 w 8872904"/>
              <a:gd name="connsiteY10" fmla="*/ 7414677 h 8686835"/>
              <a:gd name="connsiteX11" fmla="*/ 5709758 w 8872904"/>
              <a:gd name="connsiteY11" fmla="*/ 7353015 h 8686835"/>
              <a:gd name="connsiteX12" fmla="*/ 4436452 w 8872904"/>
              <a:gd name="connsiteY12" fmla="*/ 8686835 h 8686835"/>
              <a:gd name="connsiteX13" fmla="*/ 3163146 w 8872904"/>
              <a:gd name="connsiteY13" fmla="*/ 7353015 h 8686835"/>
              <a:gd name="connsiteX14" fmla="*/ 1299407 w 8872904"/>
              <a:gd name="connsiteY14" fmla="*/ 7414677 h 8686835"/>
              <a:gd name="connsiteX15" fmla="*/ 1362390 w 8872904"/>
              <a:gd name="connsiteY15" fmla="*/ 5590022 h 8686835"/>
              <a:gd name="connsiteX16" fmla="*/ 0 w 8872904"/>
              <a:gd name="connsiteY16" fmla="*/ 4343418 h 8686835"/>
              <a:gd name="connsiteX0" fmla="*/ 0 w 8872904"/>
              <a:gd name="connsiteY0" fmla="*/ 4343418 h 8686835"/>
              <a:gd name="connsiteX1" fmla="*/ 1362390 w 8872904"/>
              <a:gd name="connsiteY1" fmla="*/ 3096813 h 8686835"/>
              <a:gd name="connsiteX2" fmla="*/ 1299407 w 8872904"/>
              <a:gd name="connsiteY2" fmla="*/ 1272158 h 8686835"/>
              <a:gd name="connsiteX3" fmla="*/ 3163146 w 8872904"/>
              <a:gd name="connsiteY3" fmla="*/ 1333820 h 8686835"/>
              <a:gd name="connsiteX4" fmla="*/ 4436452 w 8872904"/>
              <a:gd name="connsiteY4" fmla="*/ 0 h 8686835"/>
              <a:gd name="connsiteX5" fmla="*/ 5374907 w 8872904"/>
              <a:gd name="connsiteY5" fmla="*/ 2119431 h 8686835"/>
              <a:gd name="connsiteX6" fmla="*/ 7573497 w 8872904"/>
              <a:gd name="connsiteY6" fmla="*/ 1272158 h 8686835"/>
              <a:gd name="connsiteX7" fmla="*/ 7510514 w 8872904"/>
              <a:gd name="connsiteY7" fmla="*/ 3096813 h 8686835"/>
              <a:gd name="connsiteX8" fmla="*/ 8872904 w 8872904"/>
              <a:gd name="connsiteY8" fmla="*/ 4343418 h 8686835"/>
              <a:gd name="connsiteX9" fmla="*/ 7510514 w 8872904"/>
              <a:gd name="connsiteY9" fmla="*/ 5590022 h 8686835"/>
              <a:gd name="connsiteX10" fmla="*/ 7573497 w 8872904"/>
              <a:gd name="connsiteY10" fmla="*/ 7414677 h 8686835"/>
              <a:gd name="connsiteX11" fmla="*/ 5709758 w 8872904"/>
              <a:gd name="connsiteY11" fmla="*/ 7353015 h 8686835"/>
              <a:gd name="connsiteX12" fmla="*/ 4436452 w 8872904"/>
              <a:gd name="connsiteY12" fmla="*/ 8686835 h 8686835"/>
              <a:gd name="connsiteX13" fmla="*/ 3163146 w 8872904"/>
              <a:gd name="connsiteY13" fmla="*/ 7353015 h 8686835"/>
              <a:gd name="connsiteX14" fmla="*/ 1299407 w 8872904"/>
              <a:gd name="connsiteY14" fmla="*/ 7414677 h 8686835"/>
              <a:gd name="connsiteX15" fmla="*/ 1362390 w 8872904"/>
              <a:gd name="connsiteY15" fmla="*/ 5590022 h 8686835"/>
              <a:gd name="connsiteX16" fmla="*/ 0 w 8872904"/>
              <a:gd name="connsiteY16" fmla="*/ 4343418 h 8686835"/>
              <a:gd name="connsiteX0" fmla="*/ 0 w 8872904"/>
              <a:gd name="connsiteY0" fmla="*/ 4343418 h 8686835"/>
              <a:gd name="connsiteX1" fmla="*/ 1362390 w 8872904"/>
              <a:gd name="connsiteY1" fmla="*/ 3096813 h 8686835"/>
              <a:gd name="connsiteX2" fmla="*/ 1299407 w 8872904"/>
              <a:gd name="connsiteY2" fmla="*/ 1272158 h 8686835"/>
              <a:gd name="connsiteX3" fmla="*/ 3163146 w 8872904"/>
              <a:gd name="connsiteY3" fmla="*/ 1333820 h 8686835"/>
              <a:gd name="connsiteX4" fmla="*/ 4436452 w 8872904"/>
              <a:gd name="connsiteY4" fmla="*/ 0 h 8686835"/>
              <a:gd name="connsiteX5" fmla="*/ 5374907 w 8872904"/>
              <a:gd name="connsiteY5" fmla="*/ 2119431 h 8686835"/>
              <a:gd name="connsiteX6" fmla="*/ 7573497 w 8872904"/>
              <a:gd name="connsiteY6" fmla="*/ 1272158 h 8686835"/>
              <a:gd name="connsiteX7" fmla="*/ 6789297 w 8872904"/>
              <a:gd name="connsiteY7" fmla="*/ 3174086 h 8686835"/>
              <a:gd name="connsiteX8" fmla="*/ 8872904 w 8872904"/>
              <a:gd name="connsiteY8" fmla="*/ 4343418 h 8686835"/>
              <a:gd name="connsiteX9" fmla="*/ 7510514 w 8872904"/>
              <a:gd name="connsiteY9" fmla="*/ 5590022 h 8686835"/>
              <a:gd name="connsiteX10" fmla="*/ 7573497 w 8872904"/>
              <a:gd name="connsiteY10" fmla="*/ 7414677 h 8686835"/>
              <a:gd name="connsiteX11" fmla="*/ 5709758 w 8872904"/>
              <a:gd name="connsiteY11" fmla="*/ 7353015 h 8686835"/>
              <a:gd name="connsiteX12" fmla="*/ 4436452 w 8872904"/>
              <a:gd name="connsiteY12" fmla="*/ 8686835 h 8686835"/>
              <a:gd name="connsiteX13" fmla="*/ 3163146 w 8872904"/>
              <a:gd name="connsiteY13" fmla="*/ 7353015 h 8686835"/>
              <a:gd name="connsiteX14" fmla="*/ 1299407 w 8872904"/>
              <a:gd name="connsiteY14" fmla="*/ 7414677 h 8686835"/>
              <a:gd name="connsiteX15" fmla="*/ 1362390 w 8872904"/>
              <a:gd name="connsiteY15" fmla="*/ 5590022 h 8686835"/>
              <a:gd name="connsiteX16" fmla="*/ 0 w 8872904"/>
              <a:gd name="connsiteY16" fmla="*/ 4343418 h 8686835"/>
              <a:gd name="connsiteX0" fmla="*/ 0 w 8872904"/>
              <a:gd name="connsiteY0" fmla="*/ 4343418 h 8686835"/>
              <a:gd name="connsiteX1" fmla="*/ 1362390 w 8872904"/>
              <a:gd name="connsiteY1" fmla="*/ 3096813 h 8686835"/>
              <a:gd name="connsiteX2" fmla="*/ 1299407 w 8872904"/>
              <a:gd name="connsiteY2" fmla="*/ 1272158 h 8686835"/>
              <a:gd name="connsiteX3" fmla="*/ 3163146 w 8872904"/>
              <a:gd name="connsiteY3" fmla="*/ 1333820 h 8686835"/>
              <a:gd name="connsiteX4" fmla="*/ 4436452 w 8872904"/>
              <a:gd name="connsiteY4" fmla="*/ 0 h 8686835"/>
              <a:gd name="connsiteX5" fmla="*/ 5374907 w 8872904"/>
              <a:gd name="connsiteY5" fmla="*/ 2119431 h 8686835"/>
              <a:gd name="connsiteX6" fmla="*/ 7547739 w 8872904"/>
              <a:gd name="connsiteY6" fmla="*/ 692609 h 8686835"/>
              <a:gd name="connsiteX7" fmla="*/ 6789297 w 8872904"/>
              <a:gd name="connsiteY7" fmla="*/ 3174086 h 8686835"/>
              <a:gd name="connsiteX8" fmla="*/ 8872904 w 8872904"/>
              <a:gd name="connsiteY8" fmla="*/ 4343418 h 8686835"/>
              <a:gd name="connsiteX9" fmla="*/ 7510514 w 8872904"/>
              <a:gd name="connsiteY9" fmla="*/ 5590022 h 8686835"/>
              <a:gd name="connsiteX10" fmla="*/ 7573497 w 8872904"/>
              <a:gd name="connsiteY10" fmla="*/ 7414677 h 8686835"/>
              <a:gd name="connsiteX11" fmla="*/ 5709758 w 8872904"/>
              <a:gd name="connsiteY11" fmla="*/ 7353015 h 8686835"/>
              <a:gd name="connsiteX12" fmla="*/ 4436452 w 8872904"/>
              <a:gd name="connsiteY12" fmla="*/ 8686835 h 8686835"/>
              <a:gd name="connsiteX13" fmla="*/ 3163146 w 8872904"/>
              <a:gd name="connsiteY13" fmla="*/ 7353015 h 8686835"/>
              <a:gd name="connsiteX14" fmla="*/ 1299407 w 8872904"/>
              <a:gd name="connsiteY14" fmla="*/ 7414677 h 8686835"/>
              <a:gd name="connsiteX15" fmla="*/ 1362390 w 8872904"/>
              <a:gd name="connsiteY15" fmla="*/ 5590022 h 8686835"/>
              <a:gd name="connsiteX16" fmla="*/ 0 w 8872904"/>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510514 w 9040329"/>
              <a:gd name="connsiteY9" fmla="*/ 5590022 h 8686835"/>
              <a:gd name="connsiteX10" fmla="*/ 7573497 w 9040329"/>
              <a:gd name="connsiteY10" fmla="*/ 7414677 h 8686835"/>
              <a:gd name="connsiteX11" fmla="*/ 5709758 w 9040329"/>
              <a:gd name="connsiteY11" fmla="*/ 7353015 h 8686835"/>
              <a:gd name="connsiteX12" fmla="*/ 4436452 w 9040329"/>
              <a:gd name="connsiteY12" fmla="*/ 8686835 h 8686835"/>
              <a:gd name="connsiteX13" fmla="*/ 3163146 w 9040329"/>
              <a:gd name="connsiteY13" fmla="*/ 7353015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111268 w 9040329"/>
              <a:gd name="connsiteY9" fmla="*/ 4984715 h 8686835"/>
              <a:gd name="connsiteX10" fmla="*/ 7573497 w 9040329"/>
              <a:gd name="connsiteY10" fmla="*/ 7414677 h 8686835"/>
              <a:gd name="connsiteX11" fmla="*/ 5709758 w 9040329"/>
              <a:gd name="connsiteY11" fmla="*/ 7353015 h 8686835"/>
              <a:gd name="connsiteX12" fmla="*/ 4436452 w 9040329"/>
              <a:gd name="connsiteY12" fmla="*/ 8686835 h 8686835"/>
              <a:gd name="connsiteX13" fmla="*/ 3163146 w 9040329"/>
              <a:gd name="connsiteY13" fmla="*/ 7353015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111268 w 9040329"/>
              <a:gd name="connsiteY9" fmla="*/ 4984715 h 8686835"/>
              <a:gd name="connsiteX10" fmla="*/ 8603807 w 9040329"/>
              <a:gd name="connsiteY10" fmla="*/ 7440435 h 8686835"/>
              <a:gd name="connsiteX11" fmla="*/ 5709758 w 9040329"/>
              <a:gd name="connsiteY11" fmla="*/ 7353015 h 8686835"/>
              <a:gd name="connsiteX12" fmla="*/ 4436452 w 9040329"/>
              <a:gd name="connsiteY12" fmla="*/ 8686835 h 8686835"/>
              <a:gd name="connsiteX13" fmla="*/ 3163146 w 9040329"/>
              <a:gd name="connsiteY13" fmla="*/ 7353015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111268 w 9040329"/>
              <a:gd name="connsiteY9" fmla="*/ 4984715 h 8686835"/>
              <a:gd name="connsiteX10" fmla="*/ 8603807 w 9040329"/>
              <a:gd name="connsiteY10" fmla="*/ 7440435 h 8686835"/>
              <a:gd name="connsiteX11" fmla="*/ 5993094 w 9040329"/>
              <a:gd name="connsiteY11" fmla="*/ 6464373 h 8686835"/>
              <a:gd name="connsiteX12" fmla="*/ 4436452 w 9040329"/>
              <a:gd name="connsiteY12" fmla="*/ 8686835 h 8686835"/>
              <a:gd name="connsiteX13" fmla="*/ 3163146 w 9040329"/>
              <a:gd name="connsiteY13" fmla="*/ 7353015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111268 w 9040329"/>
              <a:gd name="connsiteY9" fmla="*/ 4984715 h 8686835"/>
              <a:gd name="connsiteX10" fmla="*/ 8603807 w 9040329"/>
              <a:gd name="connsiteY10" fmla="*/ 7440435 h 8686835"/>
              <a:gd name="connsiteX11" fmla="*/ 5993094 w 9040329"/>
              <a:gd name="connsiteY11" fmla="*/ 6464373 h 8686835"/>
              <a:gd name="connsiteX12" fmla="*/ 4436452 w 9040329"/>
              <a:gd name="connsiteY12" fmla="*/ 8686835 h 8686835"/>
              <a:gd name="connsiteX13" fmla="*/ 4154819 w 9040329"/>
              <a:gd name="connsiteY13" fmla="*/ 6709071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964421"/>
              <a:gd name="connsiteX1" fmla="*/ 1362390 w 9040329"/>
              <a:gd name="connsiteY1" fmla="*/ 3096813 h 8964421"/>
              <a:gd name="connsiteX2" fmla="*/ 1299407 w 9040329"/>
              <a:gd name="connsiteY2" fmla="*/ 1272158 h 8964421"/>
              <a:gd name="connsiteX3" fmla="*/ 3163146 w 9040329"/>
              <a:gd name="connsiteY3" fmla="*/ 1333820 h 8964421"/>
              <a:gd name="connsiteX4" fmla="*/ 4436452 w 9040329"/>
              <a:gd name="connsiteY4" fmla="*/ 0 h 8964421"/>
              <a:gd name="connsiteX5" fmla="*/ 5374907 w 9040329"/>
              <a:gd name="connsiteY5" fmla="*/ 2119431 h 8964421"/>
              <a:gd name="connsiteX6" fmla="*/ 7547739 w 9040329"/>
              <a:gd name="connsiteY6" fmla="*/ 692609 h 8964421"/>
              <a:gd name="connsiteX7" fmla="*/ 6789297 w 9040329"/>
              <a:gd name="connsiteY7" fmla="*/ 3174086 h 8964421"/>
              <a:gd name="connsiteX8" fmla="*/ 9040329 w 9040329"/>
              <a:gd name="connsiteY8" fmla="*/ 3841142 h 8964421"/>
              <a:gd name="connsiteX9" fmla="*/ 7111268 w 9040329"/>
              <a:gd name="connsiteY9" fmla="*/ 4984715 h 8964421"/>
              <a:gd name="connsiteX10" fmla="*/ 8603807 w 9040329"/>
              <a:gd name="connsiteY10" fmla="*/ 7440435 h 8964421"/>
              <a:gd name="connsiteX11" fmla="*/ 5993094 w 9040329"/>
              <a:gd name="connsiteY11" fmla="*/ 6464373 h 8964421"/>
              <a:gd name="connsiteX12" fmla="*/ 5318194 w 9040329"/>
              <a:gd name="connsiteY12" fmla="*/ 8964421 h 8964421"/>
              <a:gd name="connsiteX13" fmla="*/ 4154819 w 9040329"/>
              <a:gd name="connsiteY13" fmla="*/ 6709071 h 8964421"/>
              <a:gd name="connsiteX14" fmla="*/ 1299407 w 9040329"/>
              <a:gd name="connsiteY14" fmla="*/ 7414677 h 8964421"/>
              <a:gd name="connsiteX15" fmla="*/ 1362390 w 9040329"/>
              <a:gd name="connsiteY15" fmla="*/ 5590022 h 8964421"/>
              <a:gd name="connsiteX16" fmla="*/ 0 w 9040329"/>
              <a:gd name="connsiteY16" fmla="*/ 4343418 h 8964421"/>
              <a:gd name="connsiteX0" fmla="*/ 0 w 9040329"/>
              <a:gd name="connsiteY0" fmla="*/ 4343418 h 8964421"/>
              <a:gd name="connsiteX1" fmla="*/ 1362390 w 9040329"/>
              <a:gd name="connsiteY1" fmla="*/ 3096813 h 8964421"/>
              <a:gd name="connsiteX2" fmla="*/ 1299407 w 9040329"/>
              <a:gd name="connsiteY2" fmla="*/ 1272158 h 8964421"/>
              <a:gd name="connsiteX3" fmla="*/ 3163146 w 9040329"/>
              <a:gd name="connsiteY3" fmla="*/ 1333820 h 8964421"/>
              <a:gd name="connsiteX4" fmla="*/ 4436452 w 9040329"/>
              <a:gd name="connsiteY4" fmla="*/ 0 h 8964421"/>
              <a:gd name="connsiteX5" fmla="*/ 5374907 w 9040329"/>
              <a:gd name="connsiteY5" fmla="*/ 2119431 h 8964421"/>
              <a:gd name="connsiteX6" fmla="*/ 7547739 w 9040329"/>
              <a:gd name="connsiteY6" fmla="*/ 692609 h 8964421"/>
              <a:gd name="connsiteX7" fmla="*/ 6789297 w 9040329"/>
              <a:gd name="connsiteY7" fmla="*/ 3174086 h 8964421"/>
              <a:gd name="connsiteX8" fmla="*/ 9040329 w 9040329"/>
              <a:gd name="connsiteY8" fmla="*/ 3841142 h 8964421"/>
              <a:gd name="connsiteX9" fmla="*/ 7111268 w 9040329"/>
              <a:gd name="connsiteY9" fmla="*/ 4984715 h 8964421"/>
              <a:gd name="connsiteX10" fmla="*/ 8603807 w 9040329"/>
              <a:gd name="connsiteY10" fmla="*/ 7440435 h 8964421"/>
              <a:gd name="connsiteX11" fmla="*/ 5993094 w 9040329"/>
              <a:gd name="connsiteY11" fmla="*/ 6464373 h 8964421"/>
              <a:gd name="connsiteX12" fmla="*/ 5318194 w 9040329"/>
              <a:gd name="connsiteY12" fmla="*/ 8964421 h 8964421"/>
              <a:gd name="connsiteX13" fmla="*/ 4154819 w 9040329"/>
              <a:gd name="connsiteY13" fmla="*/ 6709071 h 8964421"/>
              <a:gd name="connsiteX14" fmla="*/ 1887236 w 9040329"/>
              <a:gd name="connsiteY14" fmla="*/ 8149463 h 8964421"/>
              <a:gd name="connsiteX15" fmla="*/ 1362390 w 9040329"/>
              <a:gd name="connsiteY15" fmla="*/ 5590022 h 8964421"/>
              <a:gd name="connsiteX16" fmla="*/ 0 w 9040329"/>
              <a:gd name="connsiteY16" fmla="*/ 4343418 h 8964421"/>
              <a:gd name="connsiteX0" fmla="*/ 0 w 9040329"/>
              <a:gd name="connsiteY0" fmla="*/ 4343418 h 8964421"/>
              <a:gd name="connsiteX1" fmla="*/ 1362390 w 9040329"/>
              <a:gd name="connsiteY1" fmla="*/ 3096813 h 8964421"/>
              <a:gd name="connsiteX2" fmla="*/ 1299407 w 9040329"/>
              <a:gd name="connsiteY2" fmla="*/ 1272158 h 8964421"/>
              <a:gd name="connsiteX3" fmla="*/ 3163146 w 9040329"/>
              <a:gd name="connsiteY3" fmla="*/ 1333820 h 8964421"/>
              <a:gd name="connsiteX4" fmla="*/ 4436452 w 9040329"/>
              <a:gd name="connsiteY4" fmla="*/ 0 h 8964421"/>
              <a:gd name="connsiteX5" fmla="*/ 5374907 w 9040329"/>
              <a:gd name="connsiteY5" fmla="*/ 2119431 h 8964421"/>
              <a:gd name="connsiteX6" fmla="*/ 7547739 w 9040329"/>
              <a:gd name="connsiteY6" fmla="*/ 692609 h 8964421"/>
              <a:gd name="connsiteX7" fmla="*/ 6789297 w 9040329"/>
              <a:gd name="connsiteY7" fmla="*/ 3174086 h 8964421"/>
              <a:gd name="connsiteX8" fmla="*/ 9040329 w 9040329"/>
              <a:gd name="connsiteY8" fmla="*/ 3841142 h 8964421"/>
              <a:gd name="connsiteX9" fmla="*/ 7111268 w 9040329"/>
              <a:gd name="connsiteY9" fmla="*/ 4984715 h 8964421"/>
              <a:gd name="connsiteX10" fmla="*/ 8603807 w 9040329"/>
              <a:gd name="connsiteY10" fmla="*/ 7440435 h 8964421"/>
              <a:gd name="connsiteX11" fmla="*/ 5993094 w 9040329"/>
              <a:gd name="connsiteY11" fmla="*/ 6464373 h 8964421"/>
              <a:gd name="connsiteX12" fmla="*/ 5318194 w 9040329"/>
              <a:gd name="connsiteY12" fmla="*/ 8964421 h 8964421"/>
              <a:gd name="connsiteX13" fmla="*/ 4154819 w 9040329"/>
              <a:gd name="connsiteY13" fmla="*/ 6709071 h 8964421"/>
              <a:gd name="connsiteX14" fmla="*/ 1887236 w 9040329"/>
              <a:gd name="connsiteY14" fmla="*/ 8149463 h 8964421"/>
              <a:gd name="connsiteX15" fmla="*/ 2668676 w 9040329"/>
              <a:gd name="connsiteY15" fmla="*/ 5606350 h 8964421"/>
              <a:gd name="connsiteX16" fmla="*/ 0 w 9040329"/>
              <a:gd name="connsiteY16" fmla="*/ 4343418 h 8964421"/>
              <a:gd name="connsiteX0" fmla="*/ 0 w 9105643"/>
              <a:gd name="connsiteY0" fmla="*/ 5045547 h 8964421"/>
              <a:gd name="connsiteX1" fmla="*/ 1427704 w 9105643"/>
              <a:gd name="connsiteY1" fmla="*/ 3096813 h 8964421"/>
              <a:gd name="connsiteX2" fmla="*/ 1364721 w 9105643"/>
              <a:gd name="connsiteY2" fmla="*/ 1272158 h 8964421"/>
              <a:gd name="connsiteX3" fmla="*/ 3228460 w 9105643"/>
              <a:gd name="connsiteY3" fmla="*/ 1333820 h 8964421"/>
              <a:gd name="connsiteX4" fmla="*/ 4501766 w 9105643"/>
              <a:gd name="connsiteY4" fmla="*/ 0 h 8964421"/>
              <a:gd name="connsiteX5" fmla="*/ 5440221 w 9105643"/>
              <a:gd name="connsiteY5" fmla="*/ 2119431 h 8964421"/>
              <a:gd name="connsiteX6" fmla="*/ 7613053 w 9105643"/>
              <a:gd name="connsiteY6" fmla="*/ 692609 h 8964421"/>
              <a:gd name="connsiteX7" fmla="*/ 6854611 w 9105643"/>
              <a:gd name="connsiteY7" fmla="*/ 3174086 h 8964421"/>
              <a:gd name="connsiteX8" fmla="*/ 9105643 w 9105643"/>
              <a:gd name="connsiteY8" fmla="*/ 3841142 h 8964421"/>
              <a:gd name="connsiteX9" fmla="*/ 7176582 w 9105643"/>
              <a:gd name="connsiteY9" fmla="*/ 4984715 h 8964421"/>
              <a:gd name="connsiteX10" fmla="*/ 8669121 w 9105643"/>
              <a:gd name="connsiteY10" fmla="*/ 7440435 h 8964421"/>
              <a:gd name="connsiteX11" fmla="*/ 6058408 w 9105643"/>
              <a:gd name="connsiteY11" fmla="*/ 6464373 h 8964421"/>
              <a:gd name="connsiteX12" fmla="*/ 5383508 w 9105643"/>
              <a:gd name="connsiteY12" fmla="*/ 8964421 h 8964421"/>
              <a:gd name="connsiteX13" fmla="*/ 4220133 w 9105643"/>
              <a:gd name="connsiteY13" fmla="*/ 6709071 h 8964421"/>
              <a:gd name="connsiteX14" fmla="*/ 1952550 w 9105643"/>
              <a:gd name="connsiteY14" fmla="*/ 8149463 h 8964421"/>
              <a:gd name="connsiteX15" fmla="*/ 2733990 w 9105643"/>
              <a:gd name="connsiteY15" fmla="*/ 5606350 h 8964421"/>
              <a:gd name="connsiteX16" fmla="*/ 0 w 9105643"/>
              <a:gd name="connsiteY16" fmla="*/ 5045547 h 8964421"/>
              <a:gd name="connsiteX0" fmla="*/ 0 w 9105643"/>
              <a:gd name="connsiteY0" fmla="*/ 5045547 h 8964421"/>
              <a:gd name="connsiteX1" fmla="*/ 2505389 w 9105643"/>
              <a:gd name="connsiteY1" fmla="*/ 3798942 h 8964421"/>
              <a:gd name="connsiteX2" fmla="*/ 1364721 w 9105643"/>
              <a:gd name="connsiteY2" fmla="*/ 1272158 h 8964421"/>
              <a:gd name="connsiteX3" fmla="*/ 3228460 w 9105643"/>
              <a:gd name="connsiteY3" fmla="*/ 1333820 h 8964421"/>
              <a:gd name="connsiteX4" fmla="*/ 4501766 w 9105643"/>
              <a:gd name="connsiteY4" fmla="*/ 0 h 8964421"/>
              <a:gd name="connsiteX5" fmla="*/ 5440221 w 9105643"/>
              <a:gd name="connsiteY5" fmla="*/ 2119431 h 8964421"/>
              <a:gd name="connsiteX6" fmla="*/ 7613053 w 9105643"/>
              <a:gd name="connsiteY6" fmla="*/ 692609 h 8964421"/>
              <a:gd name="connsiteX7" fmla="*/ 6854611 w 9105643"/>
              <a:gd name="connsiteY7" fmla="*/ 3174086 h 8964421"/>
              <a:gd name="connsiteX8" fmla="*/ 9105643 w 9105643"/>
              <a:gd name="connsiteY8" fmla="*/ 3841142 h 8964421"/>
              <a:gd name="connsiteX9" fmla="*/ 7176582 w 9105643"/>
              <a:gd name="connsiteY9" fmla="*/ 4984715 h 8964421"/>
              <a:gd name="connsiteX10" fmla="*/ 8669121 w 9105643"/>
              <a:gd name="connsiteY10" fmla="*/ 7440435 h 8964421"/>
              <a:gd name="connsiteX11" fmla="*/ 6058408 w 9105643"/>
              <a:gd name="connsiteY11" fmla="*/ 6464373 h 8964421"/>
              <a:gd name="connsiteX12" fmla="*/ 5383508 w 9105643"/>
              <a:gd name="connsiteY12" fmla="*/ 8964421 h 8964421"/>
              <a:gd name="connsiteX13" fmla="*/ 4220133 w 9105643"/>
              <a:gd name="connsiteY13" fmla="*/ 6709071 h 8964421"/>
              <a:gd name="connsiteX14" fmla="*/ 1952550 w 9105643"/>
              <a:gd name="connsiteY14" fmla="*/ 8149463 h 8964421"/>
              <a:gd name="connsiteX15" fmla="*/ 2733990 w 9105643"/>
              <a:gd name="connsiteY15" fmla="*/ 5606350 h 8964421"/>
              <a:gd name="connsiteX16" fmla="*/ 0 w 9105643"/>
              <a:gd name="connsiteY16" fmla="*/ 5045547 h 8964421"/>
              <a:gd name="connsiteX0" fmla="*/ 0 w 9105643"/>
              <a:gd name="connsiteY0" fmla="*/ 5045547 h 8964421"/>
              <a:gd name="connsiteX1" fmla="*/ 2505389 w 9105643"/>
              <a:gd name="connsiteY1" fmla="*/ 3798942 h 8964421"/>
              <a:gd name="connsiteX2" fmla="*/ 972835 w 9105643"/>
              <a:gd name="connsiteY2" fmla="*/ 1500758 h 8964421"/>
              <a:gd name="connsiteX3" fmla="*/ 3228460 w 9105643"/>
              <a:gd name="connsiteY3" fmla="*/ 1333820 h 8964421"/>
              <a:gd name="connsiteX4" fmla="*/ 4501766 w 9105643"/>
              <a:gd name="connsiteY4" fmla="*/ 0 h 8964421"/>
              <a:gd name="connsiteX5" fmla="*/ 5440221 w 9105643"/>
              <a:gd name="connsiteY5" fmla="*/ 2119431 h 8964421"/>
              <a:gd name="connsiteX6" fmla="*/ 7613053 w 9105643"/>
              <a:gd name="connsiteY6" fmla="*/ 692609 h 8964421"/>
              <a:gd name="connsiteX7" fmla="*/ 6854611 w 9105643"/>
              <a:gd name="connsiteY7" fmla="*/ 3174086 h 8964421"/>
              <a:gd name="connsiteX8" fmla="*/ 9105643 w 9105643"/>
              <a:gd name="connsiteY8" fmla="*/ 3841142 h 8964421"/>
              <a:gd name="connsiteX9" fmla="*/ 7176582 w 9105643"/>
              <a:gd name="connsiteY9" fmla="*/ 4984715 h 8964421"/>
              <a:gd name="connsiteX10" fmla="*/ 8669121 w 9105643"/>
              <a:gd name="connsiteY10" fmla="*/ 7440435 h 8964421"/>
              <a:gd name="connsiteX11" fmla="*/ 6058408 w 9105643"/>
              <a:gd name="connsiteY11" fmla="*/ 6464373 h 8964421"/>
              <a:gd name="connsiteX12" fmla="*/ 5383508 w 9105643"/>
              <a:gd name="connsiteY12" fmla="*/ 8964421 h 8964421"/>
              <a:gd name="connsiteX13" fmla="*/ 4220133 w 9105643"/>
              <a:gd name="connsiteY13" fmla="*/ 6709071 h 8964421"/>
              <a:gd name="connsiteX14" fmla="*/ 1952550 w 9105643"/>
              <a:gd name="connsiteY14" fmla="*/ 8149463 h 8964421"/>
              <a:gd name="connsiteX15" fmla="*/ 2733990 w 9105643"/>
              <a:gd name="connsiteY15" fmla="*/ 5606350 h 8964421"/>
              <a:gd name="connsiteX16" fmla="*/ 0 w 9105643"/>
              <a:gd name="connsiteY16" fmla="*/ 5045547 h 8964421"/>
              <a:gd name="connsiteX0" fmla="*/ 0 w 9105643"/>
              <a:gd name="connsiteY0" fmla="*/ 5045547 h 8964421"/>
              <a:gd name="connsiteX1" fmla="*/ 2505389 w 9105643"/>
              <a:gd name="connsiteY1" fmla="*/ 3798942 h 8964421"/>
              <a:gd name="connsiteX2" fmla="*/ 972835 w 9105643"/>
              <a:gd name="connsiteY2" fmla="*/ 1500758 h 8964421"/>
              <a:gd name="connsiteX3" fmla="*/ 3604017 w 9105643"/>
              <a:gd name="connsiteY3" fmla="*/ 2313534 h 8964421"/>
              <a:gd name="connsiteX4" fmla="*/ 4501766 w 9105643"/>
              <a:gd name="connsiteY4" fmla="*/ 0 h 8964421"/>
              <a:gd name="connsiteX5" fmla="*/ 5440221 w 9105643"/>
              <a:gd name="connsiteY5" fmla="*/ 2119431 h 8964421"/>
              <a:gd name="connsiteX6" fmla="*/ 7613053 w 9105643"/>
              <a:gd name="connsiteY6" fmla="*/ 692609 h 8964421"/>
              <a:gd name="connsiteX7" fmla="*/ 6854611 w 9105643"/>
              <a:gd name="connsiteY7" fmla="*/ 3174086 h 8964421"/>
              <a:gd name="connsiteX8" fmla="*/ 9105643 w 9105643"/>
              <a:gd name="connsiteY8" fmla="*/ 3841142 h 8964421"/>
              <a:gd name="connsiteX9" fmla="*/ 7176582 w 9105643"/>
              <a:gd name="connsiteY9" fmla="*/ 4984715 h 8964421"/>
              <a:gd name="connsiteX10" fmla="*/ 8669121 w 9105643"/>
              <a:gd name="connsiteY10" fmla="*/ 7440435 h 8964421"/>
              <a:gd name="connsiteX11" fmla="*/ 6058408 w 9105643"/>
              <a:gd name="connsiteY11" fmla="*/ 6464373 h 8964421"/>
              <a:gd name="connsiteX12" fmla="*/ 5383508 w 9105643"/>
              <a:gd name="connsiteY12" fmla="*/ 8964421 h 8964421"/>
              <a:gd name="connsiteX13" fmla="*/ 4220133 w 9105643"/>
              <a:gd name="connsiteY13" fmla="*/ 6709071 h 8964421"/>
              <a:gd name="connsiteX14" fmla="*/ 1952550 w 9105643"/>
              <a:gd name="connsiteY14" fmla="*/ 8149463 h 8964421"/>
              <a:gd name="connsiteX15" fmla="*/ 2733990 w 9105643"/>
              <a:gd name="connsiteY15" fmla="*/ 5606350 h 8964421"/>
              <a:gd name="connsiteX16" fmla="*/ 0 w 9105643"/>
              <a:gd name="connsiteY16" fmla="*/ 5045547 h 8964421"/>
              <a:gd name="connsiteX0" fmla="*/ 0 w 9105643"/>
              <a:gd name="connsiteY0" fmla="*/ 5012890 h 8931764"/>
              <a:gd name="connsiteX1" fmla="*/ 2505389 w 9105643"/>
              <a:gd name="connsiteY1" fmla="*/ 3766285 h 8931764"/>
              <a:gd name="connsiteX2" fmla="*/ 972835 w 9105643"/>
              <a:gd name="connsiteY2" fmla="*/ 1468101 h 8931764"/>
              <a:gd name="connsiteX3" fmla="*/ 3604017 w 9105643"/>
              <a:gd name="connsiteY3" fmla="*/ 2280877 h 8931764"/>
              <a:gd name="connsiteX4" fmla="*/ 4191523 w 9105643"/>
              <a:gd name="connsiteY4" fmla="*/ 0 h 8931764"/>
              <a:gd name="connsiteX5" fmla="*/ 5440221 w 9105643"/>
              <a:gd name="connsiteY5" fmla="*/ 2086774 h 8931764"/>
              <a:gd name="connsiteX6" fmla="*/ 7613053 w 9105643"/>
              <a:gd name="connsiteY6" fmla="*/ 659952 h 8931764"/>
              <a:gd name="connsiteX7" fmla="*/ 6854611 w 9105643"/>
              <a:gd name="connsiteY7" fmla="*/ 3141429 h 8931764"/>
              <a:gd name="connsiteX8" fmla="*/ 9105643 w 9105643"/>
              <a:gd name="connsiteY8" fmla="*/ 3808485 h 8931764"/>
              <a:gd name="connsiteX9" fmla="*/ 7176582 w 9105643"/>
              <a:gd name="connsiteY9" fmla="*/ 4952058 h 8931764"/>
              <a:gd name="connsiteX10" fmla="*/ 8669121 w 9105643"/>
              <a:gd name="connsiteY10" fmla="*/ 7407778 h 8931764"/>
              <a:gd name="connsiteX11" fmla="*/ 6058408 w 9105643"/>
              <a:gd name="connsiteY11" fmla="*/ 6431716 h 8931764"/>
              <a:gd name="connsiteX12" fmla="*/ 5383508 w 9105643"/>
              <a:gd name="connsiteY12" fmla="*/ 8931764 h 8931764"/>
              <a:gd name="connsiteX13" fmla="*/ 4220133 w 9105643"/>
              <a:gd name="connsiteY13" fmla="*/ 6676414 h 8931764"/>
              <a:gd name="connsiteX14" fmla="*/ 1952550 w 9105643"/>
              <a:gd name="connsiteY14" fmla="*/ 8116806 h 8931764"/>
              <a:gd name="connsiteX15" fmla="*/ 2733990 w 9105643"/>
              <a:gd name="connsiteY15" fmla="*/ 5573693 h 8931764"/>
              <a:gd name="connsiteX16" fmla="*/ 0 w 9105643"/>
              <a:gd name="connsiteY16" fmla="*/ 5012890 h 8931764"/>
              <a:gd name="connsiteX0" fmla="*/ 0 w 9105643"/>
              <a:gd name="connsiteY0" fmla="*/ 5012890 h 8931764"/>
              <a:gd name="connsiteX1" fmla="*/ 2505389 w 9105643"/>
              <a:gd name="connsiteY1" fmla="*/ 3766285 h 8931764"/>
              <a:gd name="connsiteX2" fmla="*/ 972835 w 9105643"/>
              <a:gd name="connsiteY2" fmla="*/ 1468101 h 8931764"/>
              <a:gd name="connsiteX3" fmla="*/ 3604017 w 9105643"/>
              <a:gd name="connsiteY3" fmla="*/ 2280877 h 8931764"/>
              <a:gd name="connsiteX4" fmla="*/ 4191523 w 9105643"/>
              <a:gd name="connsiteY4" fmla="*/ 0 h 8931764"/>
              <a:gd name="connsiteX5" fmla="*/ 5430172 w 9105643"/>
              <a:gd name="connsiteY5" fmla="*/ 2046581 h 8931764"/>
              <a:gd name="connsiteX6" fmla="*/ 7613053 w 9105643"/>
              <a:gd name="connsiteY6" fmla="*/ 659952 h 8931764"/>
              <a:gd name="connsiteX7" fmla="*/ 6854611 w 9105643"/>
              <a:gd name="connsiteY7" fmla="*/ 3141429 h 8931764"/>
              <a:gd name="connsiteX8" fmla="*/ 9105643 w 9105643"/>
              <a:gd name="connsiteY8" fmla="*/ 3808485 h 8931764"/>
              <a:gd name="connsiteX9" fmla="*/ 7176582 w 9105643"/>
              <a:gd name="connsiteY9" fmla="*/ 4952058 h 8931764"/>
              <a:gd name="connsiteX10" fmla="*/ 8669121 w 9105643"/>
              <a:gd name="connsiteY10" fmla="*/ 7407778 h 8931764"/>
              <a:gd name="connsiteX11" fmla="*/ 6058408 w 9105643"/>
              <a:gd name="connsiteY11" fmla="*/ 6431716 h 8931764"/>
              <a:gd name="connsiteX12" fmla="*/ 5383508 w 9105643"/>
              <a:gd name="connsiteY12" fmla="*/ 8931764 h 8931764"/>
              <a:gd name="connsiteX13" fmla="*/ 4220133 w 9105643"/>
              <a:gd name="connsiteY13" fmla="*/ 6676414 h 8931764"/>
              <a:gd name="connsiteX14" fmla="*/ 1952550 w 9105643"/>
              <a:gd name="connsiteY14" fmla="*/ 8116806 h 8931764"/>
              <a:gd name="connsiteX15" fmla="*/ 2733990 w 9105643"/>
              <a:gd name="connsiteY15" fmla="*/ 5573693 h 8931764"/>
              <a:gd name="connsiteX16" fmla="*/ 0 w 9105643"/>
              <a:gd name="connsiteY16" fmla="*/ 5012890 h 8931764"/>
              <a:gd name="connsiteX0" fmla="*/ 0 w 9105643"/>
              <a:gd name="connsiteY0" fmla="*/ 5304292 h 9223166"/>
              <a:gd name="connsiteX1" fmla="*/ 2505389 w 9105643"/>
              <a:gd name="connsiteY1" fmla="*/ 4057687 h 9223166"/>
              <a:gd name="connsiteX2" fmla="*/ 972835 w 9105643"/>
              <a:gd name="connsiteY2" fmla="*/ 1759503 h 9223166"/>
              <a:gd name="connsiteX3" fmla="*/ 3604017 w 9105643"/>
              <a:gd name="connsiteY3" fmla="*/ 2572279 h 9223166"/>
              <a:gd name="connsiteX4" fmla="*/ 4161378 w 9105643"/>
              <a:gd name="connsiteY4" fmla="*/ 0 h 9223166"/>
              <a:gd name="connsiteX5" fmla="*/ 5430172 w 9105643"/>
              <a:gd name="connsiteY5" fmla="*/ 2337983 h 9223166"/>
              <a:gd name="connsiteX6" fmla="*/ 7613053 w 9105643"/>
              <a:gd name="connsiteY6" fmla="*/ 951354 h 9223166"/>
              <a:gd name="connsiteX7" fmla="*/ 6854611 w 9105643"/>
              <a:gd name="connsiteY7" fmla="*/ 3432831 h 9223166"/>
              <a:gd name="connsiteX8" fmla="*/ 9105643 w 9105643"/>
              <a:gd name="connsiteY8" fmla="*/ 4099887 h 9223166"/>
              <a:gd name="connsiteX9" fmla="*/ 7176582 w 9105643"/>
              <a:gd name="connsiteY9" fmla="*/ 5243460 h 9223166"/>
              <a:gd name="connsiteX10" fmla="*/ 8669121 w 9105643"/>
              <a:gd name="connsiteY10" fmla="*/ 7699180 h 9223166"/>
              <a:gd name="connsiteX11" fmla="*/ 6058408 w 9105643"/>
              <a:gd name="connsiteY11" fmla="*/ 6723118 h 9223166"/>
              <a:gd name="connsiteX12" fmla="*/ 5383508 w 9105643"/>
              <a:gd name="connsiteY12" fmla="*/ 9223166 h 9223166"/>
              <a:gd name="connsiteX13" fmla="*/ 4220133 w 9105643"/>
              <a:gd name="connsiteY13" fmla="*/ 6967816 h 9223166"/>
              <a:gd name="connsiteX14" fmla="*/ 1952550 w 9105643"/>
              <a:gd name="connsiteY14" fmla="*/ 8408208 h 9223166"/>
              <a:gd name="connsiteX15" fmla="*/ 2733990 w 9105643"/>
              <a:gd name="connsiteY15" fmla="*/ 5865095 h 9223166"/>
              <a:gd name="connsiteX16" fmla="*/ 0 w 9105643"/>
              <a:gd name="connsiteY16" fmla="*/ 5304292 h 9223166"/>
              <a:gd name="connsiteX0" fmla="*/ 0 w 9105643"/>
              <a:gd name="connsiteY0" fmla="*/ 5304292 h 9223166"/>
              <a:gd name="connsiteX1" fmla="*/ 2505389 w 9105643"/>
              <a:gd name="connsiteY1" fmla="*/ 4057687 h 9223166"/>
              <a:gd name="connsiteX2" fmla="*/ 972835 w 9105643"/>
              <a:gd name="connsiteY2" fmla="*/ 1759503 h 9223166"/>
              <a:gd name="connsiteX3" fmla="*/ 3604017 w 9105643"/>
              <a:gd name="connsiteY3" fmla="*/ 2572279 h 9223166"/>
              <a:gd name="connsiteX4" fmla="*/ 4161378 w 9105643"/>
              <a:gd name="connsiteY4" fmla="*/ 0 h 9223166"/>
              <a:gd name="connsiteX5" fmla="*/ 5430172 w 9105643"/>
              <a:gd name="connsiteY5" fmla="*/ 2337983 h 9223166"/>
              <a:gd name="connsiteX6" fmla="*/ 7803972 w 9105643"/>
              <a:gd name="connsiteY6" fmla="*/ 770484 h 9223166"/>
              <a:gd name="connsiteX7" fmla="*/ 6854611 w 9105643"/>
              <a:gd name="connsiteY7" fmla="*/ 3432831 h 9223166"/>
              <a:gd name="connsiteX8" fmla="*/ 9105643 w 9105643"/>
              <a:gd name="connsiteY8" fmla="*/ 4099887 h 9223166"/>
              <a:gd name="connsiteX9" fmla="*/ 7176582 w 9105643"/>
              <a:gd name="connsiteY9" fmla="*/ 5243460 h 9223166"/>
              <a:gd name="connsiteX10" fmla="*/ 8669121 w 9105643"/>
              <a:gd name="connsiteY10" fmla="*/ 7699180 h 9223166"/>
              <a:gd name="connsiteX11" fmla="*/ 6058408 w 9105643"/>
              <a:gd name="connsiteY11" fmla="*/ 6723118 h 9223166"/>
              <a:gd name="connsiteX12" fmla="*/ 5383508 w 9105643"/>
              <a:gd name="connsiteY12" fmla="*/ 9223166 h 9223166"/>
              <a:gd name="connsiteX13" fmla="*/ 4220133 w 9105643"/>
              <a:gd name="connsiteY13" fmla="*/ 6967816 h 9223166"/>
              <a:gd name="connsiteX14" fmla="*/ 1952550 w 9105643"/>
              <a:gd name="connsiteY14" fmla="*/ 8408208 h 9223166"/>
              <a:gd name="connsiteX15" fmla="*/ 2733990 w 9105643"/>
              <a:gd name="connsiteY15" fmla="*/ 5865095 h 9223166"/>
              <a:gd name="connsiteX16" fmla="*/ 0 w 9105643"/>
              <a:gd name="connsiteY16" fmla="*/ 5304292 h 9223166"/>
              <a:gd name="connsiteX0" fmla="*/ 0 w 9105643"/>
              <a:gd name="connsiteY0" fmla="*/ 5304292 h 9223166"/>
              <a:gd name="connsiteX1" fmla="*/ 2505389 w 9105643"/>
              <a:gd name="connsiteY1" fmla="*/ 4057687 h 9223166"/>
              <a:gd name="connsiteX2" fmla="*/ 972835 w 9105643"/>
              <a:gd name="connsiteY2" fmla="*/ 1759503 h 9223166"/>
              <a:gd name="connsiteX3" fmla="*/ 3604017 w 9105643"/>
              <a:gd name="connsiteY3" fmla="*/ 2572279 h 9223166"/>
              <a:gd name="connsiteX4" fmla="*/ 4161378 w 9105643"/>
              <a:gd name="connsiteY4" fmla="*/ 0 h 9223166"/>
              <a:gd name="connsiteX5" fmla="*/ 5430172 w 9105643"/>
              <a:gd name="connsiteY5" fmla="*/ 2337983 h 9223166"/>
              <a:gd name="connsiteX6" fmla="*/ 7703488 w 9105643"/>
              <a:gd name="connsiteY6" fmla="*/ 840822 h 9223166"/>
              <a:gd name="connsiteX7" fmla="*/ 6854611 w 9105643"/>
              <a:gd name="connsiteY7" fmla="*/ 3432831 h 9223166"/>
              <a:gd name="connsiteX8" fmla="*/ 9105643 w 9105643"/>
              <a:gd name="connsiteY8" fmla="*/ 4099887 h 9223166"/>
              <a:gd name="connsiteX9" fmla="*/ 7176582 w 9105643"/>
              <a:gd name="connsiteY9" fmla="*/ 5243460 h 9223166"/>
              <a:gd name="connsiteX10" fmla="*/ 8669121 w 9105643"/>
              <a:gd name="connsiteY10" fmla="*/ 7699180 h 9223166"/>
              <a:gd name="connsiteX11" fmla="*/ 6058408 w 9105643"/>
              <a:gd name="connsiteY11" fmla="*/ 6723118 h 9223166"/>
              <a:gd name="connsiteX12" fmla="*/ 5383508 w 9105643"/>
              <a:gd name="connsiteY12" fmla="*/ 9223166 h 9223166"/>
              <a:gd name="connsiteX13" fmla="*/ 4220133 w 9105643"/>
              <a:gd name="connsiteY13" fmla="*/ 6967816 h 9223166"/>
              <a:gd name="connsiteX14" fmla="*/ 1952550 w 9105643"/>
              <a:gd name="connsiteY14" fmla="*/ 8408208 h 9223166"/>
              <a:gd name="connsiteX15" fmla="*/ 2733990 w 9105643"/>
              <a:gd name="connsiteY15" fmla="*/ 5865095 h 9223166"/>
              <a:gd name="connsiteX16" fmla="*/ 0 w 9105643"/>
              <a:gd name="connsiteY16" fmla="*/ 5304292 h 9223166"/>
              <a:gd name="connsiteX0" fmla="*/ 0 w 9336755"/>
              <a:gd name="connsiteY0" fmla="*/ 5304292 h 9223166"/>
              <a:gd name="connsiteX1" fmla="*/ 2505389 w 9336755"/>
              <a:gd name="connsiteY1" fmla="*/ 4057687 h 9223166"/>
              <a:gd name="connsiteX2" fmla="*/ 972835 w 9336755"/>
              <a:gd name="connsiteY2" fmla="*/ 1759503 h 9223166"/>
              <a:gd name="connsiteX3" fmla="*/ 3604017 w 9336755"/>
              <a:gd name="connsiteY3" fmla="*/ 2572279 h 9223166"/>
              <a:gd name="connsiteX4" fmla="*/ 4161378 w 9336755"/>
              <a:gd name="connsiteY4" fmla="*/ 0 h 9223166"/>
              <a:gd name="connsiteX5" fmla="*/ 5430172 w 9336755"/>
              <a:gd name="connsiteY5" fmla="*/ 2337983 h 9223166"/>
              <a:gd name="connsiteX6" fmla="*/ 7703488 w 9336755"/>
              <a:gd name="connsiteY6" fmla="*/ 840822 h 9223166"/>
              <a:gd name="connsiteX7" fmla="*/ 6854611 w 9336755"/>
              <a:gd name="connsiteY7" fmla="*/ 3432831 h 9223166"/>
              <a:gd name="connsiteX8" fmla="*/ 9336755 w 9336755"/>
              <a:gd name="connsiteY8" fmla="*/ 4019500 h 9223166"/>
              <a:gd name="connsiteX9" fmla="*/ 7176582 w 9336755"/>
              <a:gd name="connsiteY9" fmla="*/ 5243460 h 9223166"/>
              <a:gd name="connsiteX10" fmla="*/ 8669121 w 9336755"/>
              <a:gd name="connsiteY10" fmla="*/ 7699180 h 9223166"/>
              <a:gd name="connsiteX11" fmla="*/ 6058408 w 9336755"/>
              <a:gd name="connsiteY11" fmla="*/ 6723118 h 9223166"/>
              <a:gd name="connsiteX12" fmla="*/ 5383508 w 9336755"/>
              <a:gd name="connsiteY12" fmla="*/ 9223166 h 9223166"/>
              <a:gd name="connsiteX13" fmla="*/ 4220133 w 9336755"/>
              <a:gd name="connsiteY13" fmla="*/ 6967816 h 9223166"/>
              <a:gd name="connsiteX14" fmla="*/ 1952550 w 9336755"/>
              <a:gd name="connsiteY14" fmla="*/ 8408208 h 9223166"/>
              <a:gd name="connsiteX15" fmla="*/ 2733990 w 9336755"/>
              <a:gd name="connsiteY15" fmla="*/ 5865095 h 9223166"/>
              <a:gd name="connsiteX16" fmla="*/ 0 w 9336755"/>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76582 w 9556673"/>
              <a:gd name="connsiteY9" fmla="*/ 5243460 h 9223166"/>
              <a:gd name="connsiteX10" fmla="*/ 8669121 w 9556673"/>
              <a:gd name="connsiteY10" fmla="*/ 7699180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669121 w 9556673"/>
              <a:gd name="connsiteY10" fmla="*/ 7699180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658847 w 9556673"/>
              <a:gd name="connsiteY10" fmla="*/ 7616987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597202 w 9556673"/>
              <a:gd name="connsiteY10" fmla="*/ 7524520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556105 w 9556673"/>
              <a:gd name="connsiteY10" fmla="*/ 7524520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556105 w 9556673"/>
              <a:gd name="connsiteY10" fmla="*/ 7524520 h 9223166"/>
              <a:gd name="connsiteX11" fmla="*/ 6017312 w 9556673"/>
              <a:gd name="connsiteY11" fmla="*/ 6712844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469746"/>
              <a:gd name="connsiteX1" fmla="*/ 2505389 w 9556673"/>
              <a:gd name="connsiteY1" fmla="*/ 4057687 h 9469746"/>
              <a:gd name="connsiteX2" fmla="*/ 972835 w 9556673"/>
              <a:gd name="connsiteY2" fmla="*/ 1759503 h 9469746"/>
              <a:gd name="connsiteX3" fmla="*/ 3604017 w 9556673"/>
              <a:gd name="connsiteY3" fmla="*/ 2572279 h 9469746"/>
              <a:gd name="connsiteX4" fmla="*/ 4161378 w 9556673"/>
              <a:gd name="connsiteY4" fmla="*/ 0 h 9469746"/>
              <a:gd name="connsiteX5" fmla="*/ 5430172 w 9556673"/>
              <a:gd name="connsiteY5" fmla="*/ 2337983 h 9469746"/>
              <a:gd name="connsiteX6" fmla="*/ 7703488 w 9556673"/>
              <a:gd name="connsiteY6" fmla="*/ 840822 h 9469746"/>
              <a:gd name="connsiteX7" fmla="*/ 6854611 w 9556673"/>
              <a:gd name="connsiteY7" fmla="*/ 3432831 h 9469746"/>
              <a:gd name="connsiteX8" fmla="*/ 9556673 w 9556673"/>
              <a:gd name="connsiteY8" fmla="*/ 4019500 h 9469746"/>
              <a:gd name="connsiteX9" fmla="*/ 7135486 w 9556673"/>
              <a:gd name="connsiteY9" fmla="*/ 5274283 h 9469746"/>
              <a:gd name="connsiteX10" fmla="*/ 8556105 w 9556673"/>
              <a:gd name="connsiteY10" fmla="*/ 7524520 h 9469746"/>
              <a:gd name="connsiteX11" fmla="*/ 6017312 w 9556673"/>
              <a:gd name="connsiteY11" fmla="*/ 6712844 h 9469746"/>
              <a:gd name="connsiteX12" fmla="*/ 5465701 w 9556673"/>
              <a:gd name="connsiteY12" fmla="*/ 9469746 h 9469746"/>
              <a:gd name="connsiteX13" fmla="*/ 4220133 w 9556673"/>
              <a:gd name="connsiteY13" fmla="*/ 6967816 h 9469746"/>
              <a:gd name="connsiteX14" fmla="*/ 1952550 w 9556673"/>
              <a:gd name="connsiteY14" fmla="*/ 8408208 h 9469746"/>
              <a:gd name="connsiteX15" fmla="*/ 2733990 w 9556673"/>
              <a:gd name="connsiteY15" fmla="*/ 5865095 h 9469746"/>
              <a:gd name="connsiteX16" fmla="*/ 0 w 9556673"/>
              <a:gd name="connsiteY16" fmla="*/ 5304292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62392 w 9515577"/>
              <a:gd name="connsiteY6" fmla="*/ 840822 h 9469746"/>
              <a:gd name="connsiteX7" fmla="*/ 6813515 w 9515577"/>
              <a:gd name="connsiteY7" fmla="*/ 3432831 h 9469746"/>
              <a:gd name="connsiteX8" fmla="*/ 9515577 w 9515577"/>
              <a:gd name="connsiteY8" fmla="*/ 4019500 h 9469746"/>
              <a:gd name="connsiteX9" fmla="*/ 7094390 w 9515577"/>
              <a:gd name="connsiteY9" fmla="*/ 5274283 h 9469746"/>
              <a:gd name="connsiteX10" fmla="*/ 8515009 w 9515577"/>
              <a:gd name="connsiteY10" fmla="*/ 7524520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911454 w 9515577"/>
              <a:gd name="connsiteY14" fmla="*/ 8408208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94390 w 9515577"/>
              <a:gd name="connsiteY9" fmla="*/ 5274283 h 9469746"/>
              <a:gd name="connsiteX10" fmla="*/ 8515009 w 9515577"/>
              <a:gd name="connsiteY10" fmla="*/ 7524520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911454 w 9515577"/>
              <a:gd name="connsiteY14" fmla="*/ 8408208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94390 w 9515577"/>
              <a:gd name="connsiteY9" fmla="*/ 5274283 h 9469746"/>
              <a:gd name="connsiteX10" fmla="*/ 8515009 w 9515577"/>
              <a:gd name="connsiteY10" fmla="*/ 7524520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94390 w 9515577"/>
              <a:gd name="connsiteY9" fmla="*/ 5274283 h 9469746"/>
              <a:gd name="connsiteX10" fmla="*/ 8609277 w 9515577"/>
              <a:gd name="connsiteY10" fmla="*/ 7590507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113243 w 9515577"/>
              <a:gd name="connsiteY9" fmla="*/ 5274283 h 9469746"/>
              <a:gd name="connsiteX10" fmla="*/ 8609277 w 9515577"/>
              <a:gd name="connsiteY10" fmla="*/ 7590507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113243 w 9515577"/>
              <a:gd name="connsiteY9" fmla="*/ 5274283 h 9469746"/>
              <a:gd name="connsiteX10" fmla="*/ 8609277 w 9515577"/>
              <a:gd name="connsiteY10" fmla="*/ 7590507 h 9469746"/>
              <a:gd name="connsiteX11" fmla="*/ 5985642 w 9515577"/>
              <a:gd name="connsiteY11" fmla="*/ 6759978 h 9469746"/>
              <a:gd name="connsiteX12" fmla="*/ 5424605 w 9515577"/>
              <a:gd name="connsiteY12" fmla="*/ 9469746 h 9469746"/>
              <a:gd name="connsiteX13" fmla="*/ 4179037 w 9515577"/>
              <a:gd name="connsiteY13" fmla="*/ 6967816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113243 w 9515577"/>
              <a:gd name="connsiteY9" fmla="*/ 5274283 h 9469746"/>
              <a:gd name="connsiteX10" fmla="*/ 8609277 w 9515577"/>
              <a:gd name="connsiteY10" fmla="*/ 7590507 h 9469746"/>
              <a:gd name="connsiteX11" fmla="*/ 5985642 w 9515577"/>
              <a:gd name="connsiteY11" fmla="*/ 6759978 h 9469746"/>
              <a:gd name="connsiteX12" fmla="*/ 5424605 w 9515577"/>
              <a:gd name="connsiteY12" fmla="*/ 9469746 h 9469746"/>
              <a:gd name="connsiteX13" fmla="*/ 4150756 w 9515577"/>
              <a:gd name="connsiteY13" fmla="*/ 6986670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75536 w 9515577"/>
              <a:gd name="connsiteY9" fmla="*/ 5274283 h 9469746"/>
              <a:gd name="connsiteX10" fmla="*/ 8609277 w 9515577"/>
              <a:gd name="connsiteY10" fmla="*/ 7590507 h 9469746"/>
              <a:gd name="connsiteX11" fmla="*/ 5985642 w 9515577"/>
              <a:gd name="connsiteY11" fmla="*/ 6759978 h 9469746"/>
              <a:gd name="connsiteX12" fmla="*/ 5424605 w 9515577"/>
              <a:gd name="connsiteY12" fmla="*/ 9469746 h 9469746"/>
              <a:gd name="connsiteX13" fmla="*/ 4150756 w 9515577"/>
              <a:gd name="connsiteY13" fmla="*/ 6986670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75536 w 9515577"/>
              <a:gd name="connsiteY9" fmla="*/ 5274283 h 9469746"/>
              <a:gd name="connsiteX10" fmla="*/ 8609277 w 9515577"/>
              <a:gd name="connsiteY10" fmla="*/ 7590507 h 9469746"/>
              <a:gd name="connsiteX11" fmla="*/ 5966789 w 9515577"/>
              <a:gd name="connsiteY11" fmla="*/ 6722271 h 9469746"/>
              <a:gd name="connsiteX12" fmla="*/ 5424605 w 9515577"/>
              <a:gd name="connsiteY12" fmla="*/ 9469746 h 9469746"/>
              <a:gd name="connsiteX13" fmla="*/ 4150756 w 9515577"/>
              <a:gd name="connsiteY13" fmla="*/ 6986670 h 9469746"/>
              <a:gd name="connsiteX14" fmla="*/ 1872543 w 9515577"/>
              <a:gd name="connsiteY14" fmla="*/ 8447119 h 9469746"/>
              <a:gd name="connsiteX15" fmla="*/ 2692894 w 9515577"/>
              <a:gd name="connsiteY15" fmla="*/ 5865095 h 9469746"/>
              <a:gd name="connsiteX16" fmla="*/ 0 w 9515577"/>
              <a:gd name="connsiteY16" fmla="*/ 5314566 h 9469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15577" h="9469746">
                <a:moveTo>
                  <a:pt x="0" y="5314566"/>
                </a:moveTo>
                <a:lnTo>
                  <a:pt x="2464293" y="4057687"/>
                </a:lnTo>
                <a:lnTo>
                  <a:pt x="931739" y="1759503"/>
                </a:lnTo>
                <a:lnTo>
                  <a:pt x="3562921" y="2572279"/>
                </a:lnTo>
                <a:lnTo>
                  <a:pt x="4120282" y="0"/>
                </a:lnTo>
                <a:lnTo>
                  <a:pt x="5389076" y="2337983"/>
                </a:lnTo>
                <a:lnTo>
                  <a:pt x="7672120" y="821366"/>
                </a:lnTo>
                <a:lnTo>
                  <a:pt x="6813515" y="3432831"/>
                </a:lnTo>
                <a:lnTo>
                  <a:pt x="9515577" y="4019500"/>
                </a:lnTo>
                <a:lnTo>
                  <a:pt x="7075536" y="5274283"/>
                </a:lnTo>
                <a:lnTo>
                  <a:pt x="8609277" y="7590507"/>
                </a:lnTo>
                <a:lnTo>
                  <a:pt x="5966789" y="6722271"/>
                </a:lnTo>
                <a:lnTo>
                  <a:pt x="5424605" y="9469746"/>
                </a:lnTo>
                <a:lnTo>
                  <a:pt x="4150756" y="6986670"/>
                </a:lnTo>
                <a:lnTo>
                  <a:pt x="1872543" y="8447119"/>
                </a:lnTo>
                <a:lnTo>
                  <a:pt x="2692894" y="5865095"/>
                </a:lnTo>
                <a:lnTo>
                  <a:pt x="0" y="5314566"/>
                </a:lnTo>
                <a:close/>
              </a:path>
            </a:pathLst>
          </a:custGeom>
        </p:spPr>
        <p:txBody>
          <a:bodyPr/>
          <a:lstStyle/>
          <a:p>
            <a:endParaRPr lang="en-US" dirty="0"/>
          </a:p>
        </p:txBody>
      </p:sp>
      <p:sp>
        <p:nvSpPr>
          <p:cNvPr id="49" name="Text Placeholder 3">
            <a:extLst>
              <a:ext uri="{FF2B5EF4-FFF2-40B4-BE49-F238E27FC236}">
                <a16:creationId xmlns:a16="http://schemas.microsoft.com/office/drawing/2014/main" id="{36EBA39C-1CA6-C24D-B9F7-33F6D2F18044}"/>
              </a:ext>
            </a:extLst>
          </p:cNvPr>
          <p:cNvSpPr>
            <a:spLocks noGrp="1"/>
          </p:cNvSpPr>
          <p:nvPr>
            <p:ph type="body" sz="quarter" idx="11"/>
          </p:nvPr>
        </p:nvSpPr>
        <p:spPr>
          <a:xfrm>
            <a:off x="539400" y="544913"/>
            <a:ext cx="3145094" cy="5759662"/>
          </a:xfrm>
          <a:prstGeom prst="rect">
            <a:avLst/>
          </a:prstGeom>
        </p:spPr>
        <p:txBody>
          <a:bodyPr anchor="t"/>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spTree>
    <p:extLst>
      <p:ext uri="{BB962C8B-B14F-4D97-AF65-F5344CB8AC3E}">
        <p14:creationId xmlns:p14="http://schemas.microsoft.com/office/powerpoint/2010/main" val="302062903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build="p">
        <p:tmplLst>
          <p:tmpl lvl="1">
            <p:tnLst>
              <p:par>
                <p:cTn presetID="1" presetClass="entr" presetSubtype="0" fill="hold" nodeType="clickEffect">
                  <p:stCondLst>
                    <p:cond delay="0"/>
                  </p:stCondLst>
                  <p:childTnLst>
                    <p:set>
                      <p:cBhvr>
                        <p:cTn dur="1" fill="hold">
                          <p:stCondLst>
                            <p:cond delay="0"/>
                          </p:stCondLst>
                        </p:cTn>
                        <p:tgtEl>
                          <p:spTgt spid="49"/>
                        </p:tgtEl>
                        <p:attrNameLst>
                          <p:attrName>style.visibility</p:attrName>
                        </p:attrNameLst>
                      </p:cBhvr>
                      <p:to>
                        <p:strVal val="visible"/>
                      </p:to>
                    </p:set>
                  </p:childTnLst>
                </p:cTn>
              </p:par>
            </p:tnLst>
          </p:tmpl>
        </p:tmplLst>
      </p:bldP>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esson 3: Text and Ic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09A17A-289C-FE4F-9BE6-C8865E89083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3" name="Text Placeholder 3">
            <a:extLst>
              <a:ext uri="{FF2B5EF4-FFF2-40B4-BE49-F238E27FC236}">
                <a16:creationId xmlns:a16="http://schemas.microsoft.com/office/drawing/2014/main" id="{E6A6DE4A-F94E-0345-8E0A-91C0C734B2EE}"/>
              </a:ext>
            </a:extLst>
          </p:cNvPr>
          <p:cNvSpPr>
            <a:spLocks noGrp="1"/>
          </p:cNvSpPr>
          <p:nvPr>
            <p:ph type="body" sz="quarter" idx="11"/>
          </p:nvPr>
        </p:nvSpPr>
        <p:spPr>
          <a:xfrm>
            <a:off x="539399" y="1708879"/>
            <a:ext cx="7829685" cy="4595696"/>
          </a:xfrm>
          <a:prstGeom prst="rect">
            <a:avLst/>
          </a:prstGeom>
        </p:spPr>
        <p:txBody>
          <a:bodyPr anchor="t"/>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sp>
        <p:nvSpPr>
          <p:cNvPr id="14" name="Title 1">
            <a:extLst>
              <a:ext uri="{FF2B5EF4-FFF2-40B4-BE49-F238E27FC236}">
                <a16:creationId xmlns:a16="http://schemas.microsoft.com/office/drawing/2014/main" id="{DBAA0F80-095D-6448-AA5B-E0C4B8E2A068}"/>
              </a:ext>
            </a:extLst>
          </p:cNvPr>
          <p:cNvSpPr>
            <a:spLocks noGrp="1"/>
          </p:cNvSpPr>
          <p:nvPr>
            <p:ph type="ctrTitle" hasCustomPrompt="1"/>
          </p:nvPr>
        </p:nvSpPr>
        <p:spPr>
          <a:xfrm>
            <a:off x="539398" y="544913"/>
            <a:ext cx="11113202" cy="1038958"/>
          </a:xfrm>
          <a:prstGeom prst="rect">
            <a:avLst/>
          </a:prstGeom>
        </p:spPr>
        <p:txBody>
          <a:bodyPr anchor="t">
            <a:normAutofit/>
          </a:bodyPr>
          <a:lstStyle>
            <a:lvl1pPr algn="l">
              <a:defRPr sz="46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r>
              <a:rPr lang="en-US" dirty="0"/>
              <a:t>CLICK TO EDIT MASTER TITLE STYLE</a:t>
            </a:r>
          </a:p>
        </p:txBody>
      </p:sp>
      <p:pic>
        <p:nvPicPr>
          <p:cNvPr id="6" name="Picture 5">
            <a:extLst>
              <a:ext uri="{FF2B5EF4-FFF2-40B4-BE49-F238E27FC236}">
                <a16:creationId xmlns:a16="http://schemas.microsoft.com/office/drawing/2014/main" id="{E97C23D0-89D9-8647-AAEE-70654A992ADD}"/>
              </a:ext>
            </a:extLst>
          </p:cNvPr>
          <p:cNvPicPr>
            <a:picLocks noChangeAspect="1"/>
          </p:cNvPicPr>
          <p:nvPr userDrawn="1"/>
        </p:nvPicPr>
        <p:blipFill>
          <a:blip r:embed="rId3"/>
          <a:stretch>
            <a:fillRect/>
          </a:stretch>
        </p:blipFill>
        <p:spPr>
          <a:xfrm>
            <a:off x="10623229" y="5554189"/>
            <a:ext cx="1494773" cy="1303811"/>
          </a:xfrm>
          <a:prstGeom prst="rect">
            <a:avLst/>
          </a:prstGeom>
        </p:spPr>
      </p:pic>
      <p:pic>
        <p:nvPicPr>
          <p:cNvPr id="10" name="Picture 9">
            <a:extLst>
              <a:ext uri="{FF2B5EF4-FFF2-40B4-BE49-F238E27FC236}">
                <a16:creationId xmlns:a16="http://schemas.microsoft.com/office/drawing/2014/main" id="{598D2B1F-C779-D94D-A3A9-6D38C8E3DA90}"/>
              </a:ext>
            </a:extLst>
          </p:cNvPr>
          <p:cNvPicPr>
            <a:picLocks noChangeAspect="1"/>
          </p:cNvPicPr>
          <p:nvPr userDrawn="1"/>
        </p:nvPicPr>
        <p:blipFill>
          <a:blip r:embed="rId4"/>
          <a:stretch>
            <a:fillRect/>
          </a:stretch>
        </p:blipFill>
        <p:spPr>
          <a:xfrm>
            <a:off x="8299422" y="1459667"/>
            <a:ext cx="3901672" cy="1629522"/>
          </a:xfrm>
          <a:prstGeom prst="rect">
            <a:avLst/>
          </a:prstGeom>
        </p:spPr>
      </p:pic>
      <p:sp>
        <p:nvSpPr>
          <p:cNvPr id="12" name="Text Placeholder 3">
            <a:extLst>
              <a:ext uri="{FF2B5EF4-FFF2-40B4-BE49-F238E27FC236}">
                <a16:creationId xmlns:a16="http://schemas.microsoft.com/office/drawing/2014/main" id="{E3ACC378-22CF-FA49-9A64-C1CA16EE62CF}"/>
              </a:ext>
            </a:extLst>
          </p:cNvPr>
          <p:cNvSpPr>
            <a:spLocks noGrp="1"/>
          </p:cNvSpPr>
          <p:nvPr>
            <p:ph type="body" sz="quarter" idx="12"/>
          </p:nvPr>
        </p:nvSpPr>
        <p:spPr>
          <a:xfrm>
            <a:off x="9762241" y="1793568"/>
            <a:ext cx="2077662" cy="961719"/>
          </a:xfrm>
          <a:prstGeom prst="rect">
            <a:avLst/>
          </a:prstGeom>
        </p:spPr>
        <p:txBody>
          <a:bodyPr anchor="ctr"/>
          <a:lstStyle>
            <a:lvl1pPr marL="0" indent="0">
              <a:buNone/>
              <a:defRPr sz="1600" b="0" i="0">
                <a:solidFill>
                  <a:schemeClr val="bg1"/>
                </a:solidFill>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sp>
        <p:nvSpPr>
          <p:cNvPr id="15" name="Picture Placeholder 9">
            <a:extLst>
              <a:ext uri="{FF2B5EF4-FFF2-40B4-BE49-F238E27FC236}">
                <a16:creationId xmlns:a16="http://schemas.microsoft.com/office/drawing/2014/main" id="{C02C7884-25E6-9440-8624-692FFD628FB5}"/>
              </a:ext>
            </a:extLst>
          </p:cNvPr>
          <p:cNvSpPr>
            <a:spLocks noGrp="1"/>
          </p:cNvSpPr>
          <p:nvPr>
            <p:ph type="pic" sz="quarter" idx="13"/>
          </p:nvPr>
        </p:nvSpPr>
        <p:spPr>
          <a:xfrm>
            <a:off x="8695186" y="1789099"/>
            <a:ext cx="964629" cy="966188"/>
          </a:xfrm>
          <a:prstGeom prst="ellipse">
            <a:avLst/>
          </a:prstGeom>
        </p:spPr>
        <p:txBody>
          <a:bodyPr/>
          <a:lstStyle/>
          <a:p>
            <a:endParaRPr lang="en-US" dirty="0"/>
          </a:p>
        </p:txBody>
      </p:sp>
    </p:spTree>
    <p:extLst>
      <p:ext uri="{BB962C8B-B14F-4D97-AF65-F5344CB8AC3E}">
        <p14:creationId xmlns:p14="http://schemas.microsoft.com/office/powerpoint/2010/main" val="28114318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2" presetClass="entr" presetSubtype="2"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 calcmode="lin" valueType="num">
                                      <p:cBhvr additive="base">
                                        <p:cTn id="9" dur="1000" fill="hold"/>
                                        <p:tgtEl>
                                          <p:spTgt spid="10"/>
                                        </p:tgtEl>
                                        <p:attrNameLst>
                                          <p:attrName>ppt_x</p:attrName>
                                        </p:attrNameLst>
                                      </p:cBhvr>
                                      <p:tavLst>
                                        <p:tav tm="0">
                                          <p:val>
                                            <p:strVal val="1+#ppt_w/2"/>
                                          </p:val>
                                        </p:tav>
                                        <p:tav tm="100000">
                                          <p:val>
                                            <p:strVal val="#ppt_x"/>
                                          </p:val>
                                        </p:tav>
                                      </p:tavLst>
                                    </p:anim>
                                    <p:anim calcmode="lin" valueType="num">
                                      <p:cBhvr additive="base">
                                        <p:cTn id="10" dur="1000" fill="hold"/>
                                        <p:tgtEl>
                                          <p:spTgt spid="10"/>
                                        </p:tgtEl>
                                        <p:attrNameLst>
                                          <p:attrName>ppt_y</p:attrName>
                                        </p:attrNameLst>
                                      </p:cBhvr>
                                      <p:tavLst>
                                        <p:tav tm="0">
                                          <p:val>
                                            <p:strVal val="#ppt_y"/>
                                          </p:val>
                                        </p:tav>
                                        <p:tav tm="100000">
                                          <p:val>
                                            <p:strVal val="#ppt_y"/>
                                          </p:val>
                                        </p:tav>
                                      </p:tavLst>
                                    </p:anim>
                                  </p:childTnLst>
                                </p:cTn>
                              </p:par>
                              <p:par>
                                <p:cTn id="11" presetID="10" presetClass="entr" presetSubtype="0" fill="hold" grpId="0" nodeType="withEffect">
                                  <p:stCondLst>
                                    <p:cond delay="1000"/>
                                  </p:stCondLst>
                                  <p:childTnLst>
                                    <p:set>
                                      <p:cBhvr>
                                        <p:cTn id="12" dur="1" fill="hold">
                                          <p:stCondLst>
                                            <p:cond delay="0"/>
                                          </p:stCondLst>
                                        </p:cTn>
                                        <p:tgtEl>
                                          <p:spTgt spid="12">
                                            <p:txEl>
                                              <p:pRg st="0" end="0"/>
                                            </p:txEl>
                                          </p:spTgt>
                                        </p:tgtEl>
                                        <p:attrNameLst>
                                          <p:attrName>style.visibility</p:attrName>
                                        </p:attrNameLst>
                                      </p:cBhvr>
                                      <p:to>
                                        <p:strVal val="visible"/>
                                      </p:to>
                                    </p:set>
                                    <p:animEffect transition="in" filter="fade">
                                      <p:cBhvr>
                                        <p:cTn id="13" dur="500"/>
                                        <p:tgtEl>
                                          <p:spTgt spid="12">
                                            <p:txEl>
                                              <p:pRg st="0" end="0"/>
                                            </p:txEl>
                                          </p:spTgt>
                                        </p:tgtEl>
                                      </p:cBhvr>
                                    </p:animEffect>
                                  </p:childTnLst>
                                </p:cTn>
                              </p:par>
                              <p:par>
                                <p:cTn id="14" presetID="10" presetClass="entr" presetSubtype="0" fill="hold" grpId="0" nodeType="withEffect" nodePh="1">
                                  <p:stCondLst>
                                    <p:cond delay="1000"/>
                                  </p:stCondLst>
                                  <p:endCondLst>
                                    <p:cond evt="begin" delay="0">
                                      <p:tn val="14"/>
                                    </p:cond>
                                  </p:end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 presetClass="entr" presetSubtype="0" fill="hold" nodeType="clickEffect">
                  <p:stCondLst>
                    <p:cond delay="0"/>
                  </p:stCondLst>
                  <p:childTnLst>
                    <p:set>
                      <p:cBhvr>
                        <p:cTn dur="1" fill="hold">
                          <p:stCondLst>
                            <p:cond delay="0"/>
                          </p:stCondLst>
                        </p:cTn>
                        <p:tgtEl>
                          <p:spTgt spid="13"/>
                        </p:tgtEl>
                        <p:attrNameLst>
                          <p:attrName>style.visibility</p:attrName>
                        </p:attrNameLst>
                      </p:cBhvr>
                      <p:to>
                        <p:strVal val="visible"/>
                      </p:to>
                    </p:set>
                  </p:childTnLst>
                </p:cTn>
              </p:par>
            </p:tnLst>
          </p:tmpl>
        </p:tmplLst>
      </p:bldP>
      <p:bldP spid="12" grpId="0" build="p">
        <p:tmplLst>
          <p:tmpl lvl="1">
            <p:tnLst>
              <p:par>
                <p:cTn presetID="10" presetClass="entr" presetSubtype="0" fill="hold" nodeType="withEffect">
                  <p:stCondLst>
                    <p:cond delay="10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5" grpId="0"/>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esson 3: Text and Iconx2">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DCDEA391-92EE-544D-A51D-0D253F54339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3" name="Text Placeholder 3">
            <a:extLst>
              <a:ext uri="{FF2B5EF4-FFF2-40B4-BE49-F238E27FC236}">
                <a16:creationId xmlns:a16="http://schemas.microsoft.com/office/drawing/2014/main" id="{E6A6DE4A-F94E-0345-8E0A-91C0C734B2EE}"/>
              </a:ext>
            </a:extLst>
          </p:cNvPr>
          <p:cNvSpPr>
            <a:spLocks noGrp="1"/>
          </p:cNvSpPr>
          <p:nvPr>
            <p:ph type="body" sz="quarter" idx="11"/>
          </p:nvPr>
        </p:nvSpPr>
        <p:spPr>
          <a:xfrm>
            <a:off x="539399" y="1708879"/>
            <a:ext cx="7829685" cy="4595696"/>
          </a:xfrm>
          <a:prstGeom prst="rect">
            <a:avLst/>
          </a:prstGeom>
        </p:spPr>
        <p:txBody>
          <a:bodyPr anchor="t"/>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pic>
        <p:nvPicPr>
          <p:cNvPr id="3" name="Picture 2">
            <a:extLst>
              <a:ext uri="{FF2B5EF4-FFF2-40B4-BE49-F238E27FC236}">
                <a16:creationId xmlns:a16="http://schemas.microsoft.com/office/drawing/2014/main" id="{A5A3B81D-03BD-4149-9F8B-ECAA0124FCCB}"/>
              </a:ext>
            </a:extLst>
          </p:cNvPr>
          <p:cNvPicPr>
            <a:picLocks noChangeAspect="1"/>
          </p:cNvPicPr>
          <p:nvPr userDrawn="1"/>
        </p:nvPicPr>
        <p:blipFill>
          <a:blip r:embed="rId3"/>
          <a:stretch>
            <a:fillRect/>
          </a:stretch>
        </p:blipFill>
        <p:spPr>
          <a:xfrm>
            <a:off x="8299422" y="1459667"/>
            <a:ext cx="3901672" cy="1629522"/>
          </a:xfrm>
          <a:prstGeom prst="rect">
            <a:avLst/>
          </a:prstGeom>
        </p:spPr>
      </p:pic>
      <p:sp>
        <p:nvSpPr>
          <p:cNvPr id="11" name="Text Placeholder 3">
            <a:extLst>
              <a:ext uri="{FF2B5EF4-FFF2-40B4-BE49-F238E27FC236}">
                <a16:creationId xmlns:a16="http://schemas.microsoft.com/office/drawing/2014/main" id="{EC0A4D5E-CAED-B34E-935E-D5953BB643BD}"/>
              </a:ext>
            </a:extLst>
          </p:cNvPr>
          <p:cNvSpPr>
            <a:spLocks noGrp="1"/>
          </p:cNvSpPr>
          <p:nvPr>
            <p:ph type="body" sz="quarter" idx="12"/>
          </p:nvPr>
        </p:nvSpPr>
        <p:spPr>
          <a:xfrm>
            <a:off x="9762241" y="1793568"/>
            <a:ext cx="2077662" cy="961719"/>
          </a:xfrm>
          <a:prstGeom prst="rect">
            <a:avLst/>
          </a:prstGeom>
        </p:spPr>
        <p:txBody>
          <a:bodyPr anchor="ctr"/>
          <a:lstStyle>
            <a:lvl1pPr marL="0" indent="0">
              <a:buNone/>
              <a:defRPr sz="1600" b="0" i="0">
                <a:solidFill>
                  <a:schemeClr val="bg1"/>
                </a:solidFill>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sp>
        <p:nvSpPr>
          <p:cNvPr id="14" name="Title 1">
            <a:extLst>
              <a:ext uri="{FF2B5EF4-FFF2-40B4-BE49-F238E27FC236}">
                <a16:creationId xmlns:a16="http://schemas.microsoft.com/office/drawing/2014/main" id="{DBAA0F80-095D-6448-AA5B-E0C4B8E2A068}"/>
              </a:ext>
            </a:extLst>
          </p:cNvPr>
          <p:cNvSpPr>
            <a:spLocks noGrp="1"/>
          </p:cNvSpPr>
          <p:nvPr>
            <p:ph type="ctrTitle" hasCustomPrompt="1"/>
          </p:nvPr>
        </p:nvSpPr>
        <p:spPr>
          <a:xfrm>
            <a:off x="539398" y="544913"/>
            <a:ext cx="11113202" cy="1038958"/>
          </a:xfrm>
          <a:prstGeom prst="rect">
            <a:avLst/>
          </a:prstGeom>
        </p:spPr>
        <p:txBody>
          <a:bodyPr anchor="t">
            <a:normAutofit/>
          </a:bodyPr>
          <a:lstStyle>
            <a:lvl1pPr algn="l">
              <a:defRPr sz="46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r>
              <a:rPr lang="en-US" dirty="0"/>
              <a:t>CLICK TO EDIT MASTER TITLE STYLE</a:t>
            </a:r>
          </a:p>
        </p:txBody>
      </p:sp>
      <p:pic>
        <p:nvPicPr>
          <p:cNvPr id="6" name="Picture 5">
            <a:extLst>
              <a:ext uri="{FF2B5EF4-FFF2-40B4-BE49-F238E27FC236}">
                <a16:creationId xmlns:a16="http://schemas.microsoft.com/office/drawing/2014/main" id="{E97C23D0-89D9-8647-AAEE-70654A992ADD}"/>
              </a:ext>
            </a:extLst>
          </p:cNvPr>
          <p:cNvPicPr>
            <a:picLocks noChangeAspect="1"/>
          </p:cNvPicPr>
          <p:nvPr userDrawn="1"/>
        </p:nvPicPr>
        <p:blipFill>
          <a:blip r:embed="rId4"/>
          <a:stretch>
            <a:fillRect/>
          </a:stretch>
        </p:blipFill>
        <p:spPr>
          <a:xfrm>
            <a:off x="10623229" y="5554189"/>
            <a:ext cx="1494773" cy="1303811"/>
          </a:xfrm>
          <a:prstGeom prst="rect">
            <a:avLst/>
          </a:prstGeom>
        </p:spPr>
      </p:pic>
      <p:sp>
        <p:nvSpPr>
          <p:cNvPr id="10" name="Picture Placeholder 9">
            <a:extLst>
              <a:ext uri="{FF2B5EF4-FFF2-40B4-BE49-F238E27FC236}">
                <a16:creationId xmlns:a16="http://schemas.microsoft.com/office/drawing/2014/main" id="{5D9A65FC-E29C-6C44-A87D-91B5A681827E}"/>
              </a:ext>
            </a:extLst>
          </p:cNvPr>
          <p:cNvSpPr>
            <a:spLocks noGrp="1"/>
          </p:cNvSpPr>
          <p:nvPr>
            <p:ph type="pic" sz="quarter" idx="13"/>
          </p:nvPr>
        </p:nvSpPr>
        <p:spPr>
          <a:xfrm>
            <a:off x="8695186" y="1789099"/>
            <a:ext cx="964629" cy="966188"/>
          </a:xfrm>
          <a:prstGeom prst="ellipse">
            <a:avLst/>
          </a:prstGeom>
        </p:spPr>
        <p:txBody>
          <a:bodyPr/>
          <a:lstStyle/>
          <a:p>
            <a:endParaRPr lang="en-US" dirty="0"/>
          </a:p>
        </p:txBody>
      </p:sp>
      <p:pic>
        <p:nvPicPr>
          <p:cNvPr id="9" name="Picture 8">
            <a:extLst>
              <a:ext uri="{FF2B5EF4-FFF2-40B4-BE49-F238E27FC236}">
                <a16:creationId xmlns:a16="http://schemas.microsoft.com/office/drawing/2014/main" id="{138A0A63-E3F5-0246-8F41-17EF9C753BD5}"/>
              </a:ext>
            </a:extLst>
          </p:cNvPr>
          <p:cNvPicPr>
            <a:picLocks noChangeAspect="1"/>
          </p:cNvPicPr>
          <p:nvPr userDrawn="1"/>
        </p:nvPicPr>
        <p:blipFill>
          <a:blip r:embed="rId3"/>
          <a:stretch>
            <a:fillRect/>
          </a:stretch>
        </p:blipFill>
        <p:spPr>
          <a:xfrm>
            <a:off x="8294875" y="2960515"/>
            <a:ext cx="3901672" cy="1629522"/>
          </a:xfrm>
          <a:prstGeom prst="rect">
            <a:avLst/>
          </a:prstGeom>
        </p:spPr>
      </p:pic>
      <p:sp>
        <p:nvSpPr>
          <p:cNvPr id="12" name="Text Placeholder 3">
            <a:extLst>
              <a:ext uri="{FF2B5EF4-FFF2-40B4-BE49-F238E27FC236}">
                <a16:creationId xmlns:a16="http://schemas.microsoft.com/office/drawing/2014/main" id="{6B1438FA-A386-5D4B-B00C-08E80DC96645}"/>
              </a:ext>
            </a:extLst>
          </p:cNvPr>
          <p:cNvSpPr>
            <a:spLocks noGrp="1"/>
          </p:cNvSpPr>
          <p:nvPr>
            <p:ph type="body" sz="quarter" idx="14"/>
          </p:nvPr>
        </p:nvSpPr>
        <p:spPr>
          <a:xfrm>
            <a:off x="9757694" y="3294416"/>
            <a:ext cx="2077662" cy="961719"/>
          </a:xfrm>
          <a:prstGeom prst="rect">
            <a:avLst/>
          </a:prstGeom>
        </p:spPr>
        <p:txBody>
          <a:bodyPr anchor="ctr"/>
          <a:lstStyle>
            <a:lvl1pPr marL="0" indent="0">
              <a:buNone/>
              <a:defRPr sz="1600" b="0" i="0">
                <a:solidFill>
                  <a:schemeClr val="bg1"/>
                </a:solidFill>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sp>
        <p:nvSpPr>
          <p:cNvPr id="15" name="Picture Placeholder 9">
            <a:extLst>
              <a:ext uri="{FF2B5EF4-FFF2-40B4-BE49-F238E27FC236}">
                <a16:creationId xmlns:a16="http://schemas.microsoft.com/office/drawing/2014/main" id="{1394918E-A1FB-5E4D-BB48-212AEBA0D2ED}"/>
              </a:ext>
            </a:extLst>
          </p:cNvPr>
          <p:cNvSpPr>
            <a:spLocks noGrp="1"/>
          </p:cNvSpPr>
          <p:nvPr>
            <p:ph type="pic" sz="quarter" idx="15"/>
          </p:nvPr>
        </p:nvSpPr>
        <p:spPr>
          <a:xfrm>
            <a:off x="8690639" y="3289947"/>
            <a:ext cx="964629" cy="966188"/>
          </a:xfrm>
          <a:prstGeom prst="ellipse">
            <a:avLst/>
          </a:prstGeom>
        </p:spPr>
        <p:txBody>
          <a:bodyPr/>
          <a:lstStyle/>
          <a:p>
            <a:endParaRPr lang="en-US" dirty="0"/>
          </a:p>
        </p:txBody>
      </p:sp>
    </p:spTree>
    <p:extLst>
      <p:ext uri="{BB962C8B-B14F-4D97-AF65-F5344CB8AC3E}">
        <p14:creationId xmlns:p14="http://schemas.microsoft.com/office/powerpoint/2010/main" val="363962424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2" presetClass="entr" presetSubtype="2"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000" fill="hold"/>
                                        <p:tgtEl>
                                          <p:spTgt spid="3"/>
                                        </p:tgtEl>
                                        <p:attrNameLst>
                                          <p:attrName>ppt_x</p:attrName>
                                        </p:attrNameLst>
                                      </p:cBhvr>
                                      <p:tavLst>
                                        <p:tav tm="0">
                                          <p:val>
                                            <p:strVal val="1+#ppt_w/2"/>
                                          </p:val>
                                        </p:tav>
                                        <p:tav tm="100000">
                                          <p:val>
                                            <p:strVal val="#ppt_x"/>
                                          </p:val>
                                        </p:tav>
                                      </p:tavLst>
                                    </p:anim>
                                    <p:anim calcmode="lin" valueType="num">
                                      <p:cBhvr additive="base">
                                        <p:cTn id="10" dur="1000" fill="hold"/>
                                        <p:tgtEl>
                                          <p:spTgt spid="3"/>
                                        </p:tgtEl>
                                        <p:attrNameLst>
                                          <p:attrName>ppt_y</p:attrName>
                                        </p:attrNameLst>
                                      </p:cBhvr>
                                      <p:tavLst>
                                        <p:tav tm="0">
                                          <p:val>
                                            <p:strVal val="#ppt_y"/>
                                          </p:val>
                                        </p:tav>
                                        <p:tav tm="100000">
                                          <p:val>
                                            <p:strVal val="#ppt_y"/>
                                          </p:val>
                                        </p:tav>
                                      </p:tavLst>
                                    </p:anim>
                                  </p:childTnLst>
                                </p:cTn>
                              </p:par>
                              <p:par>
                                <p:cTn id="11" presetID="10" presetClass="entr" presetSubtype="0" fill="hold" grpId="0" nodeType="withEffect">
                                  <p:stCondLst>
                                    <p:cond delay="100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fade">
                                      <p:cBhvr>
                                        <p:cTn id="13" dur="500"/>
                                        <p:tgtEl>
                                          <p:spTgt spid="11">
                                            <p:txEl>
                                              <p:pRg st="0" end="0"/>
                                            </p:txEl>
                                          </p:spTgt>
                                        </p:tgtEl>
                                      </p:cBhvr>
                                    </p:animEffect>
                                  </p:childTnLst>
                                </p:cTn>
                              </p:par>
                              <p:par>
                                <p:cTn id="14" presetID="10" presetClass="entr" presetSubtype="0" fill="hold" grpId="0" nodeType="withEffect" nodePh="1">
                                  <p:stCondLst>
                                    <p:cond delay="1000"/>
                                  </p:stCondLst>
                                  <p:endCondLst>
                                    <p:cond evt="begin" delay="0">
                                      <p:tn val="14"/>
                                    </p:cond>
                                  </p:end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1000" fill="hold"/>
                                        <p:tgtEl>
                                          <p:spTgt spid="9"/>
                                        </p:tgtEl>
                                        <p:attrNameLst>
                                          <p:attrName>ppt_x</p:attrName>
                                        </p:attrNameLst>
                                      </p:cBhvr>
                                      <p:tavLst>
                                        <p:tav tm="0">
                                          <p:val>
                                            <p:strVal val="1+#ppt_w/2"/>
                                          </p:val>
                                        </p:tav>
                                        <p:tav tm="100000">
                                          <p:val>
                                            <p:strVal val="#ppt_x"/>
                                          </p:val>
                                        </p:tav>
                                      </p:tavLst>
                                    </p:anim>
                                    <p:anim calcmode="lin" valueType="num">
                                      <p:cBhvr additive="base">
                                        <p:cTn id="22" dur="1000" fill="hold"/>
                                        <p:tgtEl>
                                          <p:spTgt spid="9"/>
                                        </p:tgtEl>
                                        <p:attrNameLst>
                                          <p:attrName>ppt_y</p:attrName>
                                        </p:attrNameLst>
                                      </p:cBhvr>
                                      <p:tavLst>
                                        <p:tav tm="0">
                                          <p:val>
                                            <p:strVal val="#ppt_y"/>
                                          </p:val>
                                        </p:tav>
                                        <p:tav tm="100000">
                                          <p:val>
                                            <p:strVal val="#ppt_y"/>
                                          </p:val>
                                        </p:tav>
                                      </p:tavLst>
                                    </p:anim>
                                  </p:childTnLst>
                                </p:cTn>
                              </p:par>
                              <p:par>
                                <p:cTn id="23" presetID="10" presetClass="entr" presetSubtype="0" fill="hold" grpId="0" nodeType="withEffect">
                                  <p:stCondLst>
                                    <p:cond delay="1000"/>
                                  </p:stCondLst>
                                  <p:childTnLst>
                                    <p:set>
                                      <p:cBhvr>
                                        <p:cTn id="24" dur="1" fill="hold">
                                          <p:stCondLst>
                                            <p:cond delay="0"/>
                                          </p:stCondLst>
                                        </p:cTn>
                                        <p:tgtEl>
                                          <p:spTgt spid="12">
                                            <p:txEl>
                                              <p:pRg st="0" end="0"/>
                                            </p:txEl>
                                          </p:spTgt>
                                        </p:tgtEl>
                                        <p:attrNameLst>
                                          <p:attrName>style.visibility</p:attrName>
                                        </p:attrNameLst>
                                      </p:cBhvr>
                                      <p:to>
                                        <p:strVal val="visible"/>
                                      </p:to>
                                    </p:set>
                                    <p:animEffect transition="in" filter="fade">
                                      <p:cBhvr>
                                        <p:cTn id="25" dur="500"/>
                                        <p:tgtEl>
                                          <p:spTgt spid="12">
                                            <p:txEl>
                                              <p:pRg st="0" end="0"/>
                                            </p:txEl>
                                          </p:spTgt>
                                        </p:tgtEl>
                                      </p:cBhvr>
                                    </p:animEffect>
                                  </p:childTnLst>
                                </p:cTn>
                              </p:par>
                              <p:par>
                                <p:cTn id="26" presetID="10" presetClass="entr" presetSubtype="0" fill="hold" grpId="0" nodeType="withEffect" nodePh="1">
                                  <p:stCondLst>
                                    <p:cond delay="1000"/>
                                  </p:stCondLst>
                                  <p:endCondLst>
                                    <p:cond evt="begin" delay="0">
                                      <p:tn val="26"/>
                                    </p:cond>
                                  </p:end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 presetClass="entr" presetSubtype="0" fill="hold" nodeType="clickEffect">
                  <p:stCondLst>
                    <p:cond delay="0"/>
                  </p:stCondLst>
                  <p:childTnLst>
                    <p:set>
                      <p:cBhvr>
                        <p:cTn dur="1" fill="hold">
                          <p:stCondLst>
                            <p:cond delay="0"/>
                          </p:stCondLst>
                        </p:cTn>
                        <p:tgtEl>
                          <p:spTgt spid="13"/>
                        </p:tgtEl>
                        <p:attrNameLst>
                          <p:attrName>style.visibility</p:attrName>
                        </p:attrNameLst>
                      </p:cBhvr>
                      <p:to>
                        <p:strVal val="visible"/>
                      </p:to>
                    </p:set>
                  </p:childTnLst>
                </p:cTn>
              </p:par>
            </p:tnLst>
          </p:tmpl>
        </p:tmplLst>
      </p:bldP>
      <p:bldP spid="11" grpId="0" build="p">
        <p:tmplLst>
          <p:tmpl lvl="1">
            <p:tnLst>
              <p:par>
                <p:cTn presetID="10" presetClass="entr" presetSubtype="0" fill="hold" nodeType="withEffect">
                  <p:stCondLst>
                    <p:cond delay="10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0" grpId="0"/>
      <p:bldP spid="12" grpId="0" build="p">
        <p:tmplLst>
          <p:tmpl lvl="1">
            <p:tnLst>
              <p:par>
                <p:cTn presetID="10" presetClass="entr" presetSubtype="0" fill="hold" nodeType="withEffect">
                  <p:stCondLst>
                    <p:cond delay="10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5" grpId="0"/>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esson 3: Tex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7FC9CC1-122A-424F-85F0-1151CE53CE9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Text Placeholder 3">
            <a:extLst>
              <a:ext uri="{FF2B5EF4-FFF2-40B4-BE49-F238E27FC236}">
                <a16:creationId xmlns:a16="http://schemas.microsoft.com/office/drawing/2014/main" id="{D9D81B49-4E20-1345-836A-BAF2B44BC1BA}"/>
              </a:ext>
            </a:extLst>
          </p:cNvPr>
          <p:cNvSpPr>
            <a:spLocks noGrp="1"/>
          </p:cNvSpPr>
          <p:nvPr>
            <p:ph type="body" sz="quarter" idx="11"/>
          </p:nvPr>
        </p:nvSpPr>
        <p:spPr>
          <a:xfrm>
            <a:off x="539399" y="1708879"/>
            <a:ext cx="11113201" cy="4595696"/>
          </a:xfrm>
          <a:prstGeom prst="rect">
            <a:avLst/>
          </a:prstGeom>
        </p:spPr>
        <p:txBody>
          <a:bodyPr anchor="t"/>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sp>
        <p:nvSpPr>
          <p:cNvPr id="5" name="Title 1">
            <a:extLst>
              <a:ext uri="{FF2B5EF4-FFF2-40B4-BE49-F238E27FC236}">
                <a16:creationId xmlns:a16="http://schemas.microsoft.com/office/drawing/2014/main" id="{5EA3E893-5336-EE47-BF17-630B29BD1C85}"/>
              </a:ext>
            </a:extLst>
          </p:cNvPr>
          <p:cNvSpPr>
            <a:spLocks noGrp="1"/>
          </p:cNvSpPr>
          <p:nvPr>
            <p:ph type="ctrTitle" hasCustomPrompt="1"/>
          </p:nvPr>
        </p:nvSpPr>
        <p:spPr>
          <a:xfrm>
            <a:off x="539398" y="544913"/>
            <a:ext cx="11113202" cy="1038958"/>
          </a:xfrm>
          <a:prstGeom prst="rect">
            <a:avLst/>
          </a:prstGeom>
        </p:spPr>
        <p:txBody>
          <a:bodyPr anchor="t">
            <a:normAutofit/>
          </a:bodyPr>
          <a:lstStyle>
            <a:lvl1pPr algn="l">
              <a:defRPr sz="46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r>
              <a:rPr lang="en-US" dirty="0"/>
              <a:t>CLICK TO EDIT MASTER TITLE STYLE</a:t>
            </a:r>
          </a:p>
        </p:txBody>
      </p:sp>
      <p:pic>
        <p:nvPicPr>
          <p:cNvPr id="6" name="Picture 5">
            <a:extLst>
              <a:ext uri="{FF2B5EF4-FFF2-40B4-BE49-F238E27FC236}">
                <a16:creationId xmlns:a16="http://schemas.microsoft.com/office/drawing/2014/main" id="{07E7B539-8672-374A-B2C6-47F94CAD0BFA}"/>
              </a:ext>
            </a:extLst>
          </p:cNvPr>
          <p:cNvPicPr>
            <a:picLocks noChangeAspect="1"/>
          </p:cNvPicPr>
          <p:nvPr userDrawn="1"/>
        </p:nvPicPr>
        <p:blipFill>
          <a:blip r:embed="rId3"/>
          <a:stretch>
            <a:fillRect/>
          </a:stretch>
        </p:blipFill>
        <p:spPr>
          <a:xfrm>
            <a:off x="10623229" y="5554189"/>
            <a:ext cx="1494773" cy="1303811"/>
          </a:xfrm>
          <a:prstGeom prst="rect">
            <a:avLst/>
          </a:prstGeom>
        </p:spPr>
      </p:pic>
    </p:spTree>
    <p:extLst>
      <p:ext uri="{BB962C8B-B14F-4D97-AF65-F5344CB8AC3E}">
        <p14:creationId xmlns:p14="http://schemas.microsoft.com/office/powerpoint/2010/main" val="64392555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1"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Lst>
      </p:bldP>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sson 4: Pictur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0DED1F9-6A3A-E14B-A448-00B1ECC1AAC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Picture Placeholder 11">
            <a:extLst>
              <a:ext uri="{FF2B5EF4-FFF2-40B4-BE49-F238E27FC236}">
                <a16:creationId xmlns:a16="http://schemas.microsoft.com/office/drawing/2014/main" id="{CFE386FA-3270-D843-86AD-2F34900F6B20}"/>
              </a:ext>
            </a:extLst>
          </p:cNvPr>
          <p:cNvSpPr>
            <a:spLocks noGrp="1"/>
          </p:cNvSpPr>
          <p:nvPr>
            <p:ph type="pic" sz="quarter" idx="10"/>
          </p:nvPr>
        </p:nvSpPr>
        <p:spPr>
          <a:xfrm>
            <a:off x="3865964" y="-1430721"/>
            <a:ext cx="9515577" cy="9469746"/>
          </a:xfrm>
          <a:custGeom>
            <a:avLst/>
            <a:gdLst>
              <a:gd name="connsiteX0" fmla="*/ 0 w 8872904"/>
              <a:gd name="connsiteY0" fmla="*/ 4343418 h 8686835"/>
              <a:gd name="connsiteX1" fmla="*/ 1362390 w 8872904"/>
              <a:gd name="connsiteY1" fmla="*/ 3096813 h 8686835"/>
              <a:gd name="connsiteX2" fmla="*/ 1299407 w 8872904"/>
              <a:gd name="connsiteY2" fmla="*/ 1272158 h 8686835"/>
              <a:gd name="connsiteX3" fmla="*/ 3163146 w 8872904"/>
              <a:gd name="connsiteY3" fmla="*/ 1333820 h 8686835"/>
              <a:gd name="connsiteX4" fmla="*/ 4436452 w 8872904"/>
              <a:gd name="connsiteY4" fmla="*/ 0 h 8686835"/>
              <a:gd name="connsiteX5" fmla="*/ 5709758 w 8872904"/>
              <a:gd name="connsiteY5" fmla="*/ 1333820 h 8686835"/>
              <a:gd name="connsiteX6" fmla="*/ 7573497 w 8872904"/>
              <a:gd name="connsiteY6" fmla="*/ 1272158 h 8686835"/>
              <a:gd name="connsiteX7" fmla="*/ 7510514 w 8872904"/>
              <a:gd name="connsiteY7" fmla="*/ 3096813 h 8686835"/>
              <a:gd name="connsiteX8" fmla="*/ 8872904 w 8872904"/>
              <a:gd name="connsiteY8" fmla="*/ 4343418 h 8686835"/>
              <a:gd name="connsiteX9" fmla="*/ 7510514 w 8872904"/>
              <a:gd name="connsiteY9" fmla="*/ 5590022 h 8686835"/>
              <a:gd name="connsiteX10" fmla="*/ 7573497 w 8872904"/>
              <a:gd name="connsiteY10" fmla="*/ 7414677 h 8686835"/>
              <a:gd name="connsiteX11" fmla="*/ 5709758 w 8872904"/>
              <a:gd name="connsiteY11" fmla="*/ 7353015 h 8686835"/>
              <a:gd name="connsiteX12" fmla="*/ 4436452 w 8872904"/>
              <a:gd name="connsiteY12" fmla="*/ 8686835 h 8686835"/>
              <a:gd name="connsiteX13" fmla="*/ 3163146 w 8872904"/>
              <a:gd name="connsiteY13" fmla="*/ 7353015 h 8686835"/>
              <a:gd name="connsiteX14" fmla="*/ 1299407 w 8872904"/>
              <a:gd name="connsiteY14" fmla="*/ 7414677 h 8686835"/>
              <a:gd name="connsiteX15" fmla="*/ 1362390 w 8872904"/>
              <a:gd name="connsiteY15" fmla="*/ 5590022 h 8686835"/>
              <a:gd name="connsiteX16" fmla="*/ 0 w 8872904"/>
              <a:gd name="connsiteY16" fmla="*/ 4343418 h 8686835"/>
              <a:gd name="connsiteX0" fmla="*/ 0 w 8872904"/>
              <a:gd name="connsiteY0" fmla="*/ 4343418 h 8686835"/>
              <a:gd name="connsiteX1" fmla="*/ 1362390 w 8872904"/>
              <a:gd name="connsiteY1" fmla="*/ 3096813 h 8686835"/>
              <a:gd name="connsiteX2" fmla="*/ 1299407 w 8872904"/>
              <a:gd name="connsiteY2" fmla="*/ 1272158 h 8686835"/>
              <a:gd name="connsiteX3" fmla="*/ 3163146 w 8872904"/>
              <a:gd name="connsiteY3" fmla="*/ 1333820 h 8686835"/>
              <a:gd name="connsiteX4" fmla="*/ 4436452 w 8872904"/>
              <a:gd name="connsiteY4" fmla="*/ 0 h 8686835"/>
              <a:gd name="connsiteX5" fmla="*/ 5374907 w 8872904"/>
              <a:gd name="connsiteY5" fmla="*/ 2119431 h 8686835"/>
              <a:gd name="connsiteX6" fmla="*/ 7573497 w 8872904"/>
              <a:gd name="connsiteY6" fmla="*/ 1272158 h 8686835"/>
              <a:gd name="connsiteX7" fmla="*/ 7510514 w 8872904"/>
              <a:gd name="connsiteY7" fmla="*/ 3096813 h 8686835"/>
              <a:gd name="connsiteX8" fmla="*/ 8872904 w 8872904"/>
              <a:gd name="connsiteY8" fmla="*/ 4343418 h 8686835"/>
              <a:gd name="connsiteX9" fmla="*/ 7510514 w 8872904"/>
              <a:gd name="connsiteY9" fmla="*/ 5590022 h 8686835"/>
              <a:gd name="connsiteX10" fmla="*/ 7573497 w 8872904"/>
              <a:gd name="connsiteY10" fmla="*/ 7414677 h 8686835"/>
              <a:gd name="connsiteX11" fmla="*/ 5709758 w 8872904"/>
              <a:gd name="connsiteY11" fmla="*/ 7353015 h 8686835"/>
              <a:gd name="connsiteX12" fmla="*/ 4436452 w 8872904"/>
              <a:gd name="connsiteY12" fmla="*/ 8686835 h 8686835"/>
              <a:gd name="connsiteX13" fmla="*/ 3163146 w 8872904"/>
              <a:gd name="connsiteY13" fmla="*/ 7353015 h 8686835"/>
              <a:gd name="connsiteX14" fmla="*/ 1299407 w 8872904"/>
              <a:gd name="connsiteY14" fmla="*/ 7414677 h 8686835"/>
              <a:gd name="connsiteX15" fmla="*/ 1362390 w 8872904"/>
              <a:gd name="connsiteY15" fmla="*/ 5590022 h 8686835"/>
              <a:gd name="connsiteX16" fmla="*/ 0 w 8872904"/>
              <a:gd name="connsiteY16" fmla="*/ 4343418 h 8686835"/>
              <a:gd name="connsiteX0" fmla="*/ 0 w 8872904"/>
              <a:gd name="connsiteY0" fmla="*/ 4343418 h 8686835"/>
              <a:gd name="connsiteX1" fmla="*/ 1362390 w 8872904"/>
              <a:gd name="connsiteY1" fmla="*/ 3096813 h 8686835"/>
              <a:gd name="connsiteX2" fmla="*/ 1299407 w 8872904"/>
              <a:gd name="connsiteY2" fmla="*/ 1272158 h 8686835"/>
              <a:gd name="connsiteX3" fmla="*/ 3163146 w 8872904"/>
              <a:gd name="connsiteY3" fmla="*/ 1333820 h 8686835"/>
              <a:gd name="connsiteX4" fmla="*/ 4436452 w 8872904"/>
              <a:gd name="connsiteY4" fmla="*/ 0 h 8686835"/>
              <a:gd name="connsiteX5" fmla="*/ 5374907 w 8872904"/>
              <a:gd name="connsiteY5" fmla="*/ 2119431 h 8686835"/>
              <a:gd name="connsiteX6" fmla="*/ 7573497 w 8872904"/>
              <a:gd name="connsiteY6" fmla="*/ 1272158 h 8686835"/>
              <a:gd name="connsiteX7" fmla="*/ 6789297 w 8872904"/>
              <a:gd name="connsiteY7" fmla="*/ 3174086 h 8686835"/>
              <a:gd name="connsiteX8" fmla="*/ 8872904 w 8872904"/>
              <a:gd name="connsiteY8" fmla="*/ 4343418 h 8686835"/>
              <a:gd name="connsiteX9" fmla="*/ 7510514 w 8872904"/>
              <a:gd name="connsiteY9" fmla="*/ 5590022 h 8686835"/>
              <a:gd name="connsiteX10" fmla="*/ 7573497 w 8872904"/>
              <a:gd name="connsiteY10" fmla="*/ 7414677 h 8686835"/>
              <a:gd name="connsiteX11" fmla="*/ 5709758 w 8872904"/>
              <a:gd name="connsiteY11" fmla="*/ 7353015 h 8686835"/>
              <a:gd name="connsiteX12" fmla="*/ 4436452 w 8872904"/>
              <a:gd name="connsiteY12" fmla="*/ 8686835 h 8686835"/>
              <a:gd name="connsiteX13" fmla="*/ 3163146 w 8872904"/>
              <a:gd name="connsiteY13" fmla="*/ 7353015 h 8686835"/>
              <a:gd name="connsiteX14" fmla="*/ 1299407 w 8872904"/>
              <a:gd name="connsiteY14" fmla="*/ 7414677 h 8686835"/>
              <a:gd name="connsiteX15" fmla="*/ 1362390 w 8872904"/>
              <a:gd name="connsiteY15" fmla="*/ 5590022 h 8686835"/>
              <a:gd name="connsiteX16" fmla="*/ 0 w 8872904"/>
              <a:gd name="connsiteY16" fmla="*/ 4343418 h 8686835"/>
              <a:gd name="connsiteX0" fmla="*/ 0 w 8872904"/>
              <a:gd name="connsiteY0" fmla="*/ 4343418 h 8686835"/>
              <a:gd name="connsiteX1" fmla="*/ 1362390 w 8872904"/>
              <a:gd name="connsiteY1" fmla="*/ 3096813 h 8686835"/>
              <a:gd name="connsiteX2" fmla="*/ 1299407 w 8872904"/>
              <a:gd name="connsiteY2" fmla="*/ 1272158 h 8686835"/>
              <a:gd name="connsiteX3" fmla="*/ 3163146 w 8872904"/>
              <a:gd name="connsiteY3" fmla="*/ 1333820 h 8686835"/>
              <a:gd name="connsiteX4" fmla="*/ 4436452 w 8872904"/>
              <a:gd name="connsiteY4" fmla="*/ 0 h 8686835"/>
              <a:gd name="connsiteX5" fmla="*/ 5374907 w 8872904"/>
              <a:gd name="connsiteY5" fmla="*/ 2119431 h 8686835"/>
              <a:gd name="connsiteX6" fmla="*/ 7547739 w 8872904"/>
              <a:gd name="connsiteY6" fmla="*/ 692609 h 8686835"/>
              <a:gd name="connsiteX7" fmla="*/ 6789297 w 8872904"/>
              <a:gd name="connsiteY7" fmla="*/ 3174086 h 8686835"/>
              <a:gd name="connsiteX8" fmla="*/ 8872904 w 8872904"/>
              <a:gd name="connsiteY8" fmla="*/ 4343418 h 8686835"/>
              <a:gd name="connsiteX9" fmla="*/ 7510514 w 8872904"/>
              <a:gd name="connsiteY9" fmla="*/ 5590022 h 8686835"/>
              <a:gd name="connsiteX10" fmla="*/ 7573497 w 8872904"/>
              <a:gd name="connsiteY10" fmla="*/ 7414677 h 8686835"/>
              <a:gd name="connsiteX11" fmla="*/ 5709758 w 8872904"/>
              <a:gd name="connsiteY11" fmla="*/ 7353015 h 8686835"/>
              <a:gd name="connsiteX12" fmla="*/ 4436452 w 8872904"/>
              <a:gd name="connsiteY12" fmla="*/ 8686835 h 8686835"/>
              <a:gd name="connsiteX13" fmla="*/ 3163146 w 8872904"/>
              <a:gd name="connsiteY13" fmla="*/ 7353015 h 8686835"/>
              <a:gd name="connsiteX14" fmla="*/ 1299407 w 8872904"/>
              <a:gd name="connsiteY14" fmla="*/ 7414677 h 8686835"/>
              <a:gd name="connsiteX15" fmla="*/ 1362390 w 8872904"/>
              <a:gd name="connsiteY15" fmla="*/ 5590022 h 8686835"/>
              <a:gd name="connsiteX16" fmla="*/ 0 w 8872904"/>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510514 w 9040329"/>
              <a:gd name="connsiteY9" fmla="*/ 5590022 h 8686835"/>
              <a:gd name="connsiteX10" fmla="*/ 7573497 w 9040329"/>
              <a:gd name="connsiteY10" fmla="*/ 7414677 h 8686835"/>
              <a:gd name="connsiteX11" fmla="*/ 5709758 w 9040329"/>
              <a:gd name="connsiteY11" fmla="*/ 7353015 h 8686835"/>
              <a:gd name="connsiteX12" fmla="*/ 4436452 w 9040329"/>
              <a:gd name="connsiteY12" fmla="*/ 8686835 h 8686835"/>
              <a:gd name="connsiteX13" fmla="*/ 3163146 w 9040329"/>
              <a:gd name="connsiteY13" fmla="*/ 7353015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111268 w 9040329"/>
              <a:gd name="connsiteY9" fmla="*/ 4984715 h 8686835"/>
              <a:gd name="connsiteX10" fmla="*/ 7573497 w 9040329"/>
              <a:gd name="connsiteY10" fmla="*/ 7414677 h 8686835"/>
              <a:gd name="connsiteX11" fmla="*/ 5709758 w 9040329"/>
              <a:gd name="connsiteY11" fmla="*/ 7353015 h 8686835"/>
              <a:gd name="connsiteX12" fmla="*/ 4436452 w 9040329"/>
              <a:gd name="connsiteY12" fmla="*/ 8686835 h 8686835"/>
              <a:gd name="connsiteX13" fmla="*/ 3163146 w 9040329"/>
              <a:gd name="connsiteY13" fmla="*/ 7353015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111268 w 9040329"/>
              <a:gd name="connsiteY9" fmla="*/ 4984715 h 8686835"/>
              <a:gd name="connsiteX10" fmla="*/ 8603807 w 9040329"/>
              <a:gd name="connsiteY10" fmla="*/ 7440435 h 8686835"/>
              <a:gd name="connsiteX11" fmla="*/ 5709758 w 9040329"/>
              <a:gd name="connsiteY11" fmla="*/ 7353015 h 8686835"/>
              <a:gd name="connsiteX12" fmla="*/ 4436452 w 9040329"/>
              <a:gd name="connsiteY12" fmla="*/ 8686835 h 8686835"/>
              <a:gd name="connsiteX13" fmla="*/ 3163146 w 9040329"/>
              <a:gd name="connsiteY13" fmla="*/ 7353015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111268 w 9040329"/>
              <a:gd name="connsiteY9" fmla="*/ 4984715 h 8686835"/>
              <a:gd name="connsiteX10" fmla="*/ 8603807 w 9040329"/>
              <a:gd name="connsiteY10" fmla="*/ 7440435 h 8686835"/>
              <a:gd name="connsiteX11" fmla="*/ 5993094 w 9040329"/>
              <a:gd name="connsiteY11" fmla="*/ 6464373 h 8686835"/>
              <a:gd name="connsiteX12" fmla="*/ 4436452 w 9040329"/>
              <a:gd name="connsiteY12" fmla="*/ 8686835 h 8686835"/>
              <a:gd name="connsiteX13" fmla="*/ 3163146 w 9040329"/>
              <a:gd name="connsiteY13" fmla="*/ 7353015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111268 w 9040329"/>
              <a:gd name="connsiteY9" fmla="*/ 4984715 h 8686835"/>
              <a:gd name="connsiteX10" fmla="*/ 8603807 w 9040329"/>
              <a:gd name="connsiteY10" fmla="*/ 7440435 h 8686835"/>
              <a:gd name="connsiteX11" fmla="*/ 5993094 w 9040329"/>
              <a:gd name="connsiteY11" fmla="*/ 6464373 h 8686835"/>
              <a:gd name="connsiteX12" fmla="*/ 4436452 w 9040329"/>
              <a:gd name="connsiteY12" fmla="*/ 8686835 h 8686835"/>
              <a:gd name="connsiteX13" fmla="*/ 4154819 w 9040329"/>
              <a:gd name="connsiteY13" fmla="*/ 6709071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964421"/>
              <a:gd name="connsiteX1" fmla="*/ 1362390 w 9040329"/>
              <a:gd name="connsiteY1" fmla="*/ 3096813 h 8964421"/>
              <a:gd name="connsiteX2" fmla="*/ 1299407 w 9040329"/>
              <a:gd name="connsiteY2" fmla="*/ 1272158 h 8964421"/>
              <a:gd name="connsiteX3" fmla="*/ 3163146 w 9040329"/>
              <a:gd name="connsiteY3" fmla="*/ 1333820 h 8964421"/>
              <a:gd name="connsiteX4" fmla="*/ 4436452 w 9040329"/>
              <a:gd name="connsiteY4" fmla="*/ 0 h 8964421"/>
              <a:gd name="connsiteX5" fmla="*/ 5374907 w 9040329"/>
              <a:gd name="connsiteY5" fmla="*/ 2119431 h 8964421"/>
              <a:gd name="connsiteX6" fmla="*/ 7547739 w 9040329"/>
              <a:gd name="connsiteY6" fmla="*/ 692609 h 8964421"/>
              <a:gd name="connsiteX7" fmla="*/ 6789297 w 9040329"/>
              <a:gd name="connsiteY7" fmla="*/ 3174086 h 8964421"/>
              <a:gd name="connsiteX8" fmla="*/ 9040329 w 9040329"/>
              <a:gd name="connsiteY8" fmla="*/ 3841142 h 8964421"/>
              <a:gd name="connsiteX9" fmla="*/ 7111268 w 9040329"/>
              <a:gd name="connsiteY9" fmla="*/ 4984715 h 8964421"/>
              <a:gd name="connsiteX10" fmla="*/ 8603807 w 9040329"/>
              <a:gd name="connsiteY10" fmla="*/ 7440435 h 8964421"/>
              <a:gd name="connsiteX11" fmla="*/ 5993094 w 9040329"/>
              <a:gd name="connsiteY11" fmla="*/ 6464373 h 8964421"/>
              <a:gd name="connsiteX12" fmla="*/ 5318194 w 9040329"/>
              <a:gd name="connsiteY12" fmla="*/ 8964421 h 8964421"/>
              <a:gd name="connsiteX13" fmla="*/ 4154819 w 9040329"/>
              <a:gd name="connsiteY13" fmla="*/ 6709071 h 8964421"/>
              <a:gd name="connsiteX14" fmla="*/ 1299407 w 9040329"/>
              <a:gd name="connsiteY14" fmla="*/ 7414677 h 8964421"/>
              <a:gd name="connsiteX15" fmla="*/ 1362390 w 9040329"/>
              <a:gd name="connsiteY15" fmla="*/ 5590022 h 8964421"/>
              <a:gd name="connsiteX16" fmla="*/ 0 w 9040329"/>
              <a:gd name="connsiteY16" fmla="*/ 4343418 h 8964421"/>
              <a:gd name="connsiteX0" fmla="*/ 0 w 9040329"/>
              <a:gd name="connsiteY0" fmla="*/ 4343418 h 8964421"/>
              <a:gd name="connsiteX1" fmla="*/ 1362390 w 9040329"/>
              <a:gd name="connsiteY1" fmla="*/ 3096813 h 8964421"/>
              <a:gd name="connsiteX2" fmla="*/ 1299407 w 9040329"/>
              <a:gd name="connsiteY2" fmla="*/ 1272158 h 8964421"/>
              <a:gd name="connsiteX3" fmla="*/ 3163146 w 9040329"/>
              <a:gd name="connsiteY3" fmla="*/ 1333820 h 8964421"/>
              <a:gd name="connsiteX4" fmla="*/ 4436452 w 9040329"/>
              <a:gd name="connsiteY4" fmla="*/ 0 h 8964421"/>
              <a:gd name="connsiteX5" fmla="*/ 5374907 w 9040329"/>
              <a:gd name="connsiteY5" fmla="*/ 2119431 h 8964421"/>
              <a:gd name="connsiteX6" fmla="*/ 7547739 w 9040329"/>
              <a:gd name="connsiteY6" fmla="*/ 692609 h 8964421"/>
              <a:gd name="connsiteX7" fmla="*/ 6789297 w 9040329"/>
              <a:gd name="connsiteY7" fmla="*/ 3174086 h 8964421"/>
              <a:gd name="connsiteX8" fmla="*/ 9040329 w 9040329"/>
              <a:gd name="connsiteY8" fmla="*/ 3841142 h 8964421"/>
              <a:gd name="connsiteX9" fmla="*/ 7111268 w 9040329"/>
              <a:gd name="connsiteY9" fmla="*/ 4984715 h 8964421"/>
              <a:gd name="connsiteX10" fmla="*/ 8603807 w 9040329"/>
              <a:gd name="connsiteY10" fmla="*/ 7440435 h 8964421"/>
              <a:gd name="connsiteX11" fmla="*/ 5993094 w 9040329"/>
              <a:gd name="connsiteY11" fmla="*/ 6464373 h 8964421"/>
              <a:gd name="connsiteX12" fmla="*/ 5318194 w 9040329"/>
              <a:gd name="connsiteY12" fmla="*/ 8964421 h 8964421"/>
              <a:gd name="connsiteX13" fmla="*/ 4154819 w 9040329"/>
              <a:gd name="connsiteY13" fmla="*/ 6709071 h 8964421"/>
              <a:gd name="connsiteX14" fmla="*/ 1887236 w 9040329"/>
              <a:gd name="connsiteY14" fmla="*/ 8149463 h 8964421"/>
              <a:gd name="connsiteX15" fmla="*/ 1362390 w 9040329"/>
              <a:gd name="connsiteY15" fmla="*/ 5590022 h 8964421"/>
              <a:gd name="connsiteX16" fmla="*/ 0 w 9040329"/>
              <a:gd name="connsiteY16" fmla="*/ 4343418 h 8964421"/>
              <a:gd name="connsiteX0" fmla="*/ 0 w 9040329"/>
              <a:gd name="connsiteY0" fmla="*/ 4343418 h 8964421"/>
              <a:gd name="connsiteX1" fmla="*/ 1362390 w 9040329"/>
              <a:gd name="connsiteY1" fmla="*/ 3096813 h 8964421"/>
              <a:gd name="connsiteX2" fmla="*/ 1299407 w 9040329"/>
              <a:gd name="connsiteY2" fmla="*/ 1272158 h 8964421"/>
              <a:gd name="connsiteX3" fmla="*/ 3163146 w 9040329"/>
              <a:gd name="connsiteY3" fmla="*/ 1333820 h 8964421"/>
              <a:gd name="connsiteX4" fmla="*/ 4436452 w 9040329"/>
              <a:gd name="connsiteY4" fmla="*/ 0 h 8964421"/>
              <a:gd name="connsiteX5" fmla="*/ 5374907 w 9040329"/>
              <a:gd name="connsiteY5" fmla="*/ 2119431 h 8964421"/>
              <a:gd name="connsiteX6" fmla="*/ 7547739 w 9040329"/>
              <a:gd name="connsiteY6" fmla="*/ 692609 h 8964421"/>
              <a:gd name="connsiteX7" fmla="*/ 6789297 w 9040329"/>
              <a:gd name="connsiteY7" fmla="*/ 3174086 h 8964421"/>
              <a:gd name="connsiteX8" fmla="*/ 9040329 w 9040329"/>
              <a:gd name="connsiteY8" fmla="*/ 3841142 h 8964421"/>
              <a:gd name="connsiteX9" fmla="*/ 7111268 w 9040329"/>
              <a:gd name="connsiteY9" fmla="*/ 4984715 h 8964421"/>
              <a:gd name="connsiteX10" fmla="*/ 8603807 w 9040329"/>
              <a:gd name="connsiteY10" fmla="*/ 7440435 h 8964421"/>
              <a:gd name="connsiteX11" fmla="*/ 5993094 w 9040329"/>
              <a:gd name="connsiteY11" fmla="*/ 6464373 h 8964421"/>
              <a:gd name="connsiteX12" fmla="*/ 5318194 w 9040329"/>
              <a:gd name="connsiteY12" fmla="*/ 8964421 h 8964421"/>
              <a:gd name="connsiteX13" fmla="*/ 4154819 w 9040329"/>
              <a:gd name="connsiteY13" fmla="*/ 6709071 h 8964421"/>
              <a:gd name="connsiteX14" fmla="*/ 1887236 w 9040329"/>
              <a:gd name="connsiteY14" fmla="*/ 8149463 h 8964421"/>
              <a:gd name="connsiteX15" fmla="*/ 2668676 w 9040329"/>
              <a:gd name="connsiteY15" fmla="*/ 5606350 h 8964421"/>
              <a:gd name="connsiteX16" fmla="*/ 0 w 9040329"/>
              <a:gd name="connsiteY16" fmla="*/ 4343418 h 8964421"/>
              <a:gd name="connsiteX0" fmla="*/ 0 w 9105643"/>
              <a:gd name="connsiteY0" fmla="*/ 5045547 h 8964421"/>
              <a:gd name="connsiteX1" fmla="*/ 1427704 w 9105643"/>
              <a:gd name="connsiteY1" fmla="*/ 3096813 h 8964421"/>
              <a:gd name="connsiteX2" fmla="*/ 1364721 w 9105643"/>
              <a:gd name="connsiteY2" fmla="*/ 1272158 h 8964421"/>
              <a:gd name="connsiteX3" fmla="*/ 3228460 w 9105643"/>
              <a:gd name="connsiteY3" fmla="*/ 1333820 h 8964421"/>
              <a:gd name="connsiteX4" fmla="*/ 4501766 w 9105643"/>
              <a:gd name="connsiteY4" fmla="*/ 0 h 8964421"/>
              <a:gd name="connsiteX5" fmla="*/ 5440221 w 9105643"/>
              <a:gd name="connsiteY5" fmla="*/ 2119431 h 8964421"/>
              <a:gd name="connsiteX6" fmla="*/ 7613053 w 9105643"/>
              <a:gd name="connsiteY6" fmla="*/ 692609 h 8964421"/>
              <a:gd name="connsiteX7" fmla="*/ 6854611 w 9105643"/>
              <a:gd name="connsiteY7" fmla="*/ 3174086 h 8964421"/>
              <a:gd name="connsiteX8" fmla="*/ 9105643 w 9105643"/>
              <a:gd name="connsiteY8" fmla="*/ 3841142 h 8964421"/>
              <a:gd name="connsiteX9" fmla="*/ 7176582 w 9105643"/>
              <a:gd name="connsiteY9" fmla="*/ 4984715 h 8964421"/>
              <a:gd name="connsiteX10" fmla="*/ 8669121 w 9105643"/>
              <a:gd name="connsiteY10" fmla="*/ 7440435 h 8964421"/>
              <a:gd name="connsiteX11" fmla="*/ 6058408 w 9105643"/>
              <a:gd name="connsiteY11" fmla="*/ 6464373 h 8964421"/>
              <a:gd name="connsiteX12" fmla="*/ 5383508 w 9105643"/>
              <a:gd name="connsiteY12" fmla="*/ 8964421 h 8964421"/>
              <a:gd name="connsiteX13" fmla="*/ 4220133 w 9105643"/>
              <a:gd name="connsiteY13" fmla="*/ 6709071 h 8964421"/>
              <a:gd name="connsiteX14" fmla="*/ 1952550 w 9105643"/>
              <a:gd name="connsiteY14" fmla="*/ 8149463 h 8964421"/>
              <a:gd name="connsiteX15" fmla="*/ 2733990 w 9105643"/>
              <a:gd name="connsiteY15" fmla="*/ 5606350 h 8964421"/>
              <a:gd name="connsiteX16" fmla="*/ 0 w 9105643"/>
              <a:gd name="connsiteY16" fmla="*/ 5045547 h 8964421"/>
              <a:gd name="connsiteX0" fmla="*/ 0 w 9105643"/>
              <a:gd name="connsiteY0" fmla="*/ 5045547 h 8964421"/>
              <a:gd name="connsiteX1" fmla="*/ 2505389 w 9105643"/>
              <a:gd name="connsiteY1" fmla="*/ 3798942 h 8964421"/>
              <a:gd name="connsiteX2" fmla="*/ 1364721 w 9105643"/>
              <a:gd name="connsiteY2" fmla="*/ 1272158 h 8964421"/>
              <a:gd name="connsiteX3" fmla="*/ 3228460 w 9105643"/>
              <a:gd name="connsiteY3" fmla="*/ 1333820 h 8964421"/>
              <a:gd name="connsiteX4" fmla="*/ 4501766 w 9105643"/>
              <a:gd name="connsiteY4" fmla="*/ 0 h 8964421"/>
              <a:gd name="connsiteX5" fmla="*/ 5440221 w 9105643"/>
              <a:gd name="connsiteY5" fmla="*/ 2119431 h 8964421"/>
              <a:gd name="connsiteX6" fmla="*/ 7613053 w 9105643"/>
              <a:gd name="connsiteY6" fmla="*/ 692609 h 8964421"/>
              <a:gd name="connsiteX7" fmla="*/ 6854611 w 9105643"/>
              <a:gd name="connsiteY7" fmla="*/ 3174086 h 8964421"/>
              <a:gd name="connsiteX8" fmla="*/ 9105643 w 9105643"/>
              <a:gd name="connsiteY8" fmla="*/ 3841142 h 8964421"/>
              <a:gd name="connsiteX9" fmla="*/ 7176582 w 9105643"/>
              <a:gd name="connsiteY9" fmla="*/ 4984715 h 8964421"/>
              <a:gd name="connsiteX10" fmla="*/ 8669121 w 9105643"/>
              <a:gd name="connsiteY10" fmla="*/ 7440435 h 8964421"/>
              <a:gd name="connsiteX11" fmla="*/ 6058408 w 9105643"/>
              <a:gd name="connsiteY11" fmla="*/ 6464373 h 8964421"/>
              <a:gd name="connsiteX12" fmla="*/ 5383508 w 9105643"/>
              <a:gd name="connsiteY12" fmla="*/ 8964421 h 8964421"/>
              <a:gd name="connsiteX13" fmla="*/ 4220133 w 9105643"/>
              <a:gd name="connsiteY13" fmla="*/ 6709071 h 8964421"/>
              <a:gd name="connsiteX14" fmla="*/ 1952550 w 9105643"/>
              <a:gd name="connsiteY14" fmla="*/ 8149463 h 8964421"/>
              <a:gd name="connsiteX15" fmla="*/ 2733990 w 9105643"/>
              <a:gd name="connsiteY15" fmla="*/ 5606350 h 8964421"/>
              <a:gd name="connsiteX16" fmla="*/ 0 w 9105643"/>
              <a:gd name="connsiteY16" fmla="*/ 5045547 h 8964421"/>
              <a:gd name="connsiteX0" fmla="*/ 0 w 9105643"/>
              <a:gd name="connsiteY0" fmla="*/ 5045547 h 8964421"/>
              <a:gd name="connsiteX1" fmla="*/ 2505389 w 9105643"/>
              <a:gd name="connsiteY1" fmla="*/ 3798942 h 8964421"/>
              <a:gd name="connsiteX2" fmla="*/ 972835 w 9105643"/>
              <a:gd name="connsiteY2" fmla="*/ 1500758 h 8964421"/>
              <a:gd name="connsiteX3" fmla="*/ 3228460 w 9105643"/>
              <a:gd name="connsiteY3" fmla="*/ 1333820 h 8964421"/>
              <a:gd name="connsiteX4" fmla="*/ 4501766 w 9105643"/>
              <a:gd name="connsiteY4" fmla="*/ 0 h 8964421"/>
              <a:gd name="connsiteX5" fmla="*/ 5440221 w 9105643"/>
              <a:gd name="connsiteY5" fmla="*/ 2119431 h 8964421"/>
              <a:gd name="connsiteX6" fmla="*/ 7613053 w 9105643"/>
              <a:gd name="connsiteY6" fmla="*/ 692609 h 8964421"/>
              <a:gd name="connsiteX7" fmla="*/ 6854611 w 9105643"/>
              <a:gd name="connsiteY7" fmla="*/ 3174086 h 8964421"/>
              <a:gd name="connsiteX8" fmla="*/ 9105643 w 9105643"/>
              <a:gd name="connsiteY8" fmla="*/ 3841142 h 8964421"/>
              <a:gd name="connsiteX9" fmla="*/ 7176582 w 9105643"/>
              <a:gd name="connsiteY9" fmla="*/ 4984715 h 8964421"/>
              <a:gd name="connsiteX10" fmla="*/ 8669121 w 9105643"/>
              <a:gd name="connsiteY10" fmla="*/ 7440435 h 8964421"/>
              <a:gd name="connsiteX11" fmla="*/ 6058408 w 9105643"/>
              <a:gd name="connsiteY11" fmla="*/ 6464373 h 8964421"/>
              <a:gd name="connsiteX12" fmla="*/ 5383508 w 9105643"/>
              <a:gd name="connsiteY12" fmla="*/ 8964421 h 8964421"/>
              <a:gd name="connsiteX13" fmla="*/ 4220133 w 9105643"/>
              <a:gd name="connsiteY13" fmla="*/ 6709071 h 8964421"/>
              <a:gd name="connsiteX14" fmla="*/ 1952550 w 9105643"/>
              <a:gd name="connsiteY14" fmla="*/ 8149463 h 8964421"/>
              <a:gd name="connsiteX15" fmla="*/ 2733990 w 9105643"/>
              <a:gd name="connsiteY15" fmla="*/ 5606350 h 8964421"/>
              <a:gd name="connsiteX16" fmla="*/ 0 w 9105643"/>
              <a:gd name="connsiteY16" fmla="*/ 5045547 h 8964421"/>
              <a:gd name="connsiteX0" fmla="*/ 0 w 9105643"/>
              <a:gd name="connsiteY0" fmla="*/ 5045547 h 8964421"/>
              <a:gd name="connsiteX1" fmla="*/ 2505389 w 9105643"/>
              <a:gd name="connsiteY1" fmla="*/ 3798942 h 8964421"/>
              <a:gd name="connsiteX2" fmla="*/ 972835 w 9105643"/>
              <a:gd name="connsiteY2" fmla="*/ 1500758 h 8964421"/>
              <a:gd name="connsiteX3" fmla="*/ 3604017 w 9105643"/>
              <a:gd name="connsiteY3" fmla="*/ 2313534 h 8964421"/>
              <a:gd name="connsiteX4" fmla="*/ 4501766 w 9105643"/>
              <a:gd name="connsiteY4" fmla="*/ 0 h 8964421"/>
              <a:gd name="connsiteX5" fmla="*/ 5440221 w 9105643"/>
              <a:gd name="connsiteY5" fmla="*/ 2119431 h 8964421"/>
              <a:gd name="connsiteX6" fmla="*/ 7613053 w 9105643"/>
              <a:gd name="connsiteY6" fmla="*/ 692609 h 8964421"/>
              <a:gd name="connsiteX7" fmla="*/ 6854611 w 9105643"/>
              <a:gd name="connsiteY7" fmla="*/ 3174086 h 8964421"/>
              <a:gd name="connsiteX8" fmla="*/ 9105643 w 9105643"/>
              <a:gd name="connsiteY8" fmla="*/ 3841142 h 8964421"/>
              <a:gd name="connsiteX9" fmla="*/ 7176582 w 9105643"/>
              <a:gd name="connsiteY9" fmla="*/ 4984715 h 8964421"/>
              <a:gd name="connsiteX10" fmla="*/ 8669121 w 9105643"/>
              <a:gd name="connsiteY10" fmla="*/ 7440435 h 8964421"/>
              <a:gd name="connsiteX11" fmla="*/ 6058408 w 9105643"/>
              <a:gd name="connsiteY11" fmla="*/ 6464373 h 8964421"/>
              <a:gd name="connsiteX12" fmla="*/ 5383508 w 9105643"/>
              <a:gd name="connsiteY12" fmla="*/ 8964421 h 8964421"/>
              <a:gd name="connsiteX13" fmla="*/ 4220133 w 9105643"/>
              <a:gd name="connsiteY13" fmla="*/ 6709071 h 8964421"/>
              <a:gd name="connsiteX14" fmla="*/ 1952550 w 9105643"/>
              <a:gd name="connsiteY14" fmla="*/ 8149463 h 8964421"/>
              <a:gd name="connsiteX15" fmla="*/ 2733990 w 9105643"/>
              <a:gd name="connsiteY15" fmla="*/ 5606350 h 8964421"/>
              <a:gd name="connsiteX16" fmla="*/ 0 w 9105643"/>
              <a:gd name="connsiteY16" fmla="*/ 5045547 h 8964421"/>
              <a:gd name="connsiteX0" fmla="*/ 0 w 9105643"/>
              <a:gd name="connsiteY0" fmla="*/ 5012890 h 8931764"/>
              <a:gd name="connsiteX1" fmla="*/ 2505389 w 9105643"/>
              <a:gd name="connsiteY1" fmla="*/ 3766285 h 8931764"/>
              <a:gd name="connsiteX2" fmla="*/ 972835 w 9105643"/>
              <a:gd name="connsiteY2" fmla="*/ 1468101 h 8931764"/>
              <a:gd name="connsiteX3" fmla="*/ 3604017 w 9105643"/>
              <a:gd name="connsiteY3" fmla="*/ 2280877 h 8931764"/>
              <a:gd name="connsiteX4" fmla="*/ 4191523 w 9105643"/>
              <a:gd name="connsiteY4" fmla="*/ 0 h 8931764"/>
              <a:gd name="connsiteX5" fmla="*/ 5440221 w 9105643"/>
              <a:gd name="connsiteY5" fmla="*/ 2086774 h 8931764"/>
              <a:gd name="connsiteX6" fmla="*/ 7613053 w 9105643"/>
              <a:gd name="connsiteY6" fmla="*/ 659952 h 8931764"/>
              <a:gd name="connsiteX7" fmla="*/ 6854611 w 9105643"/>
              <a:gd name="connsiteY7" fmla="*/ 3141429 h 8931764"/>
              <a:gd name="connsiteX8" fmla="*/ 9105643 w 9105643"/>
              <a:gd name="connsiteY8" fmla="*/ 3808485 h 8931764"/>
              <a:gd name="connsiteX9" fmla="*/ 7176582 w 9105643"/>
              <a:gd name="connsiteY9" fmla="*/ 4952058 h 8931764"/>
              <a:gd name="connsiteX10" fmla="*/ 8669121 w 9105643"/>
              <a:gd name="connsiteY10" fmla="*/ 7407778 h 8931764"/>
              <a:gd name="connsiteX11" fmla="*/ 6058408 w 9105643"/>
              <a:gd name="connsiteY11" fmla="*/ 6431716 h 8931764"/>
              <a:gd name="connsiteX12" fmla="*/ 5383508 w 9105643"/>
              <a:gd name="connsiteY12" fmla="*/ 8931764 h 8931764"/>
              <a:gd name="connsiteX13" fmla="*/ 4220133 w 9105643"/>
              <a:gd name="connsiteY13" fmla="*/ 6676414 h 8931764"/>
              <a:gd name="connsiteX14" fmla="*/ 1952550 w 9105643"/>
              <a:gd name="connsiteY14" fmla="*/ 8116806 h 8931764"/>
              <a:gd name="connsiteX15" fmla="*/ 2733990 w 9105643"/>
              <a:gd name="connsiteY15" fmla="*/ 5573693 h 8931764"/>
              <a:gd name="connsiteX16" fmla="*/ 0 w 9105643"/>
              <a:gd name="connsiteY16" fmla="*/ 5012890 h 8931764"/>
              <a:gd name="connsiteX0" fmla="*/ 0 w 9105643"/>
              <a:gd name="connsiteY0" fmla="*/ 5012890 h 8931764"/>
              <a:gd name="connsiteX1" fmla="*/ 2505389 w 9105643"/>
              <a:gd name="connsiteY1" fmla="*/ 3766285 h 8931764"/>
              <a:gd name="connsiteX2" fmla="*/ 972835 w 9105643"/>
              <a:gd name="connsiteY2" fmla="*/ 1468101 h 8931764"/>
              <a:gd name="connsiteX3" fmla="*/ 3604017 w 9105643"/>
              <a:gd name="connsiteY3" fmla="*/ 2280877 h 8931764"/>
              <a:gd name="connsiteX4" fmla="*/ 4191523 w 9105643"/>
              <a:gd name="connsiteY4" fmla="*/ 0 h 8931764"/>
              <a:gd name="connsiteX5" fmla="*/ 5430172 w 9105643"/>
              <a:gd name="connsiteY5" fmla="*/ 2046581 h 8931764"/>
              <a:gd name="connsiteX6" fmla="*/ 7613053 w 9105643"/>
              <a:gd name="connsiteY6" fmla="*/ 659952 h 8931764"/>
              <a:gd name="connsiteX7" fmla="*/ 6854611 w 9105643"/>
              <a:gd name="connsiteY7" fmla="*/ 3141429 h 8931764"/>
              <a:gd name="connsiteX8" fmla="*/ 9105643 w 9105643"/>
              <a:gd name="connsiteY8" fmla="*/ 3808485 h 8931764"/>
              <a:gd name="connsiteX9" fmla="*/ 7176582 w 9105643"/>
              <a:gd name="connsiteY9" fmla="*/ 4952058 h 8931764"/>
              <a:gd name="connsiteX10" fmla="*/ 8669121 w 9105643"/>
              <a:gd name="connsiteY10" fmla="*/ 7407778 h 8931764"/>
              <a:gd name="connsiteX11" fmla="*/ 6058408 w 9105643"/>
              <a:gd name="connsiteY11" fmla="*/ 6431716 h 8931764"/>
              <a:gd name="connsiteX12" fmla="*/ 5383508 w 9105643"/>
              <a:gd name="connsiteY12" fmla="*/ 8931764 h 8931764"/>
              <a:gd name="connsiteX13" fmla="*/ 4220133 w 9105643"/>
              <a:gd name="connsiteY13" fmla="*/ 6676414 h 8931764"/>
              <a:gd name="connsiteX14" fmla="*/ 1952550 w 9105643"/>
              <a:gd name="connsiteY14" fmla="*/ 8116806 h 8931764"/>
              <a:gd name="connsiteX15" fmla="*/ 2733990 w 9105643"/>
              <a:gd name="connsiteY15" fmla="*/ 5573693 h 8931764"/>
              <a:gd name="connsiteX16" fmla="*/ 0 w 9105643"/>
              <a:gd name="connsiteY16" fmla="*/ 5012890 h 8931764"/>
              <a:gd name="connsiteX0" fmla="*/ 0 w 9105643"/>
              <a:gd name="connsiteY0" fmla="*/ 5304292 h 9223166"/>
              <a:gd name="connsiteX1" fmla="*/ 2505389 w 9105643"/>
              <a:gd name="connsiteY1" fmla="*/ 4057687 h 9223166"/>
              <a:gd name="connsiteX2" fmla="*/ 972835 w 9105643"/>
              <a:gd name="connsiteY2" fmla="*/ 1759503 h 9223166"/>
              <a:gd name="connsiteX3" fmla="*/ 3604017 w 9105643"/>
              <a:gd name="connsiteY3" fmla="*/ 2572279 h 9223166"/>
              <a:gd name="connsiteX4" fmla="*/ 4161378 w 9105643"/>
              <a:gd name="connsiteY4" fmla="*/ 0 h 9223166"/>
              <a:gd name="connsiteX5" fmla="*/ 5430172 w 9105643"/>
              <a:gd name="connsiteY5" fmla="*/ 2337983 h 9223166"/>
              <a:gd name="connsiteX6" fmla="*/ 7613053 w 9105643"/>
              <a:gd name="connsiteY6" fmla="*/ 951354 h 9223166"/>
              <a:gd name="connsiteX7" fmla="*/ 6854611 w 9105643"/>
              <a:gd name="connsiteY7" fmla="*/ 3432831 h 9223166"/>
              <a:gd name="connsiteX8" fmla="*/ 9105643 w 9105643"/>
              <a:gd name="connsiteY8" fmla="*/ 4099887 h 9223166"/>
              <a:gd name="connsiteX9" fmla="*/ 7176582 w 9105643"/>
              <a:gd name="connsiteY9" fmla="*/ 5243460 h 9223166"/>
              <a:gd name="connsiteX10" fmla="*/ 8669121 w 9105643"/>
              <a:gd name="connsiteY10" fmla="*/ 7699180 h 9223166"/>
              <a:gd name="connsiteX11" fmla="*/ 6058408 w 9105643"/>
              <a:gd name="connsiteY11" fmla="*/ 6723118 h 9223166"/>
              <a:gd name="connsiteX12" fmla="*/ 5383508 w 9105643"/>
              <a:gd name="connsiteY12" fmla="*/ 9223166 h 9223166"/>
              <a:gd name="connsiteX13" fmla="*/ 4220133 w 9105643"/>
              <a:gd name="connsiteY13" fmla="*/ 6967816 h 9223166"/>
              <a:gd name="connsiteX14" fmla="*/ 1952550 w 9105643"/>
              <a:gd name="connsiteY14" fmla="*/ 8408208 h 9223166"/>
              <a:gd name="connsiteX15" fmla="*/ 2733990 w 9105643"/>
              <a:gd name="connsiteY15" fmla="*/ 5865095 h 9223166"/>
              <a:gd name="connsiteX16" fmla="*/ 0 w 9105643"/>
              <a:gd name="connsiteY16" fmla="*/ 5304292 h 9223166"/>
              <a:gd name="connsiteX0" fmla="*/ 0 w 9105643"/>
              <a:gd name="connsiteY0" fmla="*/ 5304292 h 9223166"/>
              <a:gd name="connsiteX1" fmla="*/ 2505389 w 9105643"/>
              <a:gd name="connsiteY1" fmla="*/ 4057687 h 9223166"/>
              <a:gd name="connsiteX2" fmla="*/ 972835 w 9105643"/>
              <a:gd name="connsiteY2" fmla="*/ 1759503 h 9223166"/>
              <a:gd name="connsiteX3" fmla="*/ 3604017 w 9105643"/>
              <a:gd name="connsiteY3" fmla="*/ 2572279 h 9223166"/>
              <a:gd name="connsiteX4" fmla="*/ 4161378 w 9105643"/>
              <a:gd name="connsiteY4" fmla="*/ 0 h 9223166"/>
              <a:gd name="connsiteX5" fmla="*/ 5430172 w 9105643"/>
              <a:gd name="connsiteY5" fmla="*/ 2337983 h 9223166"/>
              <a:gd name="connsiteX6" fmla="*/ 7803972 w 9105643"/>
              <a:gd name="connsiteY6" fmla="*/ 770484 h 9223166"/>
              <a:gd name="connsiteX7" fmla="*/ 6854611 w 9105643"/>
              <a:gd name="connsiteY7" fmla="*/ 3432831 h 9223166"/>
              <a:gd name="connsiteX8" fmla="*/ 9105643 w 9105643"/>
              <a:gd name="connsiteY8" fmla="*/ 4099887 h 9223166"/>
              <a:gd name="connsiteX9" fmla="*/ 7176582 w 9105643"/>
              <a:gd name="connsiteY9" fmla="*/ 5243460 h 9223166"/>
              <a:gd name="connsiteX10" fmla="*/ 8669121 w 9105643"/>
              <a:gd name="connsiteY10" fmla="*/ 7699180 h 9223166"/>
              <a:gd name="connsiteX11" fmla="*/ 6058408 w 9105643"/>
              <a:gd name="connsiteY11" fmla="*/ 6723118 h 9223166"/>
              <a:gd name="connsiteX12" fmla="*/ 5383508 w 9105643"/>
              <a:gd name="connsiteY12" fmla="*/ 9223166 h 9223166"/>
              <a:gd name="connsiteX13" fmla="*/ 4220133 w 9105643"/>
              <a:gd name="connsiteY13" fmla="*/ 6967816 h 9223166"/>
              <a:gd name="connsiteX14" fmla="*/ 1952550 w 9105643"/>
              <a:gd name="connsiteY14" fmla="*/ 8408208 h 9223166"/>
              <a:gd name="connsiteX15" fmla="*/ 2733990 w 9105643"/>
              <a:gd name="connsiteY15" fmla="*/ 5865095 h 9223166"/>
              <a:gd name="connsiteX16" fmla="*/ 0 w 9105643"/>
              <a:gd name="connsiteY16" fmla="*/ 5304292 h 9223166"/>
              <a:gd name="connsiteX0" fmla="*/ 0 w 9105643"/>
              <a:gd name="connsiteY0" fmla="*/ 5304292 h 9223166"/>
              <a:gd name="connsiteX1" fmla="*/ 2505389 w 9105643"/>
              <a:gd name="connsiteY1" fmla="*/ 4057687 h 9223166"/>
              <a:gd name="connsiteX2" fmla="*/ 972835 w 9105643"/>
              <a:gd name="connsiteY2" fmla="*/ 1759503 h 9223166"/>
              <a:gd name="connsiteX3" fmla="*/ 3604017 w 9105643"/>
              <a:gd name="connsiteY3" fmla="*/ 2572279 h 9223166"/>
              <a:gd name="connsiteX4" fmla="*/ 4161378 w 9105643"/>
              <a:gd name="connsiteY4" fmla="*/ 0 h 9223166"/>
              <a:gd name="connsiteX5" fmla="*/ 5430172 w 9105643"/>
              <a:gd name="connsiteY5" fmla="*/ 2337983 h 9223166"/>
              <a:gd name="connsiteX6" fmla="*/ 7703488 w 9105643"/>
              <a:gd name="connsiteY6" fmla="*/ 840822 h 9223166"/>
              <a:gd name="connsiteX7" fmla="*/ 6854611 w 9105643"/>
              <a:gd name="connsiteY7" fmla="*/ 3432831 h 9223166"/>
              <a:gd name="connsiteX8" fmla="*/ 9105643 w 9105643"/>
              <a:gd name="connsiteY8" fmla="*/ 4099887 h 9223166"/>
              <a:gd name="connsiteX9" fmla="*/ 7176582 w 9105643"/>
              <a:gd name="connsiteY9" fmla="*/ 5243460 h 9223166"/>
              <a:gd name="connsiteX10" fmla="*/ 8669121 w 9105643"/>
              <a:gd name="connsiteY10" fmla="*/ 7699180 h 9223166"/>
              <a:gd name="connsiteX11" fmla="*/ 6058408 w 9105643"/>
              <a:gd name="connsiteY11" fmla="*/ 6723118 h 9223166"/>
              <a:gd name="connsiteX12" fmla="*/ 5383508 w 9105643"/>
              <a:gd name="connsiteY12" fmla="*/ 9223166 h 9223166"/>
              <a:gd name="connsiteX13" fmla="*/ 4220133 w 9105643"/>
              <a:gd name="connsiteY13" fmla="*/ 6967816 h 9223166"/>
              <a:gd name="connsiteX14" fmla="*/ 1952550 w 9105643"/>
              <a:gd name="connsiteY14" fmla="*/ 8408208 h 9223166"/>
              <a:gd name="connsiteX15" fmla="*/ 2733990 w 9105643"/>
              <a:gd name="connsiteY15" fmla="*/ 5865095 h 9223166"/>
              <a:gd name="connsiteX16" fmla="*/ 0 w 9105643"/>
              <a:gd name="connsiteY16" fmla="*/ 5304292 h 9223166"/>
              <a:gd name="connsiteX0" fmla="*/ 0 w 9336755"/>
              <a:gd name="connsiteY0" fmla="*/ 5304292 h 9223166"/>
              <a:gd name="connsiteX1" fmla="*/ 2505389 w 9336755"/>
              <a:gd name="connsiteY1" fmla="*/ 4057687 h 9223166"/>
              <a:gd name="connsiteX2" fmla="*/ 972835 w 9336755"/>
              <a:gd name="connsiteY2" fmla="*/ 1759503 h 9223166"/>
              <a:gd name="connsiteX3" fmla="*/ 3604017 w 9336755"/>
              <a:gd name="connsiteY3" fmla="*/ 2572279 h 9223166"/>
              <a:gd name="connsiteX4" fmla="*/ 4161378 w 9336755"/>
              <a:gd name="connsiteY4" fmla="*/ 0 h 9223166"/>
              <a:gd name="connsiteX5" fmla="*/ 5430172 w 9336755"/>
              <a:gd name="connsiteY5" fmla="*/ 2337983 h 9223166"/>
              <a:gd name="connsiteX6" fmla="*/ 7703488 w 9336755"/>
              <a:gd name="connsiteY6" fmla="*/ 840822 h 9223166"/>
              <a:gd name="connsiteX7" fmla="*/ 6854611 w 9336755"/>
              <a:gd name="connsiteY7" fmla="*/ 3432831 h 9223166"/>
              <a:gd name="connsiteX8" fmla="*/ 9336755 w 9336755"/>
              <a:gd name="connsiteY8" fmla="*/ 4019500 h 9223166"/>
              <a:gd name="connsiteX9" fmla="*/ 7176582 w 9336755"/>
              <a:gd name="connsiteY9" fmla="*/ 5243460 h 9223166"/>
              <a:gd name="connsiteX10" fmla="*/ 8669121 w 9336755"/>
              <a:gd name="connsiteY10" fmla="*/ 7699180 h 9223166"/>
              <a:gd name="connsiteX11" fmla="*/ 6058408 w 9336755"/>
              <a:gd name="connsiteY11" fmla="*/ 6723118 h 9223166"/>
              <a:gd name="connsiteX12" fmla="*/ 5383508 w 9336755"/>
              <a:gd name="connsiteY12" fmla="*/ 9223166 h 9223166"/>
              <a:gd name="connsiteX13" fmla="*/ 4220133 w 9336755"/>
              <a:gd name="connsiteY13" fmla="*/ 6967816 h 9223166"/>
              <a:gd name="connsiteX14" fmla="*/ 1952550 w 9336755"/>
              <a:gd name="connsiteY14" fmla="*/ 8408208 h 9223166"/>
              <a:gd name="connsiteX15" fmla="*/ 2733990 w 9336755"/>
              <a:gd name="connsiteY15" fmla="*/ 5865095 h 9223166"/>
              <a:gd name="connsiteX16" fmla="*/ 0 w 9336755"/>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76582 w 9556673"/>
              <a:gd name="connsiteY9" fmla="*/ 5243460 h 9223166"/>
              <a:gd name="connsiteX10" fmla="*/ 8669121 w 9556673"/>
              <a:gd name="connsiteY10" fmla="*/ 7699180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669121 w 9556673"/>
              <a:gd name="connsiteY10" fmla="*/ 7699180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658847 w 9556673"/>
              <a:gd name="connsiteY10" fmla="*/ 7616987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597202 w 9556673"/>
              <a:gd name="connsiteY10" fmla="*/ 7524520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556105 w 9556673"/>
              <a:gd name="connsiteY10" fmla="*/ 7524520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556105 w 9556673"/>
              <a:gd name="connsiteY10" fmla="*/ 7524520 h 9223166"/>
              <a:gd name="connsiteX11" fmla="*/ 6017312 w 9556673"/>
              <a:gd name="connsiteY11" fmla="*/ 6712844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469746"/>
              <a:gd name="connsiteX1" fmla="*/ 2505389 w 9556673"/>
              <a:gd name="connsiteY1" fmla="*/ 4057687 h 9469746"/>
              <a:gd name="connsiteX2" fmla="*/ 972835 w 9556673"/>
              <a:gd name="connsiteY2" fmla="*/ 1759503 h 9469746"/>
              <a:gd name="connsiteX3" fmla="*/ 3604017 w 9556673"/>
              <a:gd name="connsiteY3" fmla="*/ 2572279 h 9469746"/>
              <a:gd name="connsiteX4" fmla="*/ 4161378 w 9556673"/>
              <a:gd name="connsiteY4" fmla="*/ 0 h 9469746"/>
              <a:gd name="connsiteX5" fmla="*/ 5430172 w 9556673"/>
              <a:gd name="connsiteY5" fmla="*/ 2337983 h 9469746"/>
              <a:gd name="connsiteX6" fmla="*/ 7703488 w 9556673"/>
              <a:gd name="connsiteY6" fmla="*/ 840822 h 9469746"/>
              <a:gd name="connsiteX7" fmla="*/ 6854611 w 9556673"/>
              <a:gd name="connsiteY7" fmla="*/ 3432831 h 9469746"/>
              <a:gd name="connsiteX8" fmla="*/ 9556673 w 9556673"/>
              <a:gd name="connsiteY8" fmla="*/ 4019500 h 9469746"/>
              <a:gd name="connsiteX9" fmla="*/ 7135486 w 9556673"/>
              <a:gd name="connsiteY9" fmla="*/ 5274283 h 9469746"/>
              <a:gd name="connsiteX10" fmla="*/ 8556105 w 9556673"/>
              <a:gd name="connsiteY10" fmla="*/ 7524520 h 9469746"/>
              <a:gd name="connsiteX11" fmla="*/ 6017312 w 9556673"/>
              <a:gd name="connsiteY11" fmla="*/ 6712844 h 9469746"/>
              <a:gd name="connsiteX12" fmla="*/ 5465701 w 9556673"/>
              <a:gd name="connsiteY12" fmla="*/ 9469746 h 9469746"/>
              <a:gd name="connsiteX13" fmla="*/ 4220133 w 9556673"/>
              <a:gd name="connsiteY13" fmla="*/ 6967816 h 9469746"/>
              <a:gd name="connsiteX14" fmla="*/ 1952550 w 9556673"/>
              <a:gd name="connsiteY14" fmla="*/ 8408208 h 9469746"/>
              <a:gd name="connsiteX15" fmla="*/ 2733990 w 9556673"/>
              <a:gd name="connsiteY15" fmla="*/ 5865095 h 9469746"/>
              <a:gd name="connsiteX16" fmla="*/ 0 w 9556673"/>
              <a:gd name="connsiteY16" fmla="*/ 5304292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62392 w 9515577"/>
              <a:gd name="connsiteY6" fmla="*/ 840822 h 9469746"/>
              <a:gd name="connsiteX7" fmla="*/ 6813515 w 9515577"/>
              <a:gd name="connsiteY7" fmla="*/ 3432831 h 9469746"/>
              <a:gd name="connsiteX8" fmla="*/ 9515577 w 9515577"/>
              <a:gd name="connsiteY8" fmla="*/ 4019500 h 9469746"/>
              <a:gd name="connsiteX9" fmla="*/ 7094390 w 9515577"/>
              <a:gd name="connsiteY9" fmla="*/ 5274283 h 9469746"/>
              <a:gd name="connsiteX10" fmla="*/ 8515009 w 9515577"/>
              <a:gd name="connsiteY10" fmla="*/ 7524520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911454 w 9515577"/>
              <a:gd name="connsiteY14" fmla="*/ 8408208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94390 w 9515577"/>
              <a:gd name="connsiteY9" fmla="*/ 5274283 h 9469746"/>
              <a:gd name="connsiteX10" fmla="*/ 8515009 w 9515577"/>
              <a:gd name="connsiteY10" fmla="*/ 7524520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911454 w 9515577"/>
              <a:gd name="connsiteY14" fmla="*/ 8408208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94390 w 9515577"/>
              <a:gd name="connsiteY9" fmla="*/ 5274283 h 9469746"/>
              <a:gd name="connsiteX10" fmla="*/ 8515009 w 9515577"/>
              <a:gd name="connsiteY10" fmla="*/ 7524520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94390 w 9515577"/>
              <a:gd name="connsiteY9" fmla="*/ 5274283 h 9469746"/>
              <a:gd name="connsiteX10" fmla="*/ 8609277 w 9515577"/>
              <a:gd name="connsiteY10" fmla="*/ 7590507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113243 w 9515577"/>
              <a:gd name="connsiteY9" fmla="*/ 5274283 h 9469746"/>
              <a:gd name="connsiteX10" fmla="*/ 8609277 w 9515577"/>
              <a:gd name="connsiteY10" fmla="*/ 7590507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113243 w 9515577"/>
              <a:gd name="connsiteY9" fmla="*/ 5274283 h 9469746"/>
              <a:gd name="connsiteX10" fmla="*/ 8609277 w 9515577"/>
              <a:gd name="connsiteY10" fmla="*/ 7590507 h 9469746"/>
              <a:gd name="connsiteX11" fmla="*/ 5985642 w 9515577"/>
              <a:gd name="connsiteY11" fmla="*/ 6759978 h 9469746"/>
              <a:gd name="connsiteX12" fmla="*/ 5424605 w 9515577"/>
              <a:gd name="connsiteY12" fmla="*/ 9469746 h 9469746"/>
              <a:gd name="connsiteX13" fmla="*/ 4179037 w 9515577"/>
              <a:gd name="connsiteY13" fmla="*/ 6967816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113243 w 9515577"/>
              <a:gd name="connsiteY9" fmla="*/ 5274283 h 9469746"/>
              <a:gd name="connsiteX10" fmla="*/ 8609277 w 9515577"/>
              <a:gd name="connsiteY10" fmla="*/ 7590507 h 9469746"/>
              <a:gd name="connsiteX11" fmla="*/ 5985642 w 9515577"/>
              <a:gd name="connsiteY11" fmla="*/ 6759978 h 9469746"/>
              <a:gd name="connsiteX12" fmla="*/ 5424605 w 9515577"/>
              <a:gd name="connsiteY12" fmla="*/ 9469746 h 9469746"/>
              <a:gd name="connsiteX13" fmla="*/ 4150756 w 9515577"/>
              <a:gd name="connsiteY13" fmla="*/ 6986670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75536 w 9515577"/>
              <a:gd name="connsiteY9" fmla="*/ 5274283 h 9469746"/>
              <a:gd name="connsiteX10" fmla="*/ 8609277 w 9515577"/>
              <a:gd name="connsiteY10" fmla="*/ 7590507 h 9469746"/>
              <a:gd name="connsiteX11" fmla="*/ 5985642 w 9515577"/>
              <a:gd name="connsiteY11" fmla="*/ 6759978 h 9469746"/>
              <a:gd name="connsiteX12" fmla="*/ 5424605 w 9515577"/>
              <a:gd name="connsiteY12" fmla="*/ 9469746 h 9469746"/>
              <a:gd name="connsiteX13" fmla="*/ 4150756 w 9515577"/>
              <a:gd name="connsiteY13" fmla="*/ 6986670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75536 w 9515577"/>
              <a:gd name="connsiteY9" fmla="*/ 5274283 h 9469746"/>
              <a:gd name="connsiteX10" fmla="*/ 8609277 w 9515577"/>
              <a:gd name="connsiteY10" fmla="*/ 7590507 h 9469746"/>
              <a:gd name="connsiteX11" fmla="*/ 5966789 w 9515577"/>
              <a:gd name="connsiteY11" fmla="*/ 6722271 h 9469746"/>
              <a:gd name="connsiteX12" fmla="*/ 5424605 w 9515577"/>
              <a:gd name="connsiteY12" fmla="*/ 9469746 h 9469746"/>
              <a:gd name="connsiteX13" fmla="*/ 4150756 w 9515577"/>
              <a:gd name="connsiteY13" fmla="*/ 6986670 h 9469746"/>
              <a:gd name="connsiteX14" fmla="*/ 1872543 w 9515577"/>
              <a:gd name="connsiteY14" fmla="*/ 8447119 h 9469746"/>
              <a:gd name="connsiteX15" fmla="*/ 2692894 w 9515577"/>
              <a:gd name="connsiteY15" fmla="*/ 5865095 h 9469746"/>
              <a:gd name="connsiteX16" fmla="*/ 0 w 9515577"/>
              <a:gd name="connsiteY16" fmla="*/ 5314566 h 9469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15577" h="9469746">
                <a:moveTo>
                  <a:pt x="0" y="5314566"/>
                </a:moveTo>
                <a:lnTo>
                  <a:pt x="2464293" y="4057687"/>
                </a:lnTo>
                <a:lnTo>
                  <a:pt x="931739" y="1759503"/>
                </a:lnTo>
                <a:lnTo>
                  <a:pt x="3562921" y="2572279"/>
                </a:lnTo>
                <a:lnTo>
                  <a:pt x="4120282" y="0"/>
                </a:lnTo>
                <a:lnTo>
                  <a:pt x="5389076" y="2337983"/>
                </a:lnTo>
                <a:lnTo>
                  <a:pt x="7672120" y="821366"/>
                </a:lnTo>
                <a:lnTo>
                  <a:pt x="6813515" y="3432831"/>
                </a:lnTo>
                <a:lnTo>
                  <a:pt x="9515577" y="4019500"/>
                </a:lnTo>
                <a:lnTo>
                  <a:pt x="7075536" y="5274283"/>
                </a:lnTo>
                <a:lnTo>
                  <a:pt x="8609277" y="7590507"/>
                </a:lnTo>
                <a:lnTo>
                  <a:pt x="5966789" y="6722271"/>
                </a:lnTo>
                <a:lnTo>
                  <a:pt x="5424605" y="9469746"/>
                </a:lnTo>
                <a:lnTo>
                  <a:pt x="4150756" y="6986670"/>
                </a:lnTo>
                <a:lnTo>
                  <a:pt x="1872543" y="8447119"/>
                </a:lnTo>
                <a:lnTo>
                  <a:pt x="2692894" y="5865095"/>
                </a:lnTo>
                <a:lnTo>
                  <a:pt x="0" y="5314566"/>
                </a:lnTo>
                <a:close/>
              </a:path>
            </a:pathLst>
          </a:custGeom>
        </p:spPr>
        <p:txBody>
          <a:bodyPr/>
          <a:lstStyle/>
          <a:p>
            <a:endParaRPr lang="en-US" dirty="0"/>
          </a:p>
        </p:txBody>
      </p:sp>
      <p:sp>
        <p:nvSpPr>
          <p:cNvPr id="49" name="Text Placeholder 3">
            <a:extLst>
              <a:ext uri="{FF2B5EF4-FFF2-40B4-BE49-F238E27FC236}">
                <a16:creationId xmlns:a16="http://schemas.microsoft.com/office/drawing/2014/main" id="{36EBA39C-1CA6-C24D-B9F7-33F6D2F18044}"/>
              </a:ext>
            </a:extLst>
          </p:cNvPr>
          <p:cNvSpPr>
            <a:spLocks noGrp="1"/>
          </p:cNvSpPr>
          <p:nvPr>
            <p:ph type="body" sz="quarter" idx="11"/>
          </p:nvPr>
        </p:nvSpPr>
        <p:spPr>
          <a:xfrm>
            <a:off x="539400" y="544913"/>
            <a:ext cx="3145094" cy="5759662"/>
          </a:xfrm>
          <a:prstGeom prst="rect">
            <a:avLst/>
          </a:prstGeom>
        </p:spPr>
        <p:txBody>
          <a:bodyPr anchor="t"/>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spTree>
    <p:extLst>
      <p:ext uri="{BB962C8B-B14F-4D97-AF65-F5344CB8AC3E}">
        <p14:creationId xmlns:p14="http://schemas.microsoft.com/office/powerpoint/2010/main" val="81107291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build="p">
        <p:tmplLst>
          <p:tmpl lvl="1">
            <p:tnLst>
              <p:par>
                <p:cTn presetID="1" presetClass="entr" presetSubtype="0" fill="hold" nodeType="clickEffect">
                  <p:stCondLst>
                    <p:cond delay="0"/>
                  </p:stCondLst>
                  <p:childTnLst>
                    <p:set>
                      <p:cBhvr>
                        <p:cTn dur="1" fill="hold">
                          <p:stCondLst>
                            <p:cond delay="0"/>
                          </p:stCondLst>
                        </p:cTn>
                        <p:tgtEl>
                          <p:spTgt spid="49"/>
                        </p:tgtEl>
                        <p:attrNameLst>
                          <p:attrName>style.visibility</p:attrName>
                        </p:attrNameLst>
                      </p:cBhvr>
                      <p:to>
                        <p:strVal val="visible"/>
                      </p:to>
                    </p:se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sson 2: Title and Sub">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C51095D-088A-5645-9B64-D222D5365C0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ext Placeholder 3">
            <a:extLst>
              <a:ext uri="{FF2B5EF4-FFF2-40B4-BE49-F238E27FC236}">
                <a16:creationId xmlns:a16="http://schemas.microsoft.com/office/drawing/2014/main" id="{C655997E-D801-E744-B344-BAD6277A907C}"/>
              </a:ext>
            </a:extLst>
          </p:cNvPr>
          <p:cNvSpPr>
            <a:spLocks noGrp="1"/>
          </p:cNvSpPr>
          <p:nvPr>
            <p:ph type="body" sz="quarter" idx="10"/>
          </p:nvPr>
        </p:nvSpPr>
        <p:spPr>
          <a:xfrm>
            <a:off x="539399" y="1320801"/>
            <a:ext cx="5251427" cy="1328116"/>
          </a:xfrm>
          <a:prstGeom prst="rect">
            <a:avLst/>
          </a:prstGeom>
        </p:spPr>
        <p:txBody>
          <a:bodyPr anchor="t">
            <a:normAutofit/>
          </a:bodyPr>
          <a:lstStyle>
            <a:lvl1pPr marL="0" indent="0">
              <a:buNone/>
              <a:defRPr sz="3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sp>
        <p:nvSpPr>
          <p:cNvPr id="7" name="Title 1">
            <a:extLst>
              <a:ext uri="{FF2B5EF4-FFF2-40B4-BE49-F238E27FC236}">
                <a16:creationId xmlns:a16="http://schemas.microsoft.com/office/drawing/2014/main" id="{E752026E-6120-D348-884D-29DC6882CA93}"/>
              </a:ext>
            </a:extLst>
          </p:cNvPr>
          <p:cNvSpPr>
            <a:spLocks noGrp="1"/>
          </p:cNvSpPr>
          <p:nvPr>
            <p:ph type="ctrTitle" hasCustomPrompt="1"/>
          </p:nvPr>
        </p:nvSpPr>
        <p:spPr>
          <a:xfrm>
            <a:off x="539399" y="544913"/>
            <a:ext cx="5251427" cy="775888"/>
          </a:xfrm>
          <a:prstGeom prst="rect">
            <a:avLst/>
          </a:prstGeom>
        </p:spPr>
        <p:txBody>
          <a:bodyPr anchor="t">
            <a:noAutofit/>
          </a:bodyPr>
          <a:lstStyle>
            <a:lvl1pPr algn="l">
              <a:defRPr sz="54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r>
              <a:rPr lang="en-US" dirty="0"/>
              <a:t>CLICK TO EDIT MASTER TITLE STYLE</a:t>
            </a:r>
          </a:p>
        </p:txBody>
      </p:sp>
      <p:pic>
        <p:nvPicPr>
          <p:cNvPr id="4" name="Picture 3">
            <a:extLst>
              <a:ext uri="{FF2B5EF4-FFF2-40B4-BE49-F238E27FC236}">
                <a16:creationId xmlns:a16="http://schemas.microsoft.com/office/drawing/2014/main" id="{AE7815B4-9161-F645-BEE7-B0340FADFD6B}"/>
              </a:ext>
            </a:extLst>
          </p:cNvPr>
          <p:cNvPicPr>
            <a:picLocks noChangeAspect="1"/>
          </p:cNvPicPr>
          <p:nvPr userDrawn="1"/>
        </p:nvPicPr>
        <p:blipFill>
          <a:blip r:embed="rId3"/>
          <a:stretch>
            <a:fillRect/>
          </a:stretch>
        </p:blipFill>
        <p:spPr>
          <a:xfrm>
            <a:off x="455171" y="5559816"/>
            <a:ext cx="1519934" cy="854963"/>
          </a:xfrm>
          <a:prstGeom prst="rect">
            <a:avLst/>
          </a:prstGeom>
        </p:spPr>
      </p:pic>
    </p:spTree>
    <p:extLst>
      <p:ext uri="{BB962C8B-B14F-4D97-AF65-F5344CB8AC3E}">
        <p14:creationId xmlns:p14="http://schemas.microsoft.com/office/powerpoint/2010/main" val="228125971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Lesson 4: Text and Ic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4344D2B-AAC1-D144-860A-0F7DDE05483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3" name="Text Placeholder 3">
            <a:extLst>
              <a:ext uri="{FF2B5EF4-FFF2-40B4-BE49-F238E27FC236}">
                <a16:creationId xmlns:a16="http://schemas.microsoft.com/office/drawing/2014/main" id="{E6A6DE4A-F94E-0345-8E0A-91C0C734B2EE}"/>
              </a:ext>
            </a:extLst>
          </p:cNvPr>
          <p:cNvSpPr>
            <a:spLocks noGrp="1"/>
          </p:cNvSpPr>
          <p:nvPr>
            <p:ph type="body" sz="quarter" idx="11"/>
          </p:nvPr>
        </p:nvSpPr>
        <p:spPr>
          <a:xfrm>
            <a:off x="539399" y="1708879"/>
            <a:ext cx="7829685" cy="4595696"/>
          </a:xfrm>
          <a:prstGeom prst="rect">
            <a:avLst/>
          </a:prstGeom>
        </p:spPr>
        <p:txBody>
          <a:bodyPr anchor="t"/>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sp>
        <p:nvSpPr>
          <p:cNvPr id="14" name="Title 1">
            <a:extLst>
              <a:ext uri="{FF2B5EF4-FFF2-40B4-BE49-F238E27FC236}">
                <a16:creationId xmlns:a16="http://schemas.microsoft.com/office/drawing/2014/main" id="{DBAA0F80-095D-6448-AA5B-E0C4B8E2A068}"/>
              </a:ext>
            </a:extLst>
          </p:cNvPr>
          <p:cNvSpPr>
            <a:spLocks noGrp="1"/>
          </p:cNvSpPr>
          <p:nvPr>
            <p:ph type="ctrTitle" hasCustomPrompt="1"/>
          </p:nvPr>
        </p:nvSpPr>
        <p:spPr>
          <a:xfrm>
            <a:off x="539398" y="544913"/>
            <a:ext cx="11113202" cy="1038958"/>
          </a:xfrm>
          <a:prstGeom prst="rect">
            <a:avLst/>
          </a:prstGeom>
        </p:spPr>
        <p:txBody>
          <a:bodyPr anchor="t">
            <a:normAutofit/>
          </a:bodyPr>
          <a:lstStyle>
            <a:lvl1pPr algn="l">
              <a:defRPr sz="46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r>
              <a:rPr lang="en-US" dirty="0"/>
              <a:t>CLICK TO EDIT MASTER TITLE STYLE</a:t>
            </a:r>
          </a:p>
        </p:txBody>
      </p:sp>
      <p:pic>
        <p:nvPicPr>
          <p:cNvPr id="6" name="Picture 5">
            <a:extLst>
              <a:ext uri="{FF2B5EF4-FFF2-40B4-BE49-F238E27FC236}">
                <a16:creationId xmlns:a16="http://schemas.microsoft.com/office/drawing/2014/main" id="{E97C23D0-89D9-8647-AAEE-70654A992ADD}"/>
              </a:ext>
            </a:extLst>
          </p:cNvPr>
          <p:cNvPicPr>
            <a:picLocks noChangeAspect="1"/>
          </p:cNvPicPr>
          <p:nvPr userDrawn="1"/>
        </p:nvPicPr>
        <p:blipFill>
          <a:blip r:embed="rId3"/>
          <a:stretch>
            <a:fillRect/>
          </a:stretch>
        </p:blipFill>
        <p:spPr>
          <a:xfrm>
            <a:off x="10623229" y="5554189"/>
            <a:ext cx="1494773" cy="1303811"/>
          </a:xfrm>
          <a:prstGeom prst="rect">
            <a:avLst/>
          </a:prstGeom>
        </p:spPr>
      </p:pic>
      <p:pic>
        <p:nvPicPr>
          <p:cNvPr id="10" name="Picture 9">
            <a:extLst>
              <a:ext uri="{FF2B5EF4-FFF2-40B4-BE49-F238E27FC236}">
                <a16:creationId xmlns:a16="http://schemas.microsoft.com/office/drawing/2014/main" id="{0824E984-774E-7C48-AFC2-BA609481C00C}"/>
              </a:ext>
            </a:extLst>
          </p:cNvPr>
          <p:cNvPicPr>
            <a:picLocks noChangeAspect="1"/>
          </p:cNvPicPr>
          <p:nvPr userDrawn="1"/>
        </p:nvPicPr>
        <p:blipFill>
          <a:blip r:embed="rId4"/>
          <a:stretch>
            <a:fillRect/>
          </a:stretch>
        </p:blipFill>
        <p:spPr>
          <a:xfrm>
            <a:off x="8299422" y="1459667"/>
            <a:ext cx="3901672" cy="1629522"/>
          </a:xfrm>
          <a:prstGeom prst="rect">
            <a:avLst/>
          </a:prstGeom>
        </p:spPr>
      </p:pic>
      <p:sp>
        <p:nvSpPr>
          <p:cNvPr id="12" name="Text Placeholder 3">
            <a:extLst>
              <a:ext uri="{FF2B5EF4-FFF2-40B4-BE49-F238E27FC236}">
                <a16:creationId xmlns:a16="http://schemas.microsoft.com/office/drawing/2014/main" id="{71A4F995-9B0B-C14C-A638-C2451E24D439}"/>
              </a:ext>
            </a:extLst>
          </p:cNvPr>
          <p:cNvSpPr>
            <a:spLocks noGrp="1"/>
          </p:cNvSpPr>
          <p:nvPr>
            <p:ph type="body" sz="quarter" idx="12"/>
          </p:nvPr>
        </p:nvSpPr>
        <p:spPr>
          <a:xfrm>
            <a:off x="9762241" y="1793568"/>
            <a:ext cx="2077662" cy="961719"/>
          </a:xfrm>
          <a:prstGeom prst="rect">
            <a:avLst/>
          </a:prstGeom>
        </p:spPr>
        <p:txBody>
          <a:bodyPr anchor="ctr"/>
          <a:lstStyle>
            <a:lvl1pPr marL="0" indent="0">
              <a:buNone/>
              <a:defRPr sz="1600" b="0" i="0">
                <a:solidFill>
                  <a:schemeClr val="bg1"/>
                </a:solidFill>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sp>
        <p:nvSpPr>
          <p:cNvPr id="15" name="Picture Placeholder 9">
            <a:extLst>
              <a:ext uri="{FF2B5EF4-FFF2-40B4-BE49-F238E27FC236}">
                <a16:creationId xmlns:a16="http://schemas.microsoft.com/office/drawing/2014/main" id="{D7BC933F-5C3C-3541-836A-E982B471AAF3}"/>
              </a:ext>
            </a:extLst>
          </p:cNvPr>
          <p:cNvSpPr>
            <a:spLocks noGrp="1"/>
          </p:cNvSpPr>
          <p:nvPr>
            <p:ph type="pic" sz="quarter" idx="13"/>
          </p:nvPr>
        </p:nvSpPr>
        <p:spPr>
          <a:xfrm>
            <a:off x="8695186" y="1789099"/>
            <a:ext cx="964629" cy="966188"/>
          </a:xfrm>
          <a:prstGeom prst="ellipse">
            <a:avLst/>
          </a:prstGeom>
        </p:spPr>
        <p:txBody>
          <a:bodyPr/>
          <a:lstStyle/>
          <a:p>
            <a:endParaRPr lang="en-US" dirty="0"/>
          </a:p>
        </p:txBody>
      </p:sp>
    </p:spTree>
    <p:extLst>
      <p:ext uri="{BB962C8B-B14F-4D97-AF65-F5344CB8AC3E}">
        <p14:creationId xmlns:p14="http://schemas.microsoft.com/office/powerpoint/2010/main" val="302684002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2" presetClass="entr" presetSubtype="2"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 calcmode="lin" valueType="num">
                                      <p:cBhvr additive="base">
                                        <p:cTn id="9" dur="1000" fill="hold"/>
                                        <p:tgtEl>
                                          <p:spTgt spid="10"/>
                                        </p:tgtEl>
                                        <p:attrNameLst>
                                          <p:attrName>ppt_x</p:attrName>
                                        </p:attrNameLst>
                                      </p:cBhvr>
                                      <p:tavLst>
                                        <p:tav tm="0">
                                          <p:val>
                                            <p:strVal val="1+#ppt_w/2"/>
                                          </p:val>
                                        </p:tav>
                                        <p:tav tm="100000">
                                          <p:val>
                                            <p:strVal val="#ppt_x"/>
                                          </p:val>
                                        </p:tav>
                                      </p:tavLst>
                                    </p:anim>
                                    <p:anim calcmode="lin" valueType="num">
                                      <p:cBhvr additive="base">
                                        <p:cTn id="10" dur="1000" fill="hold"/>
                                        <p:tgtEl>
                                          <p:spTgt spid="10"/>
                                        </p:tgtEl>
                                        <p:attrNameLst>
                                          <p:attrName>ppt_y</p:attrName>
                                        </p:attrNameLst>
                                      </p:cBhvr>
                                      <p:tavLst>
                                        <p:tav tm="0">
                                          <p:val>
                                            <p:strVal val="#ppt_y"/>
                                          </p:val>
                                        </p:tav>
                                        <p:tav tm="100000">
                                          <p:val>
                                            <p:strVal val="#ppt_y"/>
                                          </p:val>
                                        </p:tav>
                                      </p:tavLst>
                                    </p:anim>
                                  </p:childTnLst>
                                </p:cTn>
                              </p:par>
                              <p:par>
                                <p:cTn id="11" presetID="10" presetClass="entr" presetSubtype="0" fill="hold" grpId="0" nodeType="withEffect">
                                  <p:stCondLst>
                                    <p:cond delay="1000"/>
                                  </p:stCondLst>
                                  <p:childTnLst>
                                    <p:set>
                                      <p:cBhvr>
                                        <p:cTn id="12" dur="1" fill="hold">
                                          <p:stCondLst>
                                            <p:cond delay="0"/>
                                          </p:stCondLst>
                                        </p:cTn>
                                        <p:tgtEl>
                                          <p:spTgt spid="12">
                                            <p:txEl>
                                              <p:pRg st="0" end="0"/>
                                            </p:txEl>
                                          </p:spTgt>
                                        </p:tgtEl>
                                        <p:attrNameLst>
                                          <p:attrName>style.visibility</p:attrName>
                                        </p:attrNameLst>
                                      </p:cBhvr>
                                      <p:to>
                                        <p:strVal val="visible"/>
                                      </p:to>
                                    </p:set>
                                    <p:animEffect transition="in" filter="fade">
                                      <p:cBhvr>
                                        <p:cTn id="13" dur="500"/>
                                        <p:tgtEl>
                                          <p:spTgt spid="12">
                                            <p:txEl>
                                              <p:pRg st="0" end="0"/>
                                            </p:txEl>
                                          </p:spTgt>
                                        </p:tgtEl>
                                      </p:cBhvr>
                                    </p:animEffect>
                                  </p:childTnLst>
                                </p:cTn>
                              </p:par>
                              <p:par>
                                <p:cTn id="14" presetID="10" presetClass="entr" presetSubtype="0" fill="hold" grpId="0" nodeType="withEffect" nodePh="1">
                                  <p:stCondLst>
                                    <p:cond delay="1000"/>
                                  </p:stCondLst>
                                  <p:endCondLst>
                                    <p:cond evt="begin" delay="0">
                                      <p:tn val="14"/>
                                    </p:cond>
                                  </p:end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 presetClass="entr" presetSubtype="0" fill="hold" nodeType="clickEffect">
                  <p:stCondLst>
                    <p:cond delay="0"/>
                  </p:stCondLst>
                  <p:childTnLst>
                    <p:set>
                      <p:cBhvr>
                        <p:cTn dur="1" fill="hold">
                          <p:stCondLst>
                            <p:cond delay="0"/>
                          </p:stCondLst>
                        </p:cTn>
                        <p:tgtEl>
                          <p:spTgt spid="13"/>
                        </p:tgtEl>
                        <p:attrNameLst>
                          <p:attrName>style.visibility</p:attrName>
                        </p:attrNameLst>
                      </p:cBhvr>
                      <p:to>
                        <p:strVal val="visible"/>
                      </p:to>
                    </p:set>
                  </p:childTnLst>
                </p:cTn>
              </p:par>
            </p:tnLst>
          </p:tmpl>
        </p:tmplLst>
      </p:bldP>
      <p:bldP spid="12" grpId="0" build="p">
        <p:tmplLst>
          <p:tmpl lvl="1">
            <p:tnLst>
              <p:par>
                <p:cTn presetID="10" presetClass="entr" presetSubtype="0" fill="hold" nodeType="withEffect">
                  <p:stCondLst>
                    <p:cond delay="10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5" grpId="0"/>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Lesson 4: Text and Iconx2">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3334AF9-9604-584A-96C9-2D94AD459AC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3" name="Text Placeholder 3">
            <a:extLst>
              <a:ext uri="{FF2B5EF4-FFF2-40B4-BE49-F238E27FC236}">
                <a16:creationId xmlns:a16="http://schemas.microsoft.com/office/drawing/2014/main" id="{E6A6DE4A-F94E-0345-8E0A-91C0C734B2EE}"/>
              </a:ext>
            </a:extLst>
          </p:cNvPr>
          <p:cNvSpPr>
            <a:spLocks noGrp="1"/>
          </p:cNvSpPr>
          <p:nvPr>
            <p:ph type="body" sz="quarter" idx="11"/>
          </p:nvPr>
        </p:nvSpPr>
        <p:spPr>
          <a:xfrm>
            <a:off x="539399" y="1708879"/>
            <a:ext cx="7829685" cy="4595696"/>
          </a:xfrm>
          <a:prstGeom prst="rect">
            <a:avLst/>
          </a:prstGeom>
        </p:spPr>
        <p:txBody>
          <a:bodyPr anchor="t"/>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pic>
        <p:nvPicPr>
          <p:cNvPr id="3" name="Picture 2">
            <a:extLst>
              <a:ext uri="{FF2B5EF4-FFF2-40B4-BE49-F238E27FC236}">
                <a16:creationId xmlns:a16="http://schemas.microsoft.com/office/drawing/2014/main" id="{A5A3B81D-03BD-4149-9F8B-ECAA0124FCCB}"/>
              </a:ext>
            </a:extLst>
          </p:cNvPr>
          <p:cNvPicPr>
            <a:picLocks noChangeAspect="1"/>
          </p:cNvPicPr>
          <p:nvPr userDrawn="1"/>
        </p:nvPicPr>
        <p:blipFill>
          <a:blip r:embed="rId3"/>
          <a:stretch>
            <a:fillRect/>
          </a:stretch>
        </p:blipFill>
        <p:spPr>
          <a:xfrm>
            <a:off x="8299422" y="1459667"/>
            <a:ext cx="3901672" cy="1629522"/>
          </a:xfrm>
          <a:prstGeom prst="rect">
            <a:avLst/>
          </a:prstGeom>
        </p:spPr>
      </p:pic>
      <p:sp>
        <p:nvSpPr>
          <p:cNvPr id="11" name="Text Placeholder 3">
            <a:extLst>
              <a:ext uri="{FF2B5EF4-FFF2-40B4-BE49-F238E27FC236}">
                <a16:creationId xmlns:a16="http://schemas.microsoft.com/office/drawing/2014/main" id="{EC0A4D5E-CAED-B34E-935E-D5953BB643BD}"/>
              </a:ext>
            </a:extLst>
          </p:cNvPr>
          <p:cNvSpPr>
            <a:spLocks noGrp="1"/>
          </p:cNvSpPr>
          <p:nvPr>
            <p:ph type="body" sz="quarter" idx="12"/>
          </p:nvPr>
        </p:nvSpPr>
        <p:spPr>
          <a:xfrm>
            <a:off x="9762241" y="1793568"/>
            <a:ext cx="2077662" cy="961719"/>
          </a:xfrm>
          <a:prstGeom prst="rect">
            <a:avLst/>
          </a:prstGeom>
        </p:spPr>
        <p:txBody>
          <a:bodyPr anchor="ctr"/>
          <a:lstStyle>
            <a:lvl1pPr marL="0" indent="0">
              <a:buNone/>
              <a:defRPr sz="1600" b="0" i="0">
                <a:solidFill>
                  <a:schemeClr val="bg1"/>
                </a:solidFill>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sp>
        <p:nvSpPr>
          <p:cNvPr id="14" name="Title 1">
            <a:extLst>
              <a:ext uri="{FF2B5EF4-FFF2-40B4-BE49-F238E27FC236}">
                <a16:creationId xmlns:a16="http://schemas.microsoft.com/office/drawing/2014/main" id="{DBAA0F80-095D-6448-AA5B-E0C4B8E2A068}"/>
              </a:ext>
            </a:extLst>
          </p:cNvPr>
          <p:cNvSpPr>
            <a:spLocks noGrp="1"/>
          </p:cNvSpPr>
          <p:nvPr>
            <p:ph type="ctrTitle" hasCustomPrompt="1"/>
          </p:nvPr>
        </p:nvSpPr>
        <p:spPr>
          <a:xfrm>
            <a:off x="539398" y="544913"/>
            <a:ext cx="11113202" cy="1038958"/>
          </a:xfrm>
          <a:prstGeom prst="rect">
            <a:avLst/>
          </a:prstGeom>
        </p:spPr>
        <p:txBody>
          <a:bodyPr anchor="t">
            <a:normAutofit/>
          </a:bodyPr>
          <a:lstStyle>
            <a:lvl1pPr algn="l">
              <a:defRPr sz="46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r>
              <a:rPr lang="en-US" dirty="0"/>
              <a:t>CLICK TO EDIT MASTER TITLE STYLE</a:t>
            </a:r>
          </a:p>
        </p:txBody>
      </p:sp>
      <p:pic>
        <p:nvPicPr>
          <p:cNvPr id="6" name="Picture 5">
            <a:extLst>
              <a:ext uri="{FF2B5EF4-FFF2-40B4-BE49-F238E27FC236}">
                <a16:creationId xmlns:a16="http://schemas.microsoft.com/office/drawing/2014/main" id="{E97C23D0-89D9-8647-AAEE-70654A992ADD}"/>
              </a:ext>
            </a:extLst>
          </p:cNvPr>
          <p:cNvPicPr>
            <a:picLocks noChangeAspect="1"/>
          </p:cNvPicPr>
          <p:nvPr userDrawn="1"/>
        </p:nvPicPr>
        <p:blipFill>
          <a:blip r:embed="rId4"/>
          <a:stretch>
            <a:fillRect/>
          </a:stretch>
        </p:blipFill>
        <p:spPr>
          <a:xfrm>
            <a:off x="10623229" y="5554189"/>
            <a:ext cx="1494773" cy="1303811"/>
          </a:xfrm>
          <a:prstGeom prst="rect">
            <a:avLst/>
          </a:prstGeom>
        </p:spPr>
      </p:pic>
      <p:sp>
        <p:nvSpPr>
          <p:cNvPr id="10" name="Picture Placeholder 9">
            <a:extLst>
              <a:ext uri="{FF2B5EF4-FFF2-40B4-BE49-F238E27FC236}">
                <a16:creationId xmlns:a16="http://schemas.microsoft.com/office/drawing/2014/main" id="{5D9A65FC-E29C-6C44-A87D-91B5A681827E}"/>
              </a:ext>
            </a:extLst>
          </p:cNvPr>
          <p:cNvSpPr>
            <a:spLocks noGrp="1"/>
          </p:cNvSpPr>
          <p:nvPr>
            <p:ph type="pic" sz="quarter" idx="13"/>
          </p:nvPr>
        </p:nvSpPr>
        <p:spPr>
          <a:xfrm>
            <a:off x="8695186" y="1789099"/>
            <a:ext cx="964629" cy="966188"/>
          </a:xfrm>
          <a:prstGeom prst="ellipse">
            <a:avLst/>
          </a:prstGeom>
        </p:spPr>
        <p:txBody>
          <a:bodyPr/>
          <a:lstStyle/>
          <a:p>
            <a:endParaRPr lang="en-US" dirty="0"/>
          </a:p>
        </p:txBody>
      </p:sp>
      <p:pic>
        <p:nvPicPr>
          <p:cNvPr id="9" name="Picture 8">
            <a:extLst>
              <a:ext uri="{FF2B5EF4-FFF2-40B4-BE49-F238E27FC236}">
                <a16:creationId xmlns:a16="http://schemas.microsoft.com/office/drawing/2014/main" id="{138A0A63-E3F5-0246-8F41-17EF9C753BD5}"/>
              </a:ext>
            </a:extLst>
          </p:cNvPr>
          <p:cNvPicPr>
            <a:picLocks noChangeAspect="1"/>
          </p:cNvPicPr>
          <p:nvPr userDrawn="1"/>
        </p:nvPicPr>
        <p:blipFill>
          <a:blip r:embed="rId3"/>
          <a:stretch>
            <a:fillRect/>
          </a:stretch>
        </p:blipFill>
        <p:spPr>
          <a:xfrm>
            <a:off x="8294875" y="2960515"/>
            <a:ext cx="3901672" cy="1629522"/>
          </a:xfrm>
          <a:prstGeom prst="rect">
            <a:avLst/>
          </a:prstGeom>
        </p:spPr>
      </p:pic>
      <p:sp>
        <p:nvSpPr>
          <p:cNvPr id="12" name="Text Placeholder 3">
            <a:extLst>
              <a:ext uri="{FF2B5EF4-FFF2-40B4-BE49-F238E27FC236}">
                <a16:creationId xmlns:a16="http://schemas.microsoft.com/office/drawing/2014/main" id="{6B1438FA-A386-5D4B-B00C-08E80DC96645}"/>
              </a:ext>
            </a:extLst>
          </p:cNvPr>
          <p:cNvSpPr>
            <a:spLocks noGrp="1"/>
          </p:cNvSpPr>
          <p:nvPr>
            <p:ph type="body" sz="quarter" idx="14"/>
          </p:nvPr>
        </p:nvSpPr>
        <p:spPr>
          <a:xfrm>
            <a:off x="9757694" y="3294416"/>
            <a:ext cx="2077662" cy="961719"/>
          </a:xfrm>
          <a:prstGeom prst="rect">
            <a:avLst/>
          </a:prstGeom>
        </p:spPr>
        <p:txBody>
          <a:bodyPr anchor="ctr"/>
          <a:lstStyle>
            <a:lvl1pPr marL="0" indent="0">
              <a:buNone/>
              <a:defRPr sz="1600" b="0" i="0">
                <a:solidFill>
                  <a:schemeClr val="bg1"/>
                </a:solidFill>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sp>
        <p:nvSpPr>
          <p:cNvPr id="15" name="Picture Placeholder 9">
            <a:extLst>
              <a:ext uri="{FF2B5EF4-FFF2-40B4-BE49-F238E27FC236}">
                <a16:creationId xmlns:a16="http://schemas.microsoft.com/office/drawing/2014/main" id="{1394918E-A1FB-5E4D-BB48-212AEBA0D2ED}"/>
              </a:ext>
            </a:extLst>
          </p:cNvPr>
          <p:cNvSpPr>
            <a:spLocks noGrp="1"/>
          </p:cNvSpPr>
          <p:nvPr>
            <p:ph type="pic" sz="quarter" idx="15"/>
          </p:nvPr>
        </p:nvSpPr>
        <p:spPr>
          <a:xfrm>
            <a:off x="8690639" y="3289947"/>
            <a:ext cx="964629" cy="966188"/>
          </a:xfrm>
          <a:prstGeom prst="ellipse">
            <a:avLst/>
          </a:prstGeom>
        </p:spPr>
        <p:txBody>
          <a:bodyPr/>
          <a:lstStyle/>
          <a:p>
            <a:endParaRPr lang="en-US" dirty="0"/>
          </a:p>
        </p:txBody>
      </p:sp>
    </p:spTree>
    <p:extLst>
      <p:ext uri="{BB962C8B-B14F-4D97-AF65-F5344CB8AC3E}">
        <p14:creationId xmlns:p14="http://schemas.microsoft.com/office/powerpoint/2010/main" val="348955152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2" presetClass="entr" presetSubtype="2"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000" fill="hold"/>
                                        <p:tgtEl>
                                          <p:spTgt spid="3"/>
                                        </p:tgtEl>
                                        <p:attrNameLst>
                                          <p:attrName>ppt_x</p:attrName>
                                        </p:attrNameLst>
                                      </p:cBhvr>
                                      <p:tavLst>
                                        <p:tav tm="0">
                                          <p:val>
                                            <p:strVal val="1+#ppt_w/2"/>
                                          </p:val>
                                        </p:tav>
                                        <p:tav tm="100000">
                                          <p:val>
                                            <p:strVal val="#ppt_x"/>
                                          </p:val>
                                        </p:tav>
                                      </p:tavLst>
                                    </p:anim>
                                    <p:anim calcmode="lin" valueType="num">
                                      <p:cBhvr additive="base">
                                        <p:cTn id="10" dur="1000" fill="hold"/>
                                        <p:tgtEl>
                                          <p:spTgt spid="3"/>
                                        </p:tgtEl>
                                        <p:attrNameLst>
                                          <p:attrName>ppt_y</p:attrName>
                                        </p:attrNameLst>
                                      </p:cBhvr>
                                      <p:tavLst>
                                        <p:tav tm="0">
                                          <p:val>
                                            <p:strVal val="#ppt_y"/>
                                          </p:val>
                                        </p:tav>
                                        <p:tav tm="100000">
                                          <p:val>
                                            <p:strVal val="#ppt_y"/>
                                          </p:val>
                                        </p:tav>
                                      </p:tavLst>
                                    </p:anim>
                                  </p:childTnLst>
                                </p:cTn>
                              </p:par>
                              <p:par>
                                <p:cTn id="11" presetID="10" presetClass="entr" presetSubtype="0" fill="hold" grpId="0" nodeType="withEffect">
                                  <p:stCondLst>
                                    <p:cond delay="100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fade">
                                      <p:cBhvr>
                                        <p:cTn id="13" dur="500"/>
                                        <p:tgtEl>
                                          <p:spTgt spid="11">
                                            <p:txEl>
                                              <p:pRg st="0" end="0"/>
                                            </p:txEl>
                                          </p:spTgt>
                                        </p:tgtEl>
                                      </p:cBhvr>
                                    </p:animEffect>
                                  </p:childTnLst>
                                </p:cTn>
                              </p:par>
                              <p:par>
                                <p:cTn id="14" presetID="10" presetClass="entr" presetSubtype="0" fill="hold" grpId="0" nodeType="withEffect" nodePh="1">
                                  <p:stCondLst>
                                    <p:cond delay="1000"/>
                                  </p:stCondLst>
                                  <p:endCondLst>
                                    <p:cond evt="begin" delay="0">
                                      <p:tn val="14"/>
                                    </p:cond>
                                  </p:end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1000" fill="hold"/>
                                        <p:tgtEl>
                                          <p:spTgt spid="9"/>
                                        </p:tgtEl>
                                        <p:attrNameLst>
                                          <p:attrName>ppt_x</p:attrName>
                                        </p:attrNameLst>
                                      </p:cBhvr>
                                      <p:tavLst>
                                        <p:tav tm="0">
                                          <p:val>
                                            <p:strVal val="1+#ppt_w/2"/>
                                          </p:val>
                                        </p:tav>
                                        <p:tav tm="100000">
                                          <p:val>
                                            <p:strVal val="#ppt_x"/>
                                          </p:val>
                                        </p:tav>
                                      </p:tavLst>
                                    </p:anim>
                                    <p:anim calcmode="lin" valueType="num">
                                      <p:cBhvr additive="base">
                                        <p:cTn id="22" dur="1000" fill="hold"/>
                                        <p:tgtEl>
                                          <p:spTgt spid="9"/>
                                        </p:tgtEl>
                                        <p:attrNameLst>
                                          <p:attrName>ppt_y</p:attrName>
                                        </p:attrNameLst>
                                      </p:cBhvr>
                                      <p:tavLst>
                                        <p:tav tm="0">
                                          <p:val>
                                            <p:strVal val="#ppt_y"/>
                                          </p:val>
                                        </p:tav>
                                        <p:tav tm="100000">
                                          <p:val>
                                            <p:strVal val="#ppt_y"/>
                                          </p:val>
                                        </p:tav>
                                      </p:tavLst>
                                    </p:anim>
                                  </p:childTnLst>
                                </p:cTn>
                              </p:par>
                              <p:par>
                                <p:cTn id="23" presetID="10" presetClass="entr" presetSubtype="0" fill="hold" grpId="0" nodeType="withEffect">
                                  <p:stCondLst>
                                    <p:cond delay="1000"/>
                                  </p:stCondLst>
                                  <p:childTnLst>
                                    <p:set>
                                      <p:cBhvr>
                                        <p:cTn id="24" dur="1" fill="hold">
                                          <p:stCondLst>
                                            <p:cond delay="0"/>
                                          </p:stCondLst>
                                        </p:cTn>
                                        <p:tgtEl>
                                          <p:spTgt spid="12">
                                            <p:txEl>
                                              <p:pRg st="0" end="0"/>
                                            </p:txEl>
                                          </p:spTgt>
                                        </p:tgtEl>
                                        <p:attrNameLst>
                                          <p:attrName>style.visibility</p:attrName>
                                        </p:attrNameLst>
                                      </p:cBhvr>
                                      <p:to>
                                        <p:strVal val="visible"/>
                                      </p:to>
                                    </p:set>
                                    <p:animEffect transition="in" filter="fade">
                                      <p:cBhvr>
                                        <p:cTn id="25" dur="500"/>
                                        <p:tgtEl>
                                          <p:spTgt spid="12">
                                            <p:txEl>
                                              <p:pRg st="0" end="0"/>
                                            </p:txEl>
                                          </p:spTgt>
                                        </p:tgtEl>
                                      </p:cBhvr>
                                    </p:animEffect>
                                  </p:childTnLst>
                                </p:cTn>
                              </p:par>
                              <p:par>
                                <p:cTn id="26" presetID="10" presetClass="entr" presetSubtype="0" fill="hold" grpId="0" nodeType="withEffect" nodePh="1">
                                  <p:stCondLst>
                                    <p:cond delay="1000"/>
                                  </p:stCondLst>
                                  <p:endCondLst>
                                    <p:cond evt="begin" delay="0">
                                      <p:tn val="26"/>
                                    </p:cond>
                                  </p:end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 presetClass="entr" presetSubtype="0" fill="hold" nodeType="clickEffect">
                  <p:stCondLst>
                    <p:cond delay="0"/>
                  </p:stCondLst>
                  <p:childTnLst>
                    <p:set>
                      <p:cBhvr>
                        <p:cTn dur="1" fill="hold">
                          <p:stCondLst>
                            <p:cond delay="0"/>
                          </p:stCondLst>
                        </p:cTn>
                        <p:tgtEl>
                          <p:spTgt spid="13"/>
                        </p:tgtEl>
                        <p:attrNameLst>
                          <p:attrName>style.visibility</p:attrName>
                        </p:attrNameLst>
                      </p:cBhvr>
                      <p:to>
                        <p:strVal val="visible"/>
                      </p:to>
                    </p:set>
                  </p:childTnLst>
                </p:cTn>
              </p:par>
            </p:tnLst>
          </p:tmpl>
        </p:tmplLst>
      </p:bldP>
      <p:bldP spid="11" grpId="0" build="p">
        <p:tmplLst>
          <p:tmpl lvl="1">
            <p:tnLst>
              <p:par>
                <p:cTn presetID="10" presetClass="entr" presetSubtype="0" fill="hold" nodeType="withEffect">
                  <p:stCondLst>
                    <p:cond delay="10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0" grpId="0"/>
      <p:bldP spid="12" grpId="0" build="p">
        <p:tmplLst>
          <p:tmpl lvl="1">
            <p:tnLst>
              <p:par>
                <p:cTn presetID="10" presetClass="entr" presetSubtype="0" fill="hold" nodeType="withEffect">
                  <p:stCondLst>
                    <p:cond delay="10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5" grpId="0"/>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Lesson 4: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EB62378-3688-774C-B812-704BF5466EA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Text Placeholder 3">
            <a:extLst>
              <a:ext uri="{FF2B5EF4-FFF2-40B4-BE49-F238E27FC236}">
                <a16:creationId xmlns:a16="http://schemas.microsoft.com/office/drawing/2014/main" id="{D9D81B49-4E20-1345-836A-BAF2B44BC1BA}"/>
              </a:ext>
            </a:extLst>
          </p:cNvPr>
          <p:cNvSpPr>
            <a:spLocks noGrp="1"/>
          </p:cNvSpPr>
          <p:nvPr>
            <p:ph type="body" sz="quarter" idx="11"/>
          </p:nvPr>
        </p:nvSpPr>
        <p:spPr>
          <a:xfrm>
            <a:off x="539399" y="1708879"/>
            <a:ext cx="11113201" cy="4595696"/>
          </a:xfrm>
          <a:prstGeom prst="rect">
            <a:avLst/>
          </a:prstGeom>
        </p:spPr>
        <p:txBody>
          <a:bodyPr anchor="t"/>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sp>
        <p:nvSpPr>
          <p:cNvPr id="5" name="Title 1">
            <a:extLst>
              <a:ext uri="{FF2B5EF4-FFF2-40B4-BE49-F238E27FC236}">
                <a16:creationId xmlns:a16="http://schemas.microsoft.com/office/drawing/2014/main" id="{5EA3E893-5336-EE47-BF17-630B29BD1C85}"/>
              </a:ext>
            </a:extLst>
          </p:cNvPr>
          <p:cNvSpPr>
            <a:spLocks noGrp="1"/>
          </p:cNvSpPr>
          <p:nvPr>
            <p:ph type="ctrTitle" hasCustomPrompt="1"/>
          </p:nvPr>
        </p:nvSpPr>
        <p:spPr>
          <a:xfrm>
            <a:off x="539398" y="544913"/>
            <a:ext cx="11113202" cy="1038958"/>
          </a:xfrm>
          <a:prstGeom prst="rect">
            <a:avLst/>
          </a:prstGeom>
        </p:spPr>
        <p:txBody>
          <a:bodyPr anchor="t">
            <a:normAutofit/>
          </a:bodyPr>
          <a:lstStyle>
            <a:lvl1pPr algn="l">
              <a:defRPr sz="46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r>
              <a:rPr lang="en-US" dirty="0"/>
              <a:t>CLICK TO EDIT MASTER TITLE STYLE</a:t>
            </a:r>
          </a:p>
        </p:txBody>
      </p:sp>
      <p:pic>
        <p:nvPicPr>
          <p:cNvPr id="6" name="Picture 5">
            <a:extLst>
              <a:ext uri="{FF2B5EF4-FFF2-40B4-BE49-F238E27FC236}">
                <a16:creationId xmlns:a16="http://schemas.microsoft.com/office/drawing/2014/main" id="{07E7B539-8672-374A-B2C6-47F94CAD0BFA}"/>
              </a:ext>
            </a:extLst>
          </p:cNvPr>
          <p:cNvPicPr>
            <a:picLocks noChangeAspect="1"/>
          </p:cNvPicPr>
          <p:nvPr userDrawn="1"/>
        </p:nvPicPr>
        <p:blipFill>
          <a:blip r:embed="rId3"/>
          <a:stretch>
            <a:fillRect/>
          </a:stretch>
        </p:blipFill>
        <p:spPr>
          <a:xfrm>
            <a:off x="10623229" y="5554189"/>
            <a:ext cx="1494773" cy="1303811"/>
          </a:xfrm>
          <a:prstGeom prst="rect">
            <a:avLst/>
          </a:prstGeom>
        </p:spPr>
      </p:pic>
    </p:spTree>
    <p:extLst>
      <p:ext uri="{BB962C8B-B14F-4D97-AF65-F5344CB8AC3E}">
        <p14:creationId xmlns:p14="http://schemas.microsoft.com/office/powerpoint/2010/main" val="309050173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1"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Lst>
      </p:bldP>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esson 5: Pictur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02E9D8-8AF8-1B43-9658-F15B43E81F6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Picture Placeholder 11">
            <a:extLst>
              <a:ext uri="{FF2B5EF4-FFF2-40B4-BE49-F238E27FC236}">
                <a16:creationId xmlns:a16="http://schemas.microsoft.com/office/drawing/2014/main" id="{CFE386FA-3270-D843-86AD-2F34900F6B20}"/>
              </a:ext>
            </a:extLst>
          </p:cNvPr>
          <p:cNvSpPr>
            <a:spLocks noGrp="1"/>
          </p:cNvSpPr>
          <p:nvPr>
            <p:ph type="pic" sz="quarter" idx="10"/>
          </p:nvPr>
        </p:nvSpPr>
        <p:spPr>
          <a:xfrm>
            <a:off x="3865964" y="-1430721"/>
            <a:ext cx="9515577" cy="9469746"/>
          </a:xfrm>
          <a:custGeom>
            <a:avLst/>
            <a:gdLst>
              <a:gd name="connsiteX0" fmla="*/ 0 w 8872904"/>
              <a:gd name="connsiteY0" fmla="*/ 4343418 h 8686835"/>
              <a:gd name="connsiteX1" fmla="*/ 1362390 w 8872904"/>
              <a:gd name="connsiteY1" fmla="*/ 3096813 h 8686835"/>
              <a:gd name="connsiteX2" fmla="*/ 1299407 w 8872904"/>
              <a:gd name="connsiteY2" fmla="*/ 1272158 h 8686835"/>
              <a:gd name="connsiteX3" fmla="*/ 3163146 w 8872904"/>
              <a:gd name="connsiteY3" fmla="*/ 1333820 h 8686835"/>
              <a:gd name="connsiteX4" fmla="*/ 4436452 w 8872904"/>
              <a:gd name="connsiteY4" fmla="*/ 0 h 8686835"/>
              <a:gd name="connsiteX5" fmla="*/ 5709758 w 8872904"/>
              <a:gd name="connsiteY5" fmla="*/ 1333820 h 8686835"/>
              <a:gd name="connsiteX6" fmla="*/ 7573497 w 8872904"/>
              <a:gd name="connsiteY6" fmla="*/ 1272158 h 8686835"/>
              <a:gd name="connsiteX7" fmla="*/ 7510514 w 8872904"/>
              <a:gd name="connsiteY7" fmla="*/ 3096813 h 8686835"/>
              <a:gd name="connsiteX8" fmla="*/ 8872904 w 8872904"/>
              <a:gd name="connsiteY8" fmla="*/ 4343418 h 8686835"/>
              <a:gd name="connsiteX9" fmla="*/ 7510514 w 8872904"/>
              <a:gd name="connsiteY9" fmla="*/ 5590022 h 8686835"/>
              <a:gd name="connsiteX10" fmla="*/ 7573497 w 8872904"/>
              <a:gd name="connsiteY10" fmla="*/ 7414677 h 8686835"/>
              <a:gd name="connsiteX11" fmla="*/ 5709758 w 8872904"/>
              <a:gd name="connsiteY11" fmla="*/ 7353015 h 8686835"/>
              <a:gd name="connsiteX12" fmla="*/ 4436452 w 8872904"/>
              <a:gd name="connsiteY12" fmla="*/ 8686835 h 8686835"/>
              <a:gd name="connsiteX13" fmla="*/ 3163146 w 8872904"/>
              <a:gd name="connsiteY13" fmla="*/ 7353015 h 8686835"/>
              <a:gd name="connsiteX14" fmla="*/ 1299407 w 8872904"/>
              <a:gd name="connsiteY14" fmla="*/ 7414677 h 8686835"/>
              <a:gd name="connsiteX15" fmla="*/ 1362390 w 8872904"/>
              <a:gd name="connsiteY15" fmla="*/ 5590022 h 8686835"/>
              <a:gd name="connsiteX16" fmla="*/ 0 w 8872904"/>
              <a:gd name="connsiteY16" fmla="*/ 4343418 h 8686835"/>
              <a:gd name="connsiteX0" fmla="*/ 0 w 8872904"/>
              <a:gd name="connsiteY0" fmla="*/ 4343418 h 8686835"/>
              <a:gd name="connsiteX1" fmla="*/ 1362390 w 8872904"/>
              <a:gd name="connsiteY1" fmla="*/ 3096813 h 8686835"/>
              <a:gd name="connsiteX2" fmla="*/ 1299407 w 8872904"/>
              <a:gd name="connsiteY2" fmla="*/ 1272158 h 8686835"/>
              <a:gd name="connsiteX3" fmla="*/ 3163146 w 8872904"/>
              <a:gd name="connsiteY3" fmla="*/ 1333820 h 8686835"/>
              <a:gd name="connsiteX4" fmla="*/ 4436452 w 8872904"/>
              <a:gd name="connsiteY4" fmla="*/ 0 h 8686835"/>
              <a:gd name="connsiteX5" fmla="*/ 5374907 w 8872904"/>
              <a:gd name="connsiteY5" fmla="*/ 2119431 h 8686835"/>
              <a:gd name="connsiteX6" fmla="*/ 7573497 w 8872904"/>
              <a:gd name="connsiteY6" fmla="*/ 1272158 h 8686835"/>
              <a:gd name="connsiteX7" fmla="*/ 7510514 w 8872904"/>
              <a:gd name="connsiteY7" fmla="*/ 3096813 h 8686835"/>
              <a:gd name="connsiteX8" fmla="*/ 8872904 w 8872904"/>
              <a:gd name="connsiteY8" fmla="*/ 4343418 h 8686835"/>
              <a:gd name="connsiteX9" fmla="*/ 7510514 w 8872904"/>
              <a:gd name="connsiteY9" fmla="*/ 5590022 h 8686835"/>
              <a:gd name="connsiteX10" fmla="*/ 7573497 w 8872904"/>
              <a:gd name="connsiteY10" fmla="*/ 7414677 h 8686835"/>
              <a:gd name="connsiteX11" fmla="*/ 5709758 w 8872904"/>
              <a:gd name="connsiteY11" fmla="*/ 7353015 h 8686835"/>
              <a:gd name="connsiteX12" fmla="*/ 4436452 w 8872904"/>
              <a:gd name="connsiteY12" fmla="*/ 8686835 h 8686835"/>
              <a:gd name="connsiteX13" fmla="*/ 3163146 w 8872904"/>
              <a:gd name="connsiteY13" fmla="*/ 7353015 h 8686835"/>
              <a:gd name="connsiteX14" fmla="*/ 1299407 w 8872904"/>
              <a:gd name="connsiteY14" fmla="*/ 7414677 h 8686835"/>
              <a:gd name="connsiteX15" fmla="*/ 1362390 w 8872904"/>
              <a:gd name="connsiteY15" fmla="*/ 5590022 h 8686835"/>
              <a:gd name="connsiteX16" fmla="*/ 0 w 8872904"/>
              <a:gd name="connsiteY16" fmla="*/ 4343418 h 8686835"/>
              <a:gd name="connsiteX0" fmla="*/ 0 w 8872904"/>
              <a:gd name="connsiteY0" fmla="*/ 4343418 h 8686835"/>
              <a:gd name="connsiteX1" fmla="*/ 1362390 w 8872904"/>
              <a:gd name="connsiteY1" fmla="*/ 3096813 h 8686835"/>
              <a:gd name="connsiteX2" fmla="*/ 1299407 w 8872904"/>
              <a:gd name="connsiteY2" fmla="*/ 1272158 h 8686835"/>
              <a:gd name="connsiteX3" fmla="*/ 3163146 w 8872904"/>
              <a:gd name="connsiteY3" fmla="*/ 1333820 h 8686835"/>
              <a:gd name="connsiteX4" fmla="*/ 4436452 w 8872904"/>
              <a:gd name="connsiteY4" fmla="*/ 0 h 8686835"/>
              <a:gd name="connsiteX5" fmla="*/ 5374907 w 8872904"/>
              <a:gd name="connsiteY5" fmla="*/ 2119431 h 8686835"/>
              <a:gd name="connsiteX6" fmla="*/ 7573497 w 8872904"/>
              <a:gd name="connsiteY6" fmla="*/ 1272158 h 8686835"/>
              <a:gd name="connsiteX7" fmla="*/ 6789297 w 8872904"/>
              <a:gd name="connsiteY7" fmla="*/ 3174086 h 8686835"/>
              <a:gd name="connsiteX8" fmla="*/ 8872904 w 8872904"/>
              <a:gd name="connsiteY8" fmla="*/ 4343418 h 8686835"/>
              <a:gd name="connsiteX9" fmla="*/ 7510514 w 8872904"/>
              <a:gd name="connsiteY9" fmla="*/ 5590022 h 8686835"/>
              <a:gd name="connsiteX10" fmla="*/ 7573497 w 8872904"/>
              <a:gd name="connsiteY10" fmla="*/ 7414677 h 8686835"/>
              <a:gd name="connsiteX11" fmla="*/ 5709758 w 8872904"/>
              <a:gd name="connsiteY11" fmla="*/ 7353015 h 8686835"/>
              <a:gd name="connsiteX12" fmla="*/ 4436452 w 8872904"/>
              <a:gd name="connsiteY12" fmla="*/ 8686835 h 8686835"/>
              <a:gd name="connsiteX13" fmla="*/ 3163146 w 8872904"/>
              <a:gd name="connsiteY13" fmla="*/ 7353015 h 8686835"/>
              <a:gd name="connsiteX14" fmla="*/ 1299407 w 8872904"/>
              <a:gd name="connsiteY14" fmla="*/ 7414677 h 8686835"/>
              <a:gd name="connsiteX15" fmla="*/ 1362390 w 8872904"/>
              <a:gd name="connsiteY15" fmla="*/ 5590022 h 8686835"/>
              <a:gd name="connsiteX16" fmla="*/ 0 w 8872904"/>
              <a:gd name="connsiteY16" fmla="*/ 4343418 h 8686835"/>
              <a:gd name="connsiteX0" fmla="*/ 0 w 8872904"/>
              <a:gd name="connsiteY0" fmla="*/ 4343418 h 8686835"/>
              <a:gd name="connsiteX1" fmla="*/ 1362390 w 8872904"/>
              <a:gd name="connsiteY1" fmla="*/ 3096813 h 8686835"/>
              <a:gd name="connsiteX2" fmla="*/ 1299407 w 8872904"/>
              <a:gd name="connsiteY2" fmla="*/ 1272158 h 8686835"/>
              <a:gd name="connsiteX3" fmla="*/ 3163146 w 8872904"/>
              <a:gd name="connsiteY3" fmla="*/ 1333820 h 8686835"/>
              <a:gd name="connsiteX4" fmla="*/ 4436452 w 8872904"/>
              <a:gd name="connsiteY4" fmla="*/ 0 h 8686835"/>
              <a:gd name="connsiteX5" fmla="*/ 5374907 w 8872904"/>
              <a:gd name="connsiteY5" fmla="*/ 2119431 h 8686835"/>
              <a:gd name="connsiteX6" fmla="*/ 7547739 w 8872904"/>
              <a:gd name="connsiteY6" fmla="*/ 692609 h 8686835"/>
              <a:gd name="connsiteX7" fmla="*/ 6789297 w 8872904"/>
              <a:gd name="connsiteY7" fmla="*/ 3174086 h 8686835"/>
              <a:gd name="connsiteX8" fmla="*/ 8872904 w 8872904"/>
              <a:gd name="connsiteY8" fmla="*/ 4343418 h 8686835"/>
              <a:gd name="connsiteX9" fmla="*/ 7510514 w 8872904"/>
              <a:gd name="connsiteY9" fmla="*/ 5590022 h 8686835"/>
              <a:gd name="connsiteX10" fmla="*/ 7573497 w 8872904"/>
              <a:gd name="connsiteY10" fmla="*/ 7414677 h 8686835"/>
              <a:gd name="connsiteX11" fmla="*/ 5709758 w 8872904"/>
              <a:gd name="connsiteY11" fmla="*/ 7353015 h 8686835"/>
              <a:gd name="connsiteX12" fmla="*/ 4436452 w 8872904"/>
              <a:gd name="connsiteY12" fmla="*/ 8686835 h 8686835"/>
              <a:gd name="connsiteX13" fmla="*/ 3163146 w 8872904"/>
              <a:gd name="connsiteY13" fmla="*/ 7353015 h 8686835"/>
              <a:gd name="connsiteX14" fmla="*/ 1299407 w 8872904"/>
              <a:gd name="connsiteY14" fmla="*/ 7414677 h 8686835"/>
              <a:gd name="connsiteX15" fmla="*/ 1362390 w 8872904"/>
              <a:gd name="connsiteY15" fmla="*/ 5590022 h 8686835"/>
              <a:gd name="connsiteX16" fmla="*/ 0 w 8872904"/>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510514 w 9040329"/>
              <a:gd name="connsiteY9" fmla="*/ 5590022 h 8686835"/>
              <a:gd name="connsiteX10" fmla="*/ 7573497 w 9040329"/>
              <a:gd name="connsiteY10" fmla="*/ 7414677 h 8686835"/>
              <a:gd name="connsiteX11" fmla="*/ 5709758 w 9040329"/>
              <a:gd name="connsiteY11" fmla="*/ 7353015 h 8686835"/>
              <a:gd name="connsiteX12" fmla="*/ 4436452 w 9040329"/>
              <a:gd name="connsiteY12" fmla="*/ 8686835 h 8686835"/>
              <a:gd name="connsiteX13" fmla="*/ 3163146 w 9040329"/>
              <a:gd name="connsiteY13" fmla="*/ 7353015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111268 w 9040329"/>
              <a:gd name="connsiteY9" fmla="*/ 4984715 h 8686835"/>
              <a:gd name="connsiteX10" fmla="*/ 7573497 w 9040329"/>
              <a:gd name="connsiteY10" fmla="*/ 7414677 h 8686835"/>
              <a:gd name="connsiteX11" fmla="*/ 5709758 w 9040329"/>
              <a:gd name="connsiteY11" fmla="*/ 7353015 h 8686835"/>
              <a:gd name="connsiteX12" fmla="*/ 4436452 w 9040329"/>
              <a:gd name="connsiteY12" fmla="*/ 8686835 h 8686835"/>
              <a:gd name="connsiteX13" fmla="*/ 3163146 w 9040329"/>
              <a:gd name="connsiteY13" fmla="*/ 7353015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111268 w 9040329"/>
              <a:gd name="connsiteY9" fmla="*/ 4984715 h 8686835"/>
              <a:gd name="connsiteX10" fmla="*/ 8603807 w 9040329"/>
              <a:gd name="connsiteY10" fmla="*/ 7440435 h 8686835"/>
              <a:gd name="connsiteX11" fmla="*/ 5709758 w 9040329"/>
              <a:gd name="connsiteY11" fmla="*/ 7353015 h 8686835"/>
              <a:gd name="connsiteX12" fmla="*/ 4436452 w 9040329"/>
              <a:gd name="connsiteY12" fmla="*/ 8686835 h 8686835"/>
              <a:gd name="connsiteX13" fmla="*/ 3163146 w 9040329"/>
              <a:gd name="connsiteY13" fmla="*/ 7353015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111268 w 9040329"/>
              <a:gd name="connsiteY9" fmla="*/ 4984715 h 8686835"/>
              <a:gd name="connsiteX10" fmla="*/ 8603807 w 9040329"/>
              <a:gd name="connsiteY10" fmla="*/ 7440435 h 8686835"/>
              <a:gd name="connsiteX11" fmla="*/ 5993094 w 9040329"/>
              <a:gd name="connsiteY11" fmla="*/ 6464373 h 8686835"/>
              <a:gd name="connsiteX12" fmla="*/ 4436452 w 9040329"/>
              <a:gd name="connsiteY12" fmla="*/ 8686835 h 8686835"/>
              <a:gd name="connsiteX13" fmla="*/ 3163146 w 9040329"/>
              <a:gd name="connsiteY13" fmla="*/ 7353015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111268 w 9040329"/>
              <a:gd name="connsiteY9" fmla="*/ 4984715 h 8686835"/>
              <a:gd name="connsiteX10" fmla="*/ 8603807 w 9040329"/>
              <a:gd name="connsiteY10" fmla="*/ 7440435 h 8686835"/>
              <a:gd name="connsiteX11" fmla="*/ 5993094 w 9040329"/>
              <a:gd name="connsiteY11" fmla="*/ 6464373 h 8686835"/>
              <a:gd name="connsiteX12" fmla="*/ 4436452 w 9040329"/>
              <a:gd name="connsiteY12" fmla="*/ 8686835 h 8686835"/>
              <a:gd name="connsiteX13" fmla="*/ 4154819 w 9040329"/>
              <a:gd name="connsiteY13" fmla="*/ 6709071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964421"/>
              <a:gd name="connsiteX1" fmla="*/ 1362390 w 9040329"/>
              <a:gd name="connsiteY1" fmla="*/ 3096813 h 8964421"/>
              <a:gd name="connsiteX2" fmla="*/ 1299407 w 9040329"/>
              <a:gd name="connsiteY2" fmla="*/ 1272158 h 8964421"/>
              <a:gd name="connsiteX3" fmla="*/ 3163146 w 9040329"/>
              <a:gd name="connsiteY3" fmla="*/ 1333820 h 8964421"/>
              <a:gd name="connsiteX4" fmla="*/ 4436452 w 9040329"/>
              <a:gd name="connsiteY4" fmla="*/ 0 h 8964421"/>
              <a:gd name="connsiteX5" fmla="*/ 5374907 w 9040329"/>
              <a:gd name="connsiteY5" fmla="*/ 2119431 h 8964421"/>
              <a:gd name="connsiteX6" fmla="*/ 7547739 w 9040329"/>
              <a:gd name="connsiteY6" fmla="*/ 692609 h 8964421"/>
              <a:gd name="connsiteX7" fmla="*/ 6789297 w 9040329"/>
              <a:gd name="connsiteY7" fmla="*/ 3174086 h 8964421"/>
              <a:gd name="connsiteX8" fmla="*/ 9040329 w 9040329"/>
              <a:gd name="connsiteY8" fmla="*/ 3841142 h 8964421"/>
              <a:gd name="connsiteX9" fmla="*/ 7111268 w 9040329"/>
              <a:gd name="connsiteY9" fmla="*/ 4984715 h 8964421"/>
              <a:gd name="connsiteX10" fmla="*/ 8603807 w 9040329"/>
              <a:gd name="connsiteY10" fmla="*/ 7440435 h 8964421"/>
              <a:gd name="connsiteX11" fmla="*/ 5993094 w 9040329"/>
              <a:gd name="connsiteY11" fmla="*/ 6464373 h 8964421"/>
              <a:gd name="connsiteX12" fmla="*/ 5318194 w 9040329"/>
              <a:gd name="connsiteY12" fmla="*/ 8964421 h 8964421"/>
              <a:gd name="connsiteX13" fmla="*/ 4154819 w 9040329"/>
              <a:gd name="connsiteY13" fmla="*/ 6709071 h 8964421"/>
              <a:gd name="connsiteX14" fmla="*/ 1299407 w 9040329"/>
              <a:gd name="connsiteY14" fmla="*/ 7414677 h 8964421"/>
              <a:gd name="connsiteX15" fmla="*/ 1362390 w 9040329"/>
              <a:gd name="connsiteY15" fmla="*/ 5590022 h 8964421"/>
              <a:gd name="connsiteX16" fmla="*/ 0 w 9040329"/>
              <a:gd name="connsiteY16" fmla="*/ 4343418 h 8964421"/>
              <a:gd name="connsiteX0" fmla="*/ 0 w 9040329"/>
              <a:gd name="connsiteY0" fmla="*/ 4343418 h 8964421"/>
              <a:gd name="connsiteX1" fmla="*/ 1362390 w 9040329"/>
              <a:gd name="connsiteY1" fmla="*/ 3096813 h 8964421"/>
              <a:gd name="connsiteX2" fmla="*/ 1299407 w 9040329"/>
              <a:gd name="connsiteY2" fmla="*/ 1272158 h 8964421"/>
              <a:gd name="connsiteX3" fmla="*/ 3163146 w 9040329"/>
              <a:gd name="connsiteY3" fmla="*/ 1333820 h 8964421"/>
              <a:gd name="connsiteX4" fmla="*/ 4436452 w 9040329"/>
              <a:gd name="connsiteY4" fmla="*/ 0 h 8964421"/>
              <a:gd name="connsiteX5" fmla="*/ 5374907 w 9040329"/>
              <a:gd name="connsiteY5" fmla="*/ 2119431 h 8964421"/>
              <a:gd name="connsiteX6" fmla="*/ 7547739 w 9040329"/>
              <a:gd name="connsiteY6" fmla="*/ 692609 h 8964421"/>
              <a:gd name="connsiteX7" fmla="*/ 6789297 w 9040329"/>
              <a:gd name="connsiteY7" fmla="*/ 3174086 h 8964421"/>
              <a:gd name="connsiteX8" fmla="*/ 9040329 w 9040329"/>
              <a:gd name="connsiteY8" fmla="*/ 3841142 h 8964421"/>
              <a:gd name="connsiteX9" fmla="*/ 7111268 w 9040329"/>
              <a:gd name="connsiteY9" fmla="*/ 4984715 h 8964421"/>
              <a:gd name="connsiteX10" fmla="*/ 8603807 w 9040329"/>
              <a:gd name="connsiteY10" fmla="*/ 7440435 h 8964421"/>
              <a:gd name="connsiteX11" fmla="*/ 5993094 w 9040329"/>
              <a:gd name="connsiteY11" fmla="*/ 6464373 h 8964421"/>
              <a:gd name="connsiteX12" fmla="*/ 5318194 w 9040329"/>
              <a:gd name="connsiteY12" fmla="*/ 8964421 h 8964421"/>
              <a:gd name="connsiteX13" fmla="*/ 4154819 w 9040329"/>
              <a:gd name="connsiteY13" fmla="*/ 6709071 h 8964421"/>
              <a:gd name="connsiteX14" fmla="*/ 1887236 w 9040329"/>
              <a:gd name="connsiteY14" fmla="*/ 8149463 h 8964421"/>
              <a:gd name="connsiteX15" fmla="*/ 1362390 w 9040329"/>
              <a:gd name="connsiteY15" fmla="*/ 5590022 h 8964421"/>
              <a:gd name="connsiteX16" fmla="*/ 0 w 9040329"/>
              <a:gd name="connsiteY16" fmla="*/ 4343418 h 8964421"/>
              <a:gd name="connsiteX0" fmla="*/ 0 w 9040329"/>
              <a:gd name="connsiteY0" fmla="*/ 4343418 h 8964421"/>
              <a:gd name="connsiteX1" fmla="*/ 1362390 w 9040329"/>
              <a:gd name="connsiteY1" fmla="*/ 3096813 h 8964421"/>
              <a:gd name="connsiteX2" fmla="*/ 1299407 w 9040329"/>
              <a:gd name="connsiteY2" fmla="*/ 1272158 h 8964421"/>
              <a:gd name="connsiteX3" fmla="*/ 3163146 w 9040329"/>
              <a:gd name="connsiteY3" fmla="*/ 1333820 h 8964421"/>
              <a:gd name="connsiteX4" fmla="*/ 4436452 w 9040329"/>
              <a:gd name="connsiteY4" fmla="*/ 0 h 8964421"/>
              <a:gd name="connsiteX5" fmla="*/ 5374907 w 9040329"/>
              <a:gd name="connsiteY5" fmla="*/ 2119431 h 8964421"/>
              <a:gd name="connsiteX6" fmla="*/ 7547739 w 9040329"/>
              <a:gd name="connsiteY6" fmla="*/ 692609 h 8964421"/>
              <a:gd name="connsiteX7" fmla="*/ 6789297 w 9040329"/>
              <a:gd name="connsiteY7" fmla="*/ 3174086 h 8964421"/>
              <a:gd name="connsiteX8" fmla="*/ 9040329 w 9040329"/>
              <a:gd name="connsiteY8" fmla="*/ 3841142 h 8964421"/>
              <a:gd name="connsiteX9" fmla="*/ 7111268 w 9040329"/>
              <a:gd name="connsiteY9" fmla="*/ 4984715 h 8964421"/>
              <a:gd name="connsiteX10" fmla="*/ 8603807 w 9040329"/>
              <a:gd name="connsiteY10" fmla="*/ 7440435 h 8964421"/>
              <a:gd name="connsiteX11" fmla="*/ 5993094 w 9040329"/>
              <a:gd name="connsiteY11" fmla="*/ 6464373 h 8964421"/>
              <a:gd name="connsiteX12" fmla="*/ 5318194 w 9040329"/>
              <a:gd name="connsiteY12" fmla="*/ 8964421 h 8964421"/>
              <a:gd name="connsiteX13" fmla="*/ 4154819 w 9040329"/>
              <a:gd name="connsiteY13" fmla="*/ 6709071 h 8964421"/>
              <a:gd name="connsiteX14" fmla="*/ 1887236 w 9040329"/>
              <a:gd name="connsiteY14" fmla="*/ 8149463 h 8964421"/>
              <a:gd name="connsiteX15" fmla="*/ 2668676 w 9040329"/>
              <a:gd name="connsiteY15" fmla="*/ 5606350 h 8964421"/>
              <a:gd name="connsiteX16" fmla="*/ 0 w 9040329"/>
              <a:gd name="connsiteY16" fmla="*/ 4343418 h 8964421"/>
              <a:gd name="connsiteX0" fmla="*/ 0 w 9105643"/>
              <a:gd name="connsiteY0" fmla="*/ 5045547 h 8964421"/>
              <a:gd name="connsiteX1" fmla="*/ 1427704 w 9105643"/>
              <a:gd name="connsiteY1" fmla="*/ 3096813 h 8964421"/>
              <a:gd name="connsiteX2" fmla="*/ 1364721 w 9105643"/>
              <a:gd name="connsiteY2" fmla="*/ 1272158 h 8964421"/>
              <a:gd name="connsiteX3" fmla="*/ 3228460 w 9105643"/>
              <a:gd name="connsiteY3" fmla="*/ 1333820 h 8964421"/>
              <a:gd name="connsiteX4" fmla="*/ 4501766 w 9105643"/>
              <a:gd name="connsiteY4" fmla="*/ 0 h 8964421"/>
              <a:gd name="connsiteX5" fmla="*/ 5440221 w 9105643"/>
              <a:gd name="connsiteY5" fmla="*/ 2119431 h 8964421"/>
              <a:gd name="connsiteX6" fmla="*/ 7613053 w 9105643"/>
              <a:gd name="connsiteY6" fmla="*/ 692609 h 8964421"/>
              <a:gd name="connsiteX7" fmla="*/ 6854611 w 9105643"/>
              <a:gd name="connsiteY7" fmla="*/ 3174086 h 8964421"/>
              <a:gd name="connsiteX8" fmla="*/ 9105643 w 9105643"/>
              <a:gd name="connsiteY8" fmla="*/ 3841142 h 8964421"/>
              <a:gd name="connsiteX9" fmla="*/ 7176582 w 9105643"/>
              <a:gd name="connsiteY9" fmla="*/ 4984715 h 8964421"/>
              <a:gd name="connsiteX10" fmla="*/ 8669121 w 9105643"/>
              <a:gd name="connsiteY10" fmla="*/ 7440435 h 8964421"/>
              <a:gd name="connsiteX11" fmla="*/ 6058408 w 9105643"/>
              <a:gd name="connsiteY11" fmla="*/ 6464373 h 8964421"/>
              <a:gd name="connsiteX12" fmla="*/ 5383508 w 9105643"/>
              <a:gd name="connsiteY12" fmla="*/ 8964421 h 8964421"/>
              <a:gd name="connsiteX13" fmla="*/ 4220133 w 9105643"/>
              <a:gd name="connsiteY13" fmla="*/ 6709071 h 8964421"/>
              <a:gd name="connsiteX14" fmla="*/ 1952550 w 9105643"/>
              <a:gd name="connsiteY14" fmla="*/ 8149463 h 8964421"/>
              <a:gd name="connsiteX15" fmla="*/ 2733990 w 9105643"/>
              <a:gd name="connsiteY15" fmla="*/ 5606350 h 8964421"/>
              <a:gd name="connsiteX16" fmla="*/ 0 w 9105643"/>
              <a:gd name="connsiteY16" fmla="*/ 5045547 h 8964421"/>
              <a:gd name="connsiteX0" fmla="*/ 0 w 9105643"/>
              <a:gd name="connsiteY0" fmla="*/ 5045547 h 8964421"/>
              <a:gd name="connsiteX1" fmla="*/ 2505389 w 9105643"/>
              <a:gd name="connsiteY1" fmla="*/ 3798942 h 8964421"/>
              <a:gd name="connsiteX2" fmla="*/ 1364721 w 9105643"/>
              <a:gd name="connsiteY2" fmla="*/ 1272158 h 8964421"/>
              <a:gd name="connsiteX3" fmla="*/ 3228460 w 9105643"/>
              <a:gd name="connsiteY3" fmla="*/ 1333820 h 8964421"/>
              <a:gd name="connsiteX4" fmla="*/ 4501766 w 9105643"/>
              <a:gd name="connsiteY4" fmla="*/ 0 h 8964421"/>
              <a:gd name="connsiteX5" fmla="*/ 5440221 w 9105643"/>
              <a:gd name="connsiteY5" fmla="*/ 2119431 h 8964421"/>
              <a:gd name="connsiteX6" fmla="*/ 7613053 w 9105643"/>
              <a:gd name="connsiteY6" fmla="*/ 692609 h 8964421"/>
              <a:gd name="connsiteX7" fmla="*/ 6854611 w 9105643"/>
              <a:gd name="connsiteY7" fmla="*/ 3174086 h 8964421"/>
              <a:gd name="connsiteX8" fmla="*/ 9105643 w 9105643"/>
              <a:gd name="connsiteY8" fmla="*/ 3841142 h 8964421"/>
              <a:gd name="connsiteX9" fmla="*/ 7176582 w 9105643"/>
              <a:gd name="connsiteY9" fmla="*/ 4984715 h 8964421"/>
              <a:gd name="connsiteX10" fmla="*/ 8669121 w 9105643"/>
              <a:gd name="connsiteY10" fmla="*/ 7440435 h 8964421"/>
              <a:gd name="connsiteX11" fmla="*/ 6058408 w 9105643"/>
              <a:gd name="connsiteY11" fmla="*/ 6464373 h 8964421"/>
              <a:gd name="connsiteX12" fmla="*/ 5383508 w 9105643"/>
              <a:gd name="connsiteY12" fmla="*/ 8964421 h 8964421"/>
              <a:gd name="connsiteX13" fmla="*/ 4220133 w 9105643"/>
              <a:gd name="connsiteY13" fmla="*/ 6709071 h 8964421"/>
              <a:gd name="connsiteX14" fmla="*/ 1952550 w 9105643"/>
              <a:gd name="connsiteY14" fmla="*/ 8149463 h 8964421"/>
              <a:gd name="connsiteX15" fmla="*/ 2733990 w 9105643"/>
              <a:gd name="connsiteY15" fmla="*/ 5606350 h 8964421"/>
              <a:gd name="connsiteX16" fmla="*/ 0 w 9105643"/>
              <a:gd name="connsiteY16" fmla="*/ 5045547 h 8964421"/>
              <a:gd name="connsiteX0" fmla="*/ 0 w 9105643"/>
              <a:gd name="connsiteY0" fmla="*/ 5045547 h 8964421"/>
              <a:gd name="connsiteX1" fmla="*/ 2505389 w 9105643"/>
              <a:gd name="connsiteY1" fmla="*/ 3798942 h 8964421"/>
              <a:gd name="connsiteX2" fmla="*/ 972835 w 9105643"/>
              <a:gd name="connsiteY2" fmla="*/ 1500758 h 8964421"/>
              <a:gd name="connsiteX3" fmla="*/ 3228460 w 9105643"/>
              <a:gd name="connsiteY3" fmla="*/ 1333820 h 8964421"/>
              <a:gd name="connsiteX4" fmla="*/ 4501766 w 9105643"/>
              <a:gd name="connsiteY4" fmla="*/ 0 h 8964421"/>
              <a:gd name="connsiteX5" fmla="*/ 5440221 w 9105643"/>
              <a:gd name="connsiteY5" fmla="*/ 2119431 h 8964421"/>
              <a:gd name="connsiteX6" fmla="*/ 7613053 w 9105643"/>
              <a:gd name="connsiteY6" fmla="*/ 692609 h 8964421"/>
              <a:gd name="connsiteX7" fmla="*/ 6854611 w 9105643"/>
              <a:gd name="connsiteY7" fmla="*/ 3174086 h 8964421"/>
              <a:gd name="connsiteX8" fmla="*/ 9105643 w 9105643"/>
              <a:gd name="connsiteY8" fmla="*/ 3841142 h 8964421"/>
              <a:gd name="connsiteX9" fmla="*/ 7176582 w 9105643"/>
              <a:gd name="connsiteY9" fmla="*/ 4984715 h 8964421"/>
              <a:gd name="connsiteX10" fmla="*/ 8669121 w 9105643"/>
              <a:gd name="connsiteY10" fmla="*/ 7440435 h 8964421"/>
              <a:gd name="connsiteX11" fmla="*/ 6058408 w 9105643"/>
              <a:gd name="connsiteY11" fmla="*/ 6464373 h 8964421"/>
              <a:gd name="connsiteX12" fmla="*/ 5383508 w 9105643"/>
              <a:gd name="connsiteY12" fmla="*/ 8964421 h 8964421"/>
              <a:gd name="connsiteX13" fmla="*/ 4220133 w 9105643"/>
              <a:gd name="connsiteY13" fmla="*/ 6709071 h 8964421"/>
              <a:gd name="connsiteX14" fmla="*/ 1952550 w 9105643"/>
              <a:gd name="connsiteY14" fmla="*/ 8149463 h 8964421"/>
              <a:gd name="connsiteX15" fmla="*/ 2733990 w 9105643"/>
              <a:gd name="connsiteY15" fmla="*/ 5606350 h 8964421"/>
              <a:gd name="connsiteX16" fmla="*/ 0 w 9105643"/>
              <a:gd name="connsiteY16" fmla="*/ 5045547 h 8964421"/>
              <a:gd name="connsiteX0" fmla="*/ 0 w 9105643"/>
              <a:gd name="connsiteY0" fmla="*/ 5045547 h 8964421"/>
              <a:gd name="connsiteX1" fmla="*/ 2505389 w 9105643"/>
              <a:gd name="connsiteY1" fmla="*/ 3798942 h 8964421"/>
              <a:gd name="connsiteX2" fmla="*/ 972835 w 9105643"/>
              <a:gd name="connsiteY2" fmla="*/ 1500758 h 8964421"/>
              <a:gd name="connsiteX3" fmla="*/ 3604017 w 9105643"/>
              <a:gd name="connsiteY3" fmla="*/ 2313534 h 8964421"/>
              <a:gd name="connsiteX4" fmla="*/ 4501766 w 9105643"/>
              <a:gd name="connsiteY4" fmla="*/ 0 h 8964421"/>
              <a:gd name="connsiteX5" fmla="*/ 5440221 w 9105643"/>
              <a:gd name="connsiteY5" fmla="*/ 2119431 h 8964421"/>
              <a:gd name="connsiteX6" fmla="*/ 7613053 w 9105643"/>
              <a:gd name="connsiteY6" fmla="*/ 692609 h 8964421"/>
              <a:gd name="connsiteX7" fmla="*/ 6854611 w 9105643"/>
              <a:gd name="connsiteY7" fmla="*/ 3174086 h 8964421"/>
              <a:gd name="connsiteX8" fmla="*/ 9105643 w 9105643"/>
              <a:gd name="connsiteY8" fmla="*/ 3841142 h 8964421"/>
              <a:gd name="connsiteX9" fmla="*/ 7176582 w 9105643"/>
              <a:gd name="connsiteY9" fmla="*/ 4984715 h 8964421"/>
              <a:gd name="connsiteX10" fmla="*/ 8669121 w 9105643"/>
              <a:gd name="connsiteY10" fmla="*/ 7440435 h 8964421"/>
              <a:gd name="connsiteX11" fmla="*/ 6058408 w 9105643"/>
              <a:gd name="connsiteY11" fmla="*/ 6464373 h 8964421"/>
              <a:gd name="connsiteX12" fmla="*/ 5383508 w 9105643"/>
              <a:gd name="connsiteY12" fmla="*/ 8964421 h 8964421"/>
              <a:gd name="connsiteX13" fmla="*/ 4220133 w 9105643"/>
              <a:gd name="connsiteY13" fmla="*/ 6709071 h 8964421"/>
              <a:gd name="connsiteX14" fmla="*/ 1952550 w 9105643"/>
              <a:gd name="connsiteY14" fmla="*/ 8149463 h 8964421"/>
              <a:gd name="connsiteX15" fmla="*/ 2733990 w 9105643"/>
              <a:gd name="connsiteY15" fmla="*/ 5606350 h 8964421"/>
              <a:gd name="connsiteX16" fmla="*/ 0 w 9105643"/>
              <a:gd name="connsiteY16" fmla="*/ 5045547 h 8964421"/>
              <a:gd name="connsiteX0" fmla="*/ 0 w 9105643"/>
              <a:gd name="connsiteY0" fmla="*/ 5012890 h 8931764"/>
              <a:gd name="connsiteX1" fmla="*/ 2505389 w 9105643"/>
              <a:gd name="connsiteY1" fmla="*/ 3766285 h 8931764"/>
              <a:gd name="connsiteX2" fmla="*/ 972835 w 9105643"/>
              <a:gd name="connsiteY2" fmla="*/ 1468101 h 8931764"/>
              <a:gd name="connsiteX3" fmla="*/ 3604017 w 9105643"/>
              <a:gd name="connsiteY3" fmla="*/ 2280877 h 8931764"/>
              <a:gd name="connsiteX4" fmla="*/ 4191523 w 9105643"/>
              <a:gd name="connsiteY4" fmla="*/ 0 h 8931764"/>
              <a:gd name="connsiteX5" fmla="*/ 5440221 w 9105643"/>
              <a:gd name="connsiteY5" fmla="*/ 2086774 h 8931764"/>
              <a:gd name="connsiteX6" fmla="*/ 7613053 w 9105643"/>
              <a:gd name="connsiteY6" fmla="*/ 659952 h 8931764"/>
              <a:gd name="connsiteX7" fmla="*/ 6854611 w 9105643"/>
              <a:gd name="connsiteY7" fmla="*/ 3141429 h 8931764"/>
              <a:gd name="connsiteX8" fmla="*/ 9105643 w 9105643"/>
              <a:gd name="connsiteY8" fmla="*/ 3808485 h 8931764"/>
              <a:gd name="connsiteX9" fmla="*/ 7176582 w 9105643"/>
              <a:gd name="connsiteY9" fmla="*/ 4952058 h 8931764"/>
              <a:gd name="connsiteX10" fmla="*/ 8669121 w 9105643"/>
              <a:gd name="connsiteY10" fmla="*/ 7407778 h 8931764"/>
              <a:gd name="connsiteX11" fmla="*/ 6058408 w 9105643"/>
              <a:gd name="connsiteY11" fmla="*/ 6431716 h 8931764"/>
              <a:gd name="connsiteX12" fmla="*/ 5383508 w 9105643"/>
              <a:gd name="connsiteY12" fmla="*/ 8931764 h 8931764"/>
              <a:gd name="connsiteX13" fmla="*/ 4220133 w 9105643"/>
              <a:gd name="connsiteY13" fmla="*/ 6676414 h 8931764"/>
              <a:gd name="connsiteX14" fmla="*/ 1952550 w 9105643"/>
              <a:gd name="connsiteY14" fmla="*/ 8116806 h 8931764"/>
              <a:gd name="connsiteX15" fmla="*/ 2733990 w 9105643"/>
              <a:gd name="connsiteY15" fmla="*/ 5573693 h 8931764"/>
              <a:gd name="connsiteX16" fmla="*/ 0 w 9105643"/>
              <a:gd name="connsiteY16" fmla="*/ 5012890 h 8931764"/>
              <a:gd name="connsiteX0" fmla="*/ 0 w 9105643"/>
              <a:gd name="connsiteY0" fmla="*/ 5012890 h 8931764"/>
              <a:gd name="connsiteX1" fmla="*/ 2505389 w 9105643"/>
              <a:gd name="connsiteY1" fmla="*/ 3766285 h 8931764"/>
              <a:gd name="connsiteX2" fmla="*/ 972835 w 9105643"/>
              <a:gd name="connsiteY2" fmla="*/ 1468101 h 8931764"/>
              <a:gd name="connsiteX3" fmla="*/ 3604017 w 9105643"/>
              <a:gd name="connsiteY3" fmla="*/ 2280877 h 8931764"/>
              <a:gd name="connsiteX4" fmla="*/ 4191523 w 9105643"/>
              <a:gd name="connsiteY4" fmla="*/ 0 h 8931764"/>
              <a:gd name="connsiteX5" fmla="*/ 5430172 w 9105643"/>
              <a:gd name="connsiteY5" fmla="*/ 2046581 h 8931764"/>
              <a:gd name="connsiteX6" fmla="*/ 7613053 w 9105643"/>
              <a:gd name="connsiteY6" fmla="*/ 659952 h 8931764"/>
              <a:gd name="connsiteX7" fmla="*/ 6854611 w 9105643"/>
              <a:gd name="connsiteY7" fmla="*/ 3141429 h 8931764"/>
              <a:gd name="connsiteX8" fmla="*/ 9105643 w 9105643"/>
              <a:gd name="connsiteY8" fmla="*/ 3808485 h 8931764"/>
              <a:gd name="connsiteX9" fmla="*/ 7176582 w 9105643"/>
              <a:gd name="connsiteY9" fmla="*/ 4952058 h 8931764"/>
              <a:gd name="connsiteX10" fmla="*/ 8669121 w 9105643"/>
              <a:gd name="connsiteY10" fmla="*/ 7407778 h 8931764"/>
              <a:gd name="connsiteX11" fmla="*/ 6058408 w 9105643"/>
              <a:gd name="connsiteY11" fmla="*/ 6431716 h 8931764"/>
              <a:gd name="connsiteX12" fmla="*/ 5383508 w 9105643"/>
              <a:gd name="connsiteY12" fmla="*/ 8931764 h 8931764"/>
              <a:gd name="connsiteX13" fmla="*/ 4220133 w 9105643"/>
              <a:gd name="connsiteY13" fmla="*/ 6676414 h 8931764"/>
              <a:gd name="connsiteX14" fmla="*/ 1952550 w 9105643"/>
              <a:gd name="connsiteY14" fmla="*/ 8116806 h 8931764"/>
              <a:gd name="connsiteX15" fmla="*/ 2733990 w 9105643"/>
              <a:gd name="connsiteY15" fmla="*/ 5573693 h 8931764"/>
              <a:gd name="connsiteX16" fmla="*/ 0 w 9105643"/>
              <a:gd name="connsiteY16" fmla="*/ 5012890 h 8931764"/>
              <a:gd name="connsiteX0" fmla="*/ 0 w 9105643"/>
              <a:gd name="connsiteY0" fmla="*/ 5304292 h 9223166"/>
              <a:gd name="connsiteX1" fmla="*/ 2505389 w 9105643"/>
              <a:gd name="connsiteY1" fmla="*/ 4057687 h 9223166"/>
              <a:gd name="connsiteX2" fmla="*/ 972835 w 9105643"/>
              <a:gd name="connsiteY2" fmla="*/ 1759503 h 9223166"/>
              <a:gd name="connsiteX3" fmla="*/ 3604017 w 9105643"/>
              <a:gd name="connsiteY3" fmla="*/ 2572279 h 9223166"/>
              <a:gd name="connsiteX4" fmla="*/ 4161378 w 9105643"/>
              <a:gd name="connsiteY4" fmla="*/ 0 h 9223166"/>
              <a:gd name="connsiteX5" fmla="*/ 5430172 w 9105643"/>
              <a:gd name="connsiteY5" fmla="*/ 2337983 h 9223166"/>
              <a:gd name="connsiteX6" fmla="*/ 7613053 w 9105643"/>
              <a:gd name="connsiteY6" fmla="*/ 951354 h 9223166"/>
              <a:gd name="connsiteX7" fmla="*/ 6854611 w 9105643"/>
              <a:gd name="connsiteY7" fmla="*/ 3432831 h 9223166"/>
              <a:gd name="connsiteX8" fmla="*/ 9105643 w 9105643"/>
              <a:gd name="connsiteY8" fmla="*/ 4099887 h 9223166"/>
              <a:gd name="connsiteX9" fmla="*/ 7176582 w 9105643"/>
              <a:gd name="connsiteY9" fmla="*/ 5243460 h 9223166"/>
              <a:gd name="connsiteX10" fmla="*/ 8669121 w 9105643"/>
              <a:gd name="connsiteY10" fmla="*/ 7699180 h 9223166"/>
              <a:gd name="connsiteX11" fmla="*/ 6058408 w 9105643"/>
              <a:gd name="connsiteY11" fmla="*/ 6723118 h 9223166"/>
              <a:gd name="connsiteX12" fmla="*/ 5383508 w 9105643"/>
              <a:gd name="connsiteY12" fmla="*/ 9223166 h 9223166"/>
              <a:gd name="connsiteX13" fmla="*/ 4220133 w 9105643"/>
              <a:gd name="connsiteY13" fmla="*/ 6967816 h 9223166"/>
              <a:gd name="connsiteX14" fmla="*/ 1952550 w 9105643"/>
              <a:gd name="connsiteY14" fmla="*/ 8408208 h 9223166"/>
              <a:gd name="connsiteX15" fmla="*/ 2733990 w 9105643"/>
              <a:gd name="connsiteY15" fmla="*/ 5865095 h 9223166"/>
              <a:gd name="connsiteX16" fmla="*/ 0 w 9105643"/>
              <a:gd name="connsiteY16" fmla="*/ 5304292 h 9223166"/>
              <a:gd name="connsiteX0" fmla="*/ 0 w 9105643"/>
              <a:gd name="connsiteY0" fmla="*/ 5304292 h 9223166"/>
              <a:gd name="connsiteX1" fmla="*/ 2505389 w 9105643"/>
              <a:gd name="connsiteY1" fmla="*/ 4057687 h 9223166"/>
              <a:gd name="connsiteX2" fmla="*/ 972835 w 9105643"/>
              <a:gd name="connsiteY2" fmla="*/ 1759503 h 9223166"/>
              <a:gd name="connsiteX3" fmla="*/ 3604017 w 9105643"/>
              <a:gd name="connsiteY3" fmla="*/ 2572279 h 9223166"/>
              <a:gd name="connsiteX4" fmla="*/ 4161378 w 9105643"/>
              <a:gd name="connsiteY4" fmla="*/ 0 h 9223166"/>
              <a:gd name="connsiteX5" fmla="*/ 5430172 w 9105643"/>
              <a:gd name="connsiteY5" fmla="*/ 2337983 h 9223166"/>
              <a:gd name="connsiteX6" fmla="*/ 7803972 w 9105643"/>
              <a:gd name="connsiteY6" fmla="*/ 770484 h 9223166"/>
              <a:gd name="connsiteX7" fmla="*/ 6854611 w 9105643"/>
              <a:gd name="connsiteY7" fmla="*/ 3432831 h 9223166"/>
              <a:gd name="connsiteX8" fmla="*/ 9105643 w 9105643"/>
              <a:gd name="connsiteY8" fmla="*/ 4099887 h 9223166"/>
              <a:gd name="connsiteX9" fmla="*/ 7176582 w 9105643"/>
              <a:gd name="connsiteY9" fmla="*/ 5243460 h 9223166"/>
              <a:gd name="connsiteX10" fmla="*/ 8669121 w 9105643"/>
              <a:gd name="connsiteY10" fmla="*/ 7699180 h 9223166"/>
              <a:gd name="connsiteX11" fmla="*/ 6058408 w 9105643"/>
              <a:gd name="connsiteY11" fmla="*/ 6723118 h 9223166"/>
              <a:gd name="connsiteX12" fmla="*/ 5383508 w 9105643"/>
              <a:gd name="connsiteY12" fmla="*/ 9223166 h 9223166"/>
              <a:gd name="connsiteX13" fmla="*/ 4220133 w 9105643"/>
              <a:gd name="connsiteY13" fmla="*/ 6967816 h 9223166"/>
              <a:gd name="connsiteX14" fmla="*/ 1952550 w 9105643"/>
              <a:gd name="connsiteY14" fmla="*/ 8408208 h 9223166"/>
              <a:gd name="connsiteX15" fmla="*/ 2733990 w 9105643"/>
              <a:gd name="connsiteY15" fmla="*/ 5865095 h 9223166"/>
              <a:gd name="connsiteX16" fmla="*/ 0 w 9105643"/>
              <a:gd name="connsiteY16" fmla="*/ 5304292 h 9223166"/>
              <a:gd name="connsiteX0" fmla="*/ 0 w 9105643"/>
              <a:gd name="connsiteY0" fmla="*/ 5304292 h 9223166"/>
              <a:gd name="connsiteX1" fmla="*/ 2505389 w 9105643"/>
              <a:gd name="connsiteY1" fmla="*/ 4057687 h 9223166"/>
              <a:gd name="connsiteX2" fmla="*/ 972835 w 9105643"/>
              <a:gd name="connsiteY2" fmla="*/ 1759503 h 9223166"/>
              <a:gd name="connsiteX3" fmla="*/ 3604017 w 9105643"/>
              <a:gd name="connsiteY3" fmla="*/ 2572279 h 9223166"/>
              <a:gd name="connsiteX4" fmla="*/ 4161378 w 9105643"/>
              <a:gd name="connsiteY4" fmla="*/ 0 h 9223166"/>
              <a:gd name="connsiteX5" fmla="*/ 5430172 w 9105643"/>
              <a:gd name="connsiteY5" fmla="*/ 2337983 h 9223166"/>
              <a:gd name="connsiteX6" fmla="*/ 7703488 w 9105643"/>
              <a:gd name="connsiteY6" fmla="*/ 840822 h 9223166"/>
              <a:gd name="connsiteX7" fmla="*/ 6854611 w 9105643"/>
              <a:gd name="connsiteY7" fmla="*/ 3432831 h 9223166"/>
              <a:gd name="connsiteX8" fmla="*/ 9105643 w 9105643"/>
              <a:gd name="connsiteY8" fmla="*/ 4099887 h 9223166"/>
              <a:gd name="connsiteX9" fmla="*/ 7176582 w 9105643"/>
              <a:gd name="connsiteY9" fmla="*/ 5243460 h 9223166"/>
              <a:gd name="connsiteX10" fmla="*/ 8669121 w 9105643"/>
              <a:gd name="connsiteY10" fmla="*/ 7699180 h 9223166"/>
              <a:gd name="connsiteX11" fmla="*/ 6058408 w 9105643"/>
              <a:gd name="connsiteY11" fmla="*/ 6723118 h 9223166"/>
              <a:gd name="connsiteX12" fmla="*/ 5383508 w 9105643"/>
              <a:gd name="connsiteY12" fmla="*/ 9223166 h 9223166"/>
              <a:gd name="connsiteX13" fmla="*/ 4220133 w 9105643"/>
              <a:gd name="connsiteY13" fmla="*/ 6967816 h 9223166"/>
              <a:gd name="connsiteX14" fmla="*/ 1952550 w 9105643"/>
              <a:gd name="connsiteY14" fmla="*/ 8408208 h 9223166"/>
              <a:gd name="connsiteX15" fmla="*/ 2733990 w 9105643"/>
              <a:gd name="connsiteY15" fmla="*/ 5865095 h 9223166"/>
              <a:gd name="connsiteX16" fmla="*/ 0 w 9105643"/>
              <a:gd name="connsiteY16" fmla="*/ 5304292 h 9223166"/>
              <a:gd name="connsiteX0" fmla="*/ 0 w 9336755"/>
              <a:gd name="connsiteY0" fmla="*/ 5304292 h 9223166"/>
              <a:gd name="connsiteX1" fmla="*/ 2505389 w 9336755"/>
              <a:gd name="connsiteY1" fmla="*/ 4057687 h 9223166"/>
              <a:gd name="connsiteX2" fmla="*/ 972835 w 9336755"/>
              <a:gd name="connsiteY2" fmla="*/ 1759503 h 9223166"/>
              <a:gd name="connsiteX3" fmla="*/ 3604017 w 9336755"/>
              <a:gd name="connsiteY3" fmla="*/ 2572279 h 9223166"/>
              <a:gd name="connsiteX4" fmla="*/ 4161378 w 9336755"/>
              <a:gd name="connsiteY4" fmla="*/ 0 h 9223166"/>
              <a:gd name="connsiteX5" fmla="*/ 5430172 w 9336755"/>
              <a:gd name="connsiteY5" fmla="*/ 2337983 h 9223166"/>
              <a:gd name="connsiteX6" fmla="*/ 7703488 w 9336755"/>
              <a:gd name="connsiteY6" fmla="*/ 840822 h 9223166"/>
              <a:gd name="connsiteX7" fmla="*/ 6854611 w 9336755"/>
              <a:gd name="connsiteY7" fmla="*/ 3432831 h 9223166"/>
              <a:gd name="connsiteX8" fmla="*/ 9336755 w 9336755"/>
              <a:gd name="connsiteY8" fmla="*/ 4019500 h 9223166"/>
              <a:gd name="connsiteX9" fmla="*/ 7176582 w 9336755"/>
              <a:gd name="connsiteY9" fmla="*/ 5243460 h 9223166"/>
              <a:gd name="connsiteX10" fmla="*/ 8669121 w 9336755"/>
              <a:gd name="connsiteY10" fmla="*/ 7699180 h 9223166"/>
              <a:gd name="connsiteX11" fmla="*/ 6058408 w 9336755"/>
              <a:gd name="connsiteY11" fmla="*/ 6723118 h 9223166"/>
              <a:gd name="connsiteX12" fmla="*/ 5383508 w 9336755"/>
              <a:gd name="connsiteY12" fmla="*/ 9223166 h 9223166"/>
              <a:gd name="connsiteX13" fmla="*/ 4220133 w 9336755"/>
              <a:gd name="connsiteY13" fmla="*/ 6967816 h 9223166"/>
              <a:gd name="connsiteX14" fmla="*/ 1952550 w 9336755"/>
              <a:gd name="connsiteY14" fmla="*/ 8408208 h 9223166"/>
              <a:gd name="connsiteX15" fmla="*/ 2733990 w 9336755"/>
              <a:gd name="connsiteY15" fmla="*/ 5865095 h 9223166"/>
              <a:gd name="connsiteX16" fmla="*/ 0 w 9336755"/>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76582 w 9556673"/>
              <a:gd name="connsiteY9" fmla="*/ 5243460 h 9223166"/>
              <a:gd name="connsiteX10" fmla="*/ 8669121 w 9556673"/>
              <a:gd name="connsiteY10" fmla="*/ 7699180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669121 w 9556673"/>
              <a:gd name="connsiteY10" fmla="*/ 7699180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658847 w 9556673"/>
              <a:gd name="connsiteY10" fmla="*/ 7616987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597202 w 9556673"/>
              <a:gd name="connsiteY10" fmla="*/ 7524520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556105 w 9556673"/>
              <a:gd name="connsiteY10" fmla="*/ 7524520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556105 w 9556673"/>
              <a:gd name="connsiteY10" fmla="*/ 7524520 h 9223166"/>
              <a:gd name="connsiteX11" fmla="*/ 6017312 w 9556673"/>
              <a:gd name="connsiteY11" fmla="*/ 6712844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469746"/>
              <a:gd name="connsiteX1" fmla="*/ 2505389 w 9556673"/>
              <a:gd name="connsiteY1" fmla="*/ 4057687 h 9469746"/>
              <a:gd name="connsiteX2" fmla="*/ 972835 w 9556673"/>
              <a:gd name="connsiteY2" fmla="*/ 1759503 h 9469746"/>
              <a:gd name="connsiteX3" fmla="*/ 3604017 w 9556673"/>
              <a:gd name="connsiteY3" fmla="*/ 2572279 h 9469746"/>
              <a:gd name="connsiteX4" fmla="*/ 4161378 w 9556673"/>
              <a:gd name="connsiteY4" fmla="*/ 0 h 9469746"/>
              <a:gd name="connsiteX5" fmla="*/ 5430172 w 9556673"/>
              <a:gd name="connsiteY5" fmla="*/ 2337983 h 9469746"/>
              <a:gd name="connsiteX6" fmla="*/ 7703488 w 9556673"/>
              <a:gd name="connsiteY6" fmla="*/ 840822 h 9469746"/>
              <a:gd name="connsiteX7" fmla="*/ 6854611 w 9556673"/>
              <a:gd name="connsiteY7" fmla="*/ 3432831 h 9469746"/>
              <a:gd name="connsiteX8" fmla="*/ 9556673 w 9556673"/>
              <a:gd name="connsiteY8" fmla="*/ 4019500 h 9469746"/>
              <a:gd name="connsiteX9" fmla="*/ 7135486 w 9556673"/>
              <a:gd name="connsiteY9" fmla="*/ 5274283 h 9469746"/>
              <a:gd name="connsiteX10" fmla="*/ 8556105 w 9556673"/>
              <a:gd name="connsiteY10" fmla="*/ 7524520 h 9469746"/>
              <a:gd name="connsiteX11" fmla="*/ 6017312 w 9556673"/>
              <a:gd name="connsiteY11" fmla="*/ 6712844 h 9469746"/>
              <a:gd name="connsiteX12" fmla="*/ 5465701 w 9556673"/>
              <a:gd name="connsiteY12" fmla="*/ 9469746 h 9469746"/>
              <a:gd name="connsiteX13" fmla="*/ 4220133 w 9556673"/>
              <a:gd name="connsiteY13" fmla="*/ 6967816 h 9469746"/>
              <a:gd name="connsiteX14" fmla="*/ 1952550 w 9556673"/>
              <a:gd name="connsiteY14" fmla="*/ 8408208 h 9469746"/>
              <a:gd name="connsiteX15" fmla="*/ 2733990 w 9556673"/>
              <a:gd name="connsiteY15" fmla="*/ 5865095 h 9469746"/>
              <a:gd name="connsiteX16" fmla="*/ 0 w 9556673"/>
              <a:gd name="connsiteY16" fmla="*/ 5304292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62392 w 9515577"/>
              <a:gd name="connsiteY6" fmla="*/ 840822 h 9469746"/>
              <a:gd name="connsiteX7" fmla="*/ 6813515 w 9515577"/>
              <a:gd name="connsiteY7" fmla="*/ 3432831 h 9469746"/>
              <a:gd name="connsiteX8" fmla="*/ 9515577 w 9515577"/>
              <a:gd name="connsiteY8" fmla="*/ 4019500 h 9469746"/>
              <a:gd name="connsiteX9" fmla="*/ 7094390 w 9515577"/>
              <a:gd name="connsiteY9" fmla="*/ 5274283 h 9469746"/>
              <a:gd name="connsiteX10" fmla="*/ 8515009 w 9515577"/>
              <a:gd name="connsiteY10" fmla="*/ 7524520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911454 w 9515577"/>
              <a:gd name="connsiteY14" fmla="*/ 8408208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94390 w 9515577"/>
              <a:gd name="connsiteY9" fmla="*/ 5274283 h 9469746"/>
              <a:gd name="connsiteX10" fmla="*/ 8515009 w 9515577"/>
              <a:gd name="connsiteY10" fmla="*/ 7524520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911454 w 9515577"/>
              <a:gd name="connsiteY14" fmla="*/ 8408208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94390 w 9515577"/>
              <a:gd name="connsiteY9" fmla="*/ 5274283 h 9469746"/>
              <a:gd name="connsiteX10" fmla="*/ 8515009 w 9515577"/>
              <a:gd name="connsiteY10" fmla="*/ 7524520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94390 w 9515577"/>
              <a:gd name="connsiteY9" fmla="*/ 5274283 h 9469746"/>
              <a:gd name="connsiteX10" fmla="*/ 8609277 w 9515577"/>
              <a:gd name="connsiteY10" fmla="*/ 7590507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113243 w 9515577"/>
              <a:gd name="connsiteY9" fmla="*/ 5274283 h 9469746"/>
              <a:gd name="connsiteX10" fmla="*/ 8609277 w 9515577"/>
              <a:gd name="connsiteY10" fmla="*/ 7590507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113243 w 9515577"/>
              <a:gd name="connsiteY9" fmla="*/ 5274283 h 9469746"/>
              <a:gd name="connsiteX10" fmla="*/ 8609277 w 9515577"/>
              <a:gd name="connsiteY10" fmla="*/ 7590507 h 9469746"/>
              <a:gd name="connsiteX11" fmla="*/ 5985642 w 9515577"/>
              <a:gd name="connsiteY11" fmla="*/ 6759978 h 9469746"/>
              <a:gd name="connsiteX12" fmla="*/ 5424605 w 9515577"/>
              <a:gd name="connsiteY12" fmla="*/ 9469746 h 9469746"/>
              <a:gd name="connsiteX13" fmla="*/ 4179037 w 9515577"/>
              <a:gd name="connsiteY13" fmla="*/ 6967816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113243 w 9515577"/>
              <a:gd name="connsiteY9" fmla="*/ 5274283 h 9469746"/>
              <a:gd name="connsiteX10" fmla="*/ 8609277 w 9515577"/>
              <a:gd name="connsiteY10" fmla="*/ 7590507 h 9469746"/>
              <a:gd name="connsiteX11" fmla="*/ 5985642 w 9515577"/>
              <a:gd name="connsiteY11" fmla="*/ 6759978 h 9469746"/>
              <a:gd name="connsiteX12" fmla="*/ 5424605 w 9515577"/>
              <a:gd name="connsiteY12" fmla="*/ 9469746 h 9469746"/>
              <a:gd name="connsiteX13" fmla="*/ 4150756 w 9515577"/>
              <a:gd name="connsiteY13" fmla="*/ 6986670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75536 w 9515577"/>
              <a:gd name="connsiteY9" fmla="*/ 5274283 h 9469746"/>
              <a:gd name="connsiteX10" fmla="*/ 8609277 w 9515577"/>
              <a:gd name="connsiteY10" fmla="*/ 7590507 h 9469746"/>
              <a:gd name="connsiteX11" fmla="*/ 5985642 w 9515577"/>
              <a:gd name="connsiteY11" fmla="*/ 6759978 h 9469746"/>
              <a:gd name="connsiteX12" fmla="*/ 5424605 w 9515577"/>
              <a:gd name="connsiteY12" fmla="*/ 9469746 h 9469746"/>
              <a:gd name="connsiteX13" fmla="*/ 4150756 w 9515577"/>
              <a:gd name="connsiteY13" fmla="*/ 6986670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75536 w 9515577"/>
              <a:gd name="connsiteY9" fmla="*/ 5274283 h 9469746"/>
              <a:gd name="connsiteX10" fmla="*/ 8609277 w 9515577"/>
              <a:gd name="connsiteY10" fmla="*/ 7590507 h 9469746"/>
              <a:gd name="connsiteX11" fmla="*/ 5966789 w 9515577"/>
              <a:gd name="connsiteY11" fmla="*/ 6722271 h 9469746"/>
              <a:gd name="connsiteX12" fmla="*/ 5424605 w 9515577"/>
              <a:gd name="connsiteY12" fmla="*/ 9469746 h 9469746"/>
              <a:gd name="connsiteX13" fmla="*/ 4150756 w 9515577"/>
              <a:gd name="connsiteY13" fmla="*/ 6986670 h 9469746"/>
              <a:gd name="connsiteX14" fmla="*/ 1872543 w 9515577"/>
              <a:gd name="connsiteY14" fmla="*/ 8447119 h 9469746"/>
              <a:gd name="connsiteX15" fmla="*/ 2692894 w 9515577"/>
              <a:gd name="connsiteY15" fmla="*/ 5865095 h 9469746"/>
              <a:gd name="connsiteX16" fmla="*/ 0 w 9515577"/>
              <a:gd name="connsiteY16" fmla="*/ 5314566 h 9469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15577" h="9469746">
                <a:moveTo>
                  <a:pt x="0" y="5314566"/>
                </a:moveTo>
                <a:lnTo>
                  <a:pt x="2464293" y="4057687"/>
                </a:lnTo>
                <a:lnTo>
                  <a:pt x="931739" y="1759503"/>
                </a:lnTo>
                <a:lnTo>
                  <a:pt x="3562921" y="2572279"/>
                </a:lnTo>
                <a:lnTo>
                  <a:pt x="4120282" y="0"/>
                </a:lnTo>
                <a:lnTo>
                  <a:pt x="5389076" y="2337983"/>
                </a:lnTo>
                <a:lnTo>
                  <a:pt x="7672120" y="821366"/>
                </a:lnTo>
                <a:lnTo>
                  <a:pt x="6813515" y="3432831"/>
                </a:lnTo>
                <a:lnTo>
                  <a:pt x="9515577" y="4019500"/>
                </a:lnTo>
                <a:lnTo>
                  <a:pt x="7075536" y="5274283"/>
                </a:lnTo>
                <a:lnTo>
                  <a:pt x="8609277" y="7590507"/>
                </a:lnTo>
                <a:lnTo>
                  <a:pt x="5966789" y="6722271"/>
                </a:lnTo>
                <a:lnTo>
                  <a:pt x="5424605" y="9469746"/>
                </a:lnTo>
                <a:lnTo>
                  <a:pt x="4150756" y="6986670"/>
                </a:lnTo>
                <a:lnTo>
                  <a:pt x="1872543" y="8447119"/>
                </a:lnTo>
                <a:lnTo>
                  <a:pt x="2692894" y="5865095"/>
                </a:lnTo>
                <a:lnTo>
                  <a:pt x="0" y="5314566"/>
                </a:lnTo>
                <a:close/>
              </a:path>
            </a:pathLst>
          </a:custGeom>
        </p:spPr>
        <p:txBody>
          <a:bodyPr/>
          <a:lstStyle/>
          <a:p>
            <a:endParaRPr lang="en-US" dirty="0"/>
          </a:p>
        </p:txBody>
      </p:sp>
      <p:sp>
        <p:nvSpPr>
          <p:cNvPr id="49" name="Text Placeholder 3">
            <a:extLst>
              <a:ext uri="{FF2B5EF4-FFF2-40B4-BE49-F238E27FC236}">
                <a16:creationId xmlns:a16="http://schemas.microsoft.com/office/drawing/2014/main" id="{36EBA39C-1CA6-C24D-B9F7-33F6D2F18044}"/>
              </a:ext>
            </a:extLst>
          </p:cNvPr>
          <p:cNvSpPr>
            <a:spLocks noGrp="1"/>
          </p:cNvSpPr>
          <p:nvPr>
            <p:ph type="body" sz="quarter" idx="11"/>
          </p:nvPr>
        </p:nvSpPr>
        <p:spPr>
          <a:xfrm>
            <a:off x="539400" y="544913"/>
            <a:ext cx="3145094" cy="5759662"/>
          </a:xfrm>
          <a:prstGeom prst="rect">
            <a:avLst/>
          </a:prstGeom>
        </p:spPr>
        <p:txBody>
          <a:bodyPr anchor="t"/>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spTree>
    <p:extLst>
      <p:ext uri="{BB962C8B-B14F-4D97-AF65-F5344CB8AC3E}">
        <p14:creationId xmlns:p14="http://schemas.microsoft.com/office/powerpoint/2010/main" val="30525903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build="p">
        <p:tmplLst>
          <p:tmpl lvl="1">
            <p:tnLst>
              <p:par>
                <p:cTn presetID="1" presetClass="entr" presetSubtype="0" fill="hold" nodeType="clickEffect">
                  <p:stCondLst>
                    <p:cond delay="0"/>
                  </p:stCondLst>
                  <p:childTnLst>
                    <p:set>
                      <p:cBhvr>
                        <p:cTn dur="1" fill="hold">
                          <p:stCondLst>
                            <p:cond delay="0"/>
                          </p:stCondLst>
                        </p:cTn>
                        <p:tgtEl>
                          <p:spTgt spid="49"/>
                        </p:tgtEl>
                        <p:attrNameLst>
                          <p:attrName>style.visibility</p:attrName>
                        </p:attrNameLst>
                      </p:cBhvr>
                      <p:to>
                        <p:strVal val="visible"/>
                      </p:to>
                    </p:set>
                  </p:childTnLst>
                </p:cTn>
              </p:par>
            </p:tnLst>
          </p:tmpl>
        </p:tmplLst>
      </p:bldP>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esson 5: Text and Ic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9F1EC52-76F4-094B-A039-F7F7DC96777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3" name="Text Placeholder 3">
            <a:extLst>
              <a:ext uri="{FF2B5EF4-FFF2-40B4-BE49-F238E27FC236}">
                <a16:creationId xmlns:a16="http://schemas.microsoft.com/office/drawing/2014/main" id="{E6A6DE4A-F94E-0345-8E0A-91C0C734B2EE}"/>
              </a:ext>
            </a:extLst>
          </p:cNvPr>
          <p:cNvSpPr>
            <a:spLocks noGrp="1"/>
          </p:cNvSpPr>
          <p:nvPr>
            <p:ph type="body" sz="quarter" idx="11"/>
          </p:nvPr>
        </p:nvSpPr>
        <p:spPr>
          <a:xfrm>
            <a:off x="539399" y="1708879"/>
            <a:ext cx="7829685" cy="4595696"/>
          </a:xfrm>
          <a:prstGeom prst="rect">
            <a:avLst/>
          </a:prstGeom>
        </p:spPr>
        <p:txBody>
          <a:bodyPr anchor="t"/>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sp>
        <p:nvSpPr>
          <p:cNvPr id="14" name="Title 1">
            <a:extLst>
              <a:ext uri="{FF2B5EF4-FFF2-40B4-BE49-F238E27FC236}">
                <a16:creationId xmlns:a16="http://schemas.microsoft.com/office/drawing/2014/main" id="{DBAA0F80-095D-6448-AA5B-E0C4B8E2A068}"/>
              </a:ext>
            </a:extLst>
          </p:cNvPr>
          <p:cNvSpPr>
            <a:spLocks noGrp="1"/>
          </p:cNvSpPr>
          <p:nvPr>
            <p:ph type="ctrTitle" hasCustomPrompt="1"/>
          </p:nvPr>
        </p:nvSpPr>
        <p:spPr>
          <a:xfrm>
            <a:off x="539398" y="544913"/>
            <a:ext cx="11113202" cy="1038958"/>
          </a:xfrm>
          <a:prstGeom prst="rect">
            <a:avLst/>
          </a:prstGeom>
        </p:spPr>
        <p:txBody>
          <a:bodyPr anchor="t">
            <a:normAutofit/>
          </a:bodyPr>
          <a:lstStyle>
            <a:lvl1pPr algn="l">
              <a:defRPr sz="46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r>
              <a:rPr lang="en-US" dirty="0"/>
              <a:t>CLICK TO EDIT MASTER TITLE STYLE</a:t>
            </a:r>
          </a:p>
        </p:txBody>
      </p:sp>
      <p:pic>
        <p:nvPicPr>
          <p:cNvPr id="6" name="Picture 5">
            <a:extLst>
              <a:ext uri="{FF2B5EF4-FFF2-40B4-BE49-F238E27FC236}">
                <a16:creationId xmlns:a16="http://schemas.microsoft.com/office/drawing/2014/main" id="{E97C23D0-89D9-8647-AAEE-70654A992ADD}"/>
              </a:ext>
            </a:extLst>
          </p:cNvPr>
          <p:cNvPicPr>
            <a:picLocks noChangeAspect="1"/>
          </p:cNvPicPr>
          <p:nvPr userDrawn="1"/>
        </p:nvPicPr>
        <p:blipFill>
          <a:blip r:embed="rId3"/>
          <a:stretch>
            <a:fillRect/>
          </a:stretch>
        </p:blipFill>
        <p:spPr>
          <a:xfrm>
            <a:off x="10623229" y="5554189"/>
            <a:ext cx="1494773" cy="1303811"/>
          </a:xfrm>
          <a:prstGeom prst="rect">
            <a:avLst/>
          </a:prstGeom>
        </p:spPr>
      </p:pic>
      <p:pic>
        <p:nvPicPr>
          <p:cNvPr id="12" name="Picture 11">
            <a:extLst>
              <a:ext uri="{FF2B5EF4-FFF2-40B4-BE49-F238E27FC236}">
                <a16:creationId xmlns:a16="http://schemas.microsoft.com/office/drawing/2014/main" id="{82C4A044-75F6-F542-A166-C6A08E2B36F8}"/>
              </a:ext>
            </a:extLst>
          </p:cNvPr>
          <p:cNvPicPr>
            <a:picLocks noChangeAspect="1"/>
          </p:cNvPicPr>
          <p:nvPr userDrawn="1"/>
        </p:nvPicPr>
        <p:blipFill>
          <a:blip r:embed="rId4"/>
          <a:stretch>
            <a:fillRect/>
          </a:stretch>
        </p:blipFill>
        <p:spPr>
          <a:xfrm>
            <a:off x="8299422" y="1459667"/>
            <a:ext cx="3901672" cy="1629522"/>
          </a:xfrm>
          <a:prstGeom prst="rect">
            <a:avLst/>
          </a:prstGeom>
        </p:spPr>
      </p:pic>
      <p:sp>
        <p:nvSpPr>
          <p:cNvPr id="15" name="Text Placeholder 3">
            <a:extLst>
              <a:ext uri="{FF2B5EF4-FFF2-40B4-BE49-F238E27FC236}">
                <a16:creationId xmlns:a16="http://schemas.microsoft.com/office/drawing/2014/main" id="{30537905-A533-B649-9E04-D3955906692C}"/>
              </a:ext>
            </a:extLst>
          </p:cNvPr>
          <p:cNvSpPr>
            <a:spLocks noGrp="1"/>
          </p:cNvSpPr>
          <p:nvPr>
            <p:ph type="body" sz="quarter" idx="12"/>
          </p:nvPr>
        </p:nvSpPr>
        <p:spPr>
          <a:xfrm>
            <a:off x="9762241" y="1793568"/>
            <a:ext cx="2077662" cy="961719"/>
          </a:xfrm>
          <a:prstGeom prst="rect">
            <a:avLst/>
          </a:prstGeom>
        </p:spPr>
        <p:txBody>
          <a:bodyPr anchor="ctr"/>
          <a:lstStyle>
            <a:lvl1pPr marL="0" indent="0">
              <a:buNone/>
              <a:defRPr sz="1600" b="0" i="0">
                <a:solidFill>
                  <a:schemeClr val="bg1"/>
                </a:solidFill>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sp>
        <p:nvSpPr>
          <p:cNvPr id="16" name="Picture Placeholder 9">
            <a:extLst>
              <a:ext uri="{FF2B5EF4-FFF2-40B4-BE49-F238E27FC236}">
                <a16:creationId xmlns:a16="http://schemas.microsoft.com/office/drawing/2014/main" id="{C6FB3C2A-02A4-EF47-87A9-E168D4922010}"/>
              </a:ext>
            </a:extLst>
          </p:cNvPr>
          <p:cNvSpPr>
            <a:spLocks noGrp="1"/>
          </p:cNvSpPr>
          <p:nvPr>
            <p:ph type="pic" sz="quarter" idx="13"/>
          </p:nvPr>
        </p:nvSpPr>
        <p:spPr>
          <a:xfrm>
            <a:off x="8695186" y="1789099"/>
            <a:ext cx="964629" cy="966188"/>
          </a:xfrm>
          <a:prstGeom prst="ellipse">
            <a:avLst/>
          </a:prstGeom>
        </p:spPr>
        <p:txBody>
          <a:bodyPr/>
          <a:lstStyle/>
          <a:p>
            <a:endParaRPr lang="en-US" dirty="0"/>
          </a:p>
        </p:txBody>
      </p:sp>
    </p:spTree>
    <p:extLst>
      <p:ext uri="{BB962C8B-B14F-4D97-AF65-F5344CB8AC3E}">
        <p14:creationId xmlns:p14="http://schemas.microsoft.com/office/powerpoint/2010/main" val="68921542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2" presetClass="entr" presetSubtype="2" fill="hold" nodeType="withEffect">
                                  <p:stCondLst>
                                    <p:cond delay="0"/>
                                  </p:stCondLst>
                                  <p:childTnLst>
                                    <p:set>
                                      <p:cBhvr>
                                        <p:cTn id="8" dur="1" fill="hold">
                                          <p:stCondLst>
                                            <p:cond delay="0"/>
                                          </p:stCondLst>
                                        </p:cTn>
                                        <p:tgtEl>
                                          <p:spTgt spid="12"/>
                                        </p:tgtEl>
                                        <p:attrNameLst>
                                          <p:attrName>style.visibility</p:attrName>
                                        </p:attrNameLst>
                                      </p:cBhvr>
                                      <p:to>
                                        <p:strVal val="visible"/>
                                      </p:to>
                                    </p:set>
                                    <p:anim calcmode="lin" valueType="num">
                                      <p:cBhvr additive="base">
                                        <p:cTn id="9" dur="1000" fill="hold"/>
                                        <p:tgtEl>
                                          <p:spTgt spid="12"/>
                                        </p:tgtEl>
                                        <p:attrNameLst>
                                          <p:attrName>ppt_x</p:attrName>
                                        </p:attrNameLst>
                                      </p:cBhvr>
                                      <p:tavLst>
                                        <p:tav tm="0">
                                          <p:val>
                                            <p:strVal val="1+#ppt_w/2"/>
                                          </p:val>
                                        </p:tav>
                                        <p:tav tm="100000">
                                          <p:val>
                                            <p:strVal val="#ppt_x"/>
                                          </p:val>
                                        </p:tav>
                                      </p:tavLst>
                                    </p:anim>
                                    <p:anim calcmode="lin" valueType="num">
                                      <p:cBhvr additive="base">
                                        <p:cTn id="10" dur="1000" fill="hold"/>
                                        <p:tgtEl>
                                          <p:spTgt spid="12"/>
                                        </p:tgtEl>
                                        <p:attrNameLst>
                                          <p:attrName>ppt_y</p:attrName>
                                        </p:attrNameLst>
                                      </p:cBhvr>
                                      <p:tavLst>
                                        <p:tav tm="0">
                                          <p:val>
                                            <p:strVal val="#ppt_y"/>
                                          </p:val>
                                        </p:tav>
                                        <p:tav tm="100000">
                                          <p:val>
                                            <p:strVal val="#ppt_y"/>
                                          </p:val>
                                        </p:tav>
                                      </p:tavLst>
                                    </p:anim>
                                  </p:childTnLst>
                                </p:cTn>
                              </p:par>
                              <p:par>
                                <p:cTn id="11" presetID="10" presetClass="entr" presetSubtype="0" fill="hold" grpId="0" nodeType="withEffect">
                                  <p:stCondLst>
                                    <p:cond delay="1000"/>
                                  </p:stCondLst>
                                  <p:childTnLst>
                                    <p:set>
                                      <p:cBhvr>
                                        <p:cTn id="12" dur="1" fill="hold">
                                          <p:stCondLst>
                                            <p:cond delay="0"/>
                                          </p:stCondLst>
                                        </p:cTn>
                                        <p:tgtEl>
                                          <p:spTgt spid="15">
                                            <p:txEl>
                                              <p:pRg st="0" end="0"/>
                                            </p:txEl>
                                          </p:spTgt>
                                        </p:tgtEl>
                                        <p:attrNameLst>
                                          <p:attrName>style.visibility</p:attrName>
                                        </p:attrNameLst>
                                      </p:cBhvr>
                                      <p:to>
                                        <p:strVal val="visible"/>
                                      </p:to>
                                    </p:set>
                                    <p:animEffect transition="in" filter="fade">
                                      <p:cBhvr>
                                        <p:cTn id="13" dur="500"/>
                                        <p:tgtEl>
                                          <p:spTgt spid="15">
                                            <p:txEl>
                                              <p:pRg st="0" end="0"/>
                                            </p:txEl>
                                          </p:spTgt>
                                        </p:tgtEl>
                                      </p:cBhvr>
                                    </p:animEffect>
                                  </p:childTnLst>
                                </p:cTn>
                              </p:par>
                              <p:par>
                                <p:cTn id="14" presetID="10" presetClass="entr" presetSubtype="0" fill="hold" grpId="0" nodeType="withEffect" nodePh="1">
                                  <p:stCondLst>
                                    <p:cond delay="1000"/>
                                  </p:stCondLst>
                                  <p:endCondLst>
                                    <p:cond evt="begin" delay="0">
                                      <p:tn val="14"/>
                                    </p:cond>
                                  </p:end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 presetClass="entr" presetSubtype="0" fill="hold" nodeType="clickEffect">
                  <p:stCondLst>
                    <p:cond delay="0"/>
                  </p:stCondLst>
                  <p:childTnLst>
                    <p:set>
                      <p:cBhvr>
                        <p:cTn dur="1" fill="hold">
                          <p:stCondLst>
                            <p:cond delay="0"/>
                          </p:stCondLst>
                        </p:cTn>
                        <p:tgtEl>
                          <p:spTgt spid="13"/>
                        </p:tgtEl>
                        <p:attrNameLst>
                          <p:attrName>style.visibility</p:attrName>
                        </p:attrNameLst>
                      </p:cBhvr>
                      <p:to>
                        <p:strVal val="visible"/>
                      </p:to>
                    </p:set>
                  </p:childTnLst>
                </p:cTn>
              </p:par>
            </p:tnLst>
          </p:tmpl>
        </p:tmplLst>
      </p:bldP>
      <p:bldP spid="15" grpId="0" build="p">
        <p:tmplLst>
          <p:tmpl lvl="1">
            <p:tnLst>
              <p:par>
                <p:cTn presetID="10" presetClass="entr" presetSubtype="0" fill="hold" nodeType="withEffect">
                  <p:stCondLst>
                    <p:cond delay="100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esson 5: Text and Iconx2">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ABF248D-D8C8-2548-A1B1-37808F3C2B3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3" name="Text Placeholder 3">
            <a:extLst>
              <a:ext uri="{FF2B5EF4-FFF2-40B4-BE49-F238E27FC236}">
                <a16:creationId xmlns:a16="http://schemas.microsoft.com/office/drawing/2014/main" id="{E6A6DE4A-F94E-0345-8E0A-91C0C734B2EE}"/>
              </a:ext>
            </a:extLst>
          </p:cNvPr>
          <p:cNvSpPr>
            <a:spLocks noGrp="1"/>
          </p:cNvSpPr>
          <p:nvPr>
            <p:ph type="body" sz="quarter" idx="11"/>
          </p:nvPr>
        </p:nvSpPr>
        <p:spPr>
          <a:xfrm>
            <a:off x="539399" y="1708879"/>
            <a:ext cx="7829685" cy="4595696"/>
          </a:xfrm>
          <a:prstGeom prst="rect">
            <a:avLst/>
          </a:prstGeom>
        </p:spPr>
        <p:txBody>
          <a:bodyPr anchor="t"/>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pic>
        <p:nvPicPr>
          <p:cNvPr id="3" name="Picture 2">
            <a:extLst>
              <a:ext uri="{FF2B5EF4-FFF2-40B4-BE49-F238E27FC236}">
                <a16:creationId xmlns:a16="http://schemas.microsoft.com/office/drawing/2014/main" id="{A5A3B81D-03BD-4149-9F8B-ECAA0124FCCB}"/>
              </a:ext>
            </a:extLst>
          </p:cNvPr>
          <p:cNvPicPr>
            <a:picLocks noChangeAspect="1"/>
          </p:cNvPicPr>
          <p:nvPr userDrawn="1"/>
        </p:nvPicPr>
        <p:blipFill>
          <a:blip r:embed="rId3"/>
          <a:stretch>
            <a:fillRect/>
          </a:stretch>
        </p:blipFill>
        <p:spPr>
          <a:xfrm>
            <a:off x="8299422" y="1459667"/>
            <a:ext cx="3901672" cy="1629522"/>
          </a:xfrm>
          <a:prstGeom prst="rect">
            <a:avLst/>
          </a:prstGeom>
        </p:spPr>
      </p:pic>
      <p:sp>
        <p:nvSpPr>
          <p:cNvPr id="11" name="Text Placeholder 3">
            <a:extLst>
              <a:ext uri="{FF2B5EF4-FFF2-40B4-BE49-F238E27FC236}">
                <a16:creationId xmlns:a16="http://schemas.microsoft.com/office/drawing/2014/main" id="{EC0A4D5E-CAED-B34E-935E-D5953BB643BD}"/>
              </a:ext>
            </a:extLst>
          </p:cNvPr>
          <p:cNvSpPr>
            <a:spLocks noGrp="1"/>
          </p:cNvSpPr>
          <p:nvPr>
            <p:ph type="body" sz="quarter" idx="12"/>
          </p:nvPr>
        </p:nvSpPr>
        <p:spPr>
          <a:xfrm>
            <a:off x="9762241" y="1793568"/>
            <a:ext cx="2077662" cy="961719"/>
          </a:xfrm>
          <a:prstGeom prst="rect">
            <a:avLst/>
          </a:prstGeom>
        </p:spPr>
        <p:txBody>
          <a:bodyPr anchor="ctr"/>
          <a:lstStyle>
            <a:lvl1pPr marL="0" indent="0">
              <a:buNone/>
              <a:defRPr sz="1600" b="0" i="0">
                <a:solidFill>
                  <a:schemeClr val="bg1"/>
                </a:solidFill>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sp>
        <p:nvSpPr>
          <p:cNvPr id="14" name="Title 1">
            <a:extLst>
              <a:ext uri="{FF2B5EF4-FFF2-40B4-BE49-F238E27FC236}">
                <a16:creationId xmlns:a16="http://schemas.microsoft.com/office/drawing/2014/main" id="{DBAA0F80-095D-6448-AA5B-E0C4B8E2A068}"/>
              </a:ext>
            </a:extLst>
          </p:cNvPr>
          <p:cNvSpPr>
            <a:spLocks noGrp="1"/>
          </p:cNvSpPr>
          <p:nvPr>
            <p:ph type="ctrTitle" hasCustomPrompt="1"/>
          </p:nvPr>
        </p:nvSpPr>
        <p:spPr>
          <a:xfrm>
            <a:off x="539398" y="544913"/>
            <a:ext cx="11113202" cy="1038958"/>
          </a:xfrm>
          <a:prstGeom prst="rect">
            <a:avLst/>
          </a:prstGeom>
        </p:spPr>
        <p:txBody>
          <a:bodyPr anchor="t">
            <a:normAutofit/>
          </a:bodyPr>
          <a:lstStyle>
            <a:lvl1pPr algn="l">
              <a:defRPr sz="46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r>
              <a:rPr lang="en-US" dirty="0"/>
              <a:t>CLICK TO EDIT MASTER TITLE STYLE</a:t>
            </a:r>
          </a:p>
        </p:txBody>
      </p:sp>
      <p:pic>
        <p:nvPicPr>
          <p:cNvPr id="6" name="Picture 5">
            <a:extLst>
              <a:ext uri="{FF2B5EF4-FFF2-40B4-BE49-F238E27FC236}">
                <a16:creationId xmlns:a16="http://schemas.microsoft.com/office/drawing/2014/main" id="{E97C23D0-89D9-8647-AAEE-70654A992ADD}"/>
              </a:ext>
            </a:extLst>
          </p:cNvPr>
          <p:cNvPicPr>
            <a:picLocks noChangeAspect="1"/>
          </p:cNvPicPr>
          <p:nvPr userDrawn="1"/>
        </p:nvPicPr>
        <p:blipFill>
          <a:blip r:embed="rId4"/>
          <a:stretch>
            <a:fillRect/>
          </a:stretch>
        </p:blipFill>
        <p:spPr>
          <a:xfrm>
            <a:off x="10623229" y="5554189"/>
            <a:ext cx="1494773" cy="1303811"/>
          </a:xfrm>
          <a:prstGeom prst="rect">
            <a:avLst/>
          </a:prstGeom>
        </p:spPr>
      </p:pic>
      <p:sp>
        <p:nvSpPr>
          <p:cNvPr id="10" name="Picture Placeholder 9">
            <a:extLst>
              <a:ext uri="{FF2B5EF4-FFF2-40B4-BE49-F238E27FC236}">
                <a16:creationId xmlns:a16="http://schemas.microsoft.com/office/drawing/2014/main" id="{5D9A65FC-E29C-6C44-A87D-91B5A681827E}"/>
              </a:ext>
            </a:extLst>
          </p:cNvPr>
          <p:cNvSpPr>
            <a:spLocks noGrp="1"/>
          </p:cNvSpPr>
          <p:nvPr>
            <p:ph type="pic" sz="quarter" idx="13"/>
          </p:nvPr>
        </p:nvSpPr>
        <p:spPr>
          <a:xfrm>
            <a:off x="8695186" y="1789099"/>
            <a:ext cx="964629" cy="966188"/>
          </a:xfrm>
          <a:prstGeom prst="ellipse">
            <a:avLst/>
          </a:prstGeom>
        </p:spPr>
        <p:txBody>
          <a:bodyPr/>
          <a:lstStyle/>
          <a:p>
            <a:endParaRPr lang="en-US" dirty="0"/>
          </a:p>
        </p:txBody>
      </p:sp>
      <p:pic>
        <p:nvPicPr>
          <p:cNvPr id="9" name="Picture 8">
            <a:extLst>
              <a:ext uri="{FF2B5EF4-FFF2-40B4-BE49-F238E27FC236}">
                <a16:creationId xmlns:a16="http://schemas.microsoft.com/office/drawing/2014/main" id="{138A0A63-E3F5-0246-8F41-17EF9C753BD5}"/>
              </a:ext>
            </a:extLst>
          </p:cNvPr>
          <p:cNvPicPr>
            <a:picLocks noChangeAspect="1"/>
          </p:cNvPicPr>
          <p:nvPr userDrawn="1"/>
        </p:nvPicPr>
        <p:blipFill>
          <a:blip r:embed="rId3"/>
          <a:stretch>
            <a:fillRect/>
          </a:stretch>
        </p:blipFill>
        <p:spPr>
          <a:xfrm>
            <a:off x="8294875" y="2960515"/>
            <a:ext cx="3901672" cy="1629522"/>
          </a:xfrm>
          <a:prstGeom prst="rect">
            <a:avLst/>
          </a:prstGeom>
        </p:spPr>
      </p:pic>
      <p:sp>
        <p:nvSpPr>
          <p:cNvPr id="12" name="Text Placeholder 3">
            <a:extLst>
              <a:ext uri="{FF2B5EF4-FFF2-40B4-BE49-F238E27FC236}">
                <a16:creationId xmlns:a16="http://schemas.microsoft.com/office/drawing/2014/main" id="{6B1438FA-A386-5D4B-B00C-08E80DC96645}"/>
              </a:ext>
            </a:extLst>
          </p:cNvPr>
          <p:cNvSpPr>
            <a:spLocks noGrp="1"/>
          </p:cNvSpPr>
          <p:nvPr>
            <p:ph type="body" sz="quarter" idx="14"/>
          </p:nvPr>
        </p:nvSpPr>
        <p:spPr>
          <a:xfrm>
            <a:off x="9757694" y="3294416"/>
            <a:ext cx="2077662" cy="961719"/>
          </a:xfrm>
          <a:prstGeom prst="rect">
            <a:avLst/>
          </a:prstGeom>
        </p:spPr>
        <p:txBody>
          <a:bodyPr anchor="ctr"/>
          <a:lstStyle>
            <a:lvl1pPr marL="0" indent="0">
              <a:buNone/>
              <a:defRPr sz="1600" b="0" i="0">
                <a:solidFill>
                  <a:schemeClr val="bg1"/>
                </a:solidFill>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sp>
        <p:nvSpPr>
          <p:cNvPr id="15" name="Picture Placeholder 9">
            <a:extLst>
              <a:ext uri="{FF2B5EF4-FFF2-40B4-BE49-F238E27FC236}">
                <a16:creationId xmlns:a16="http://schemas.microsoft.com/office/drawing/2014/main" id="{1394918E-A1FB-5E4D-BB48-212AEBA0D2ED}"/>
              </a:ext>
            </a:extLst>
          </p:cNvPr>
          <p:cNvSpPr>
            <a:spLocks noGrp="1"/>
          </p:cNvSpPr>
          <p:nvPr>
            <p:ph type="pic" sz="quarter" idx="15"/>
          </p:nvPr>
        </p:nvSpPr>
        <p:spPr>
          <a:xfrm>
            <a:off x="8690639" y="3289947"/>
            <a:ext cx="964629" cy="966188"/>
          </a:xfrm>
          <a:prstGeom prst="ellipse">
            <a:avLst/>
          </a:prstGeom>
        </p:spPr>
        <p:txBody>
          <a:bodyPr/>
          <a:lstStyle/>
          <a:p>
            <a:endParaRPr lang="en-US" dirty="0"/>
          </a:p>
        </p:txBody>
      </p:sp>
    </p:spTree>
    <p:extLst>
      <p:ext uri="{BB962C8B-B14F-4D97-AF65-F5344CB8AC3E}">
        <p14:creationId xmlns:p14="http://schemas.microsoft.com/office/powerpoint/2010/main" val="48393246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2" presetClass="entr" presetSubtype="2"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000" fill="hold"/>
                                        <p:tgtEl>
                                          <p:spTgt spid="3"/>
                                        </p:tgtEl>
                                        <p:attrNameLst>
                                          <p:attrName>ppt_x</p:attrName>
                                        </p:attrNameLst>
                                      </p:cBhvr>
                                      <p:tavLst>
                                        <p:tav tm="0">
                                          <p:val>
                                            <p:strVal val="1+#ppt_w/2"/>
                                          </p:val>
                                        </p:tav>
                                        <p:tav tm="100000">
                                          <p:val>
                                            <p:strVal val="#ppt_x"/>
                                          </p:val>
                                        </p:tav>
                                      </p:tavLst>
                                    </p:anim>
                                    <p:anim calcmode="lin" valueType="num">
                                      <p:cBhvr additive="base">
                                        <p:cTn id="10" dur="1000" fill="hold"/>
                                        <p:tgtEl>
                                          <p:spTgt spid="3"/>
                                        </p:tgtEl>
                                        <p:attrNameLst>
                                          <p:attrName>ppt_y</p:attrName>
                                        </p:attrNameLst>
                                      </p:cBhvr>
                                      <p:tavLst>
                                        <p:tav tm="0">
                                          <p:val>
                                            <p:strVal val="#ppt_y"/>
                                          </p:val>
                                        </p:tav>
                                        <p:tav tm="100000">
                                          <p:val>
                                            <p:strVal val="#ppt_y"/>
                                          </p:val>
                                        </p:tav>
                                      </p:tavLst>
                                    </p:anim>
                                  </p:childTnLst>
                                </p:cTn>
                              </p:par>
                              <p:par>
                                <p:cTn id="11" presetID="10" presetClass="entr" presetSubtype="0" fill="hold" grpId="0" nodeType="withEffect">
                                  <p:stCondLst>
                                    <p:cond delay="100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fade">
                                      <p:cBhvr>
                                        <p:cTn id="13" dur="500"/>
                                        <p:tgtEl>
                                          <p:spTgt spid="11">
                                            <p:txEl>
                                              <p:pRg st="0" end="0"/>
                                            </p:txEl>
                                          </p:spTgt>
                                        </p:tgtEl>
                                      </p:cBhvr>
                                    </p:animEffect>
                                  </p:childTnLst>
                                </p:cTn>
                              </p:par>
                              <p:par>
                                <p:cTn id="14" presetID="10" presetClass="entr" presetSubtype="0" fill="hold" grpId="0" nodeType="withEffect" nodePh="1">
                                  <p:stCondLst>
                                    <p:cond delay="1000"/>
                                  </p:stCondLst>
                                  <p:endCondLst>
                                    <p:cond evt="begin" delay="0">
                                      <p:tn val="14"/>
                                    </p:cond>
                                  </p:end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1000" fill="hold"/>
                                        <p:tgtEl>
                                          <p:spTgt spid="9"/>
                                        </p:tgtEl>
                                        <p:attrNameLst>
                                          <p:attrName>ppt_x</p:attrName>
                                        </p:attrNameLst>
                                      </p:cBhvr>
                                      <p:tavLst>
                                        <p:tav tm="0">
                                          <p:val>
                                            <p:strVal val="1+#ppt_w/2"/>
                                          </p:val>
                                        </p:tav>
                                        <p:tav tm="100000">
                                          <p:val>
                                            <p:strVal val="#ppt_x"/>
                                          </p:val>
                                        </p:tav>
                                      </p:tavLst>
                                    </p:anim>
                                    <p:anim calcmode="lin" valueType="num">
                                      <p:cBhvr additive="base">
                                        <p:cTn id="22" dur="1000" fill="hold"/>
                                        <p:tgtEl>
                                          <p:spTgt spid="9"/>
                                        </p:tgtEl>
                                        <p:attrNameLst>
                                          <p:attrName>ppt_y</p:attrName>
                                        </p:attrNameLst>
                                      </p:cBhvr>
                                      <p:tavLst>
                                        <p:tav tm="0">
                                          <p:val>
                                            <p:strVal val="#ppt_y"/>
                                          </p:val>
                                        </p:tav>
                                        <p:tav tm="100000">
                                          <p:val>
                                            <p:strVal val="#ppt_y"/>
                                          </p:val>
                                        </p:tav>
                                      </p:tavLst>
                                    </p:anim>
                                  </p:childTnLst>
                                </p:cTn>
                              </p:par>
                              <p:par>
                                <p:cTn id="23" presetID="10" presetClass="entr" presetSubtype="0" fill="hold" grpId="0" nodeType="withEffect">
                                  <p:stCondLst>
                                    <p:cond delay="1000"/>
                                  </p:stCondLst>
                                  <p:childTnLst>
                                    <p:set>
                                      <p:cBhvr>
                                        <p:cTn id="24" dur="1" fill="hold">
                                          <p:stCondLst>
                                            <p:cond delay="0"/>
                                          </p:stCondLst>
                                        </p:cTn>
                                        <p:tgtEl>
                                          <p:spTgt spid="12">
                                            <p:txEl>
                                              <p:pRg st="0" end="0"/>
                                            </p:txEl>
                                          </p:spTgt>
                                        </p:tgtEl>
                                        <p:attrNameLst>
                                          <p:attrName>style.visibility</p:attrName>
                                        </p:attrNameLst>
                                      </p:cBhvr>
                                      <p:to>
                                        <p:strVal val="visible"/>
                                      </p:to>
                                    </p:set>
                                    <p:animEffect transition="in" filter="fade">
                                      <p:cBhvr>
                                        <p:cTn id="25" dur="500"/>
                                        <p:tgtEl>
                                          <p:spTgt spid="12">
                                            <p:txEl>
                                              <p:pRg st="0" end="0"/>
                                            </p:txEl>
                                          </p:spTgt>
                                        </p:tgtEl>
                                      </p:cBhvr>
                                    </p:animEffect>
                                  </p:childTnLst>
                                </p:cTn>
                              </p:par>
                              <p:par>
                                <p:cTn id="26" presetID="10" presetClass="entr" presetSubtype="0" fill="hold" grpId="0" nodeType="withEffect" nodePh="1">
                                  <p:stCondLst>
                                    <p:cond delay="1000"/>
                                  </p:stCondLst>
                                  <p:endCondLst>
                                    <p:cond evt="begin" delay="0">
                                      <p:tn val="26"/>
                                    </p:cond>
                                  </p:end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 presetClass="entr" presetSubtype="0" fill="hold" nodeType="clickEffect">
                  <p:stCondLst>
                    <p:cond delay="0"/>
                  </p:stCondLst>
                  <p:childTnLst>
                    <p:set>
                      <p:cBhvr>
                        <p:cTn dur="1" fill="hold">
                          <p:stCondLst>
                            <p:cond delay="0"/>
                          </p:stCondLst>
                        </p:cTn>
                        <p:tgtEl>
                          <p:spTgt spid="13"/>
                        </p:tgtEl>
                        <p:attrNameLst>
                          <p:attrName>style.visibility</p:attrName>
                        </p:attrNameLst>
                      </p:cBhvr>
                      <p:to>
                        <p:strVal val="visible"/>
                      </p:to>
                    </p:set>
                  </p:childTnLst>
                </p:cTn>
              </p:par>
            </p:tnLst>
          </p:tmpl>
        </p:tmplLst>
      </p:bldP>
      <p:bldP spid="11" grpId="0" build="p">
        <p:tmplLst>
          <p:tmpl lvl="1">
            <p:tnLst>
              <p:par>
                <p:cTn presetID="10" presetClass="entr" presetSubtype="0" fill="hold" nodeType="withEffect">
                  <p:stCondLst>
                    <p:cond delay="10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0" grpId="0"/>
      <p:bldP spid="12" grpId="0" build="p">
        <p:tmplLst>
          <p:tmpl lvl="1">
            <p:tnLst>
              <p:par>
                <p:cTn presetID="10" presetClass="entr" presetSubtype="0" fill="hold" nodeType="withEffect">
                  <p:stCondLst>
                    <p:cond delay="10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5" grpId="0"/>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Lesson 5: Tex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66B7931-64C0-8C44-BDEC-1C02F90B784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Text Placeholder 3">
            <a:extLst>
              <a:ext uri="{FF2B5EF4-FFF2-40B4-BE49-F238E27FC236}">
                <a16:creationId xmlns:a16="http://schemas.microsoft.com/office/drawing/2014/main" id="{D9D81B49-4E20-1345-836A-BAF2B44BC1BA}"/>
              </a:ext>
            </a:extLst>
          </p:cNvPr>
          <p:cNvSpPr>
            <a:spLocks noGrp="1"/>
          </p:cNvSpPr>
          <p:nvPr>
            <p:ph type="body" sz="quarter" idx="11"/>
          </p:nvPr>
        </p:nvSpPr>
        <p:spPr>
          <a:xfrm>
            <a:off x="539399" y="1708879"/>
            <a:ext cx="11113201" cy="4595696"/>
          </a:xfrm>
          <a:prstGeom prst="rect">
            <a:avLst/>
          </a:prstGeom>
        </p:spPr>
        <p:txBody>
          <a:bodyPr anchor="t"/>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sp>
        <p:nvSpPr>
          <p:cNvPr id="5" name="Title 1">
            <a:extLst>
              <a:ext uri="{FF2B5EF4-FFF2-40B4-BE49-F238E27FC236}">
                <a16:creationId xmlns:a16="http://schemas.microsoft.com/office/drawing/2014/main" id="{5EA3E893-5336-EE47-BF17-630B29BD1C85}"/>
              </a:ext>
            </a:extLst>
          </p:cNvPr>
          <p:cNvSpPr>
            <a:spLocks noGrp="1"/>
          </p:cNvSpPr>
          <p:nvPr>
            <p:ph type="ctrTitle" hasCustomPrompt="1"/>
          </p:nvPr>
        </p:nvSpPr>
        <p:spPr>
          <a:xfrm>
            <a:off x="539398" y="544913"/>
            <a:ext cx="11113202" cy="1038958"/>
          </a:xfrm>
          <a:prstGeom prst="rect">
            <a:avLst/>
          </a:prstGeom>
        </p:spPr>
        <p:txBody>
          <a:bodyPr anchor="t">
            <a:normAutofit/>
          </a:bodyPr>
          <a:lstStyle>
            <a:lvl1pPr algn="l">
              <a:defRPr sz="46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r>
              <a:rPr lang="en-US" dirty="0"/>
              <a:t>CLICK TO EDIT MASTER TITLE STYLE</a:t>
            </a:r>
          </a:p>
        </p:txBody>
      </p:sp>
      <p:pic>
        <p:nvPicPr>
          <p:cNvPr id="6" name="Picture 5">
            <a:extLst>
              <a:ext uri="{FF2B5EF4-FFF2-40B4-BE49-F238E27FC236}">
                <a16:creationId xmlns:a16="http://schemas.microsoft.com/office/drawing/2014/main" id="{07E7B539-8672-374A-B2C6-47F94CAD0BFA}"/>
              </a:ext>
            </a:extLst>
          </p:cNvPr>
          <p:cNvPicPr>
            <a:picLocks noChangeAspect="1"/>
          </p:cNvPicPr>
          <p:nvPr userDrawn="1"/>
        </p:nvPicPr>
        <p:blipFill>
          <a:blip r:embed="rId3"/>
          <a:stretch>
            <a:fillRect/>
          </a:stretch>
        </p:blipFill>
        <p:spPr>
          <a:xfrm>
            <a:off x="10623229" y="5554189"/>
            <a:ext cx="1494773" cy="1303811"/>
          </a:xfrm>
          <a:prstGeom prst="rect">
            <a:avLst/>
          </a:prstGeom>
        </p:spPr>
      </p:pic>
    </p:spTree>
    <p:extLst>
      <p:ext uri="{BB962C8B-B14F-4D97-AF65-F5344CB8AC3E}">
        <p14:creationId xmlns:p14="http://schemas.microsoft.com/office/powerpoint/2010/main" val="21330363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1"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sson 3: Titl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53F52B-F3C2-124C-966F-8BCFE1953A5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6E531FB-A3BF-1F4E-82AE-A62996ACB6CA}"/>
              </a:ext>
            </a:extLst>
          </p:cNvPr>
          <p:cNvSpPr>
            <a:spLocks noGrp="1"/>
          </p:cNvSpPr>
          <p:nvPr>
            <p:ph type="ctrTitle" hasCustomPrompt="1"/>
          </p:nvPr>
        </p:nvSpPr>
        <p:spPr>
          <a:xfrm>
            <a:off x="539399" y="544913"/>
            <a:ext cx="5251427" cy="2327932"/>
          </a:xfrm>
          <a:prstGeom prst="rect">
            <a:avLst/>
          </a:prstGeom>
        </p:spPr>
        <p:txBody>
          <a:bodyPr anchor="t">
            <a:normAutofit/>
          </a:bodyPr>
          <a:lstStyle>
            <a:lvl1pPr algn="l">
              <a:defRPr sz="46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r>
              <a:rPr lang="en-US" dirty="0"/>
              <a:t>CLICK TO EDIT MASTER TITLE STYLE</a:t>
            </a:r>
          </a:p>
        </p:txBody>
      </p:sp>
      <p:pic>
        <p:nvPicPr>
          <p:cNvPr id="3" name="Picture 2">
            <a:extLst>
              <a:ext uri="{FF2B5EF4-FFF2-40B4-BE49-F238E27FC236}">
                <a16:creationId xmlns:a16="http://schemas.microsoft.com/office/drawing/2014/main" id="{1E9E61A6-94A2-1047-ABDF-96D3B29D8CB5}"/>
              </a:ext>
            </a:extLst>
          </p:cNvPr>
          <p:cNvPicPr>
            <a:picLocks noChangeAspect="1"/>
          </p:cNvPicPr>
          <p:nvPr userDrawn="1"/>
        </p:nvPicPr>
        <p:blipFill>
          <a:blip r:embed="rId3"/>
          <a:stretch>
            <a:fillRect/>
          </a:stretch>
        </p:blipFill>
        <p:spPr>
          <a:xfrm>
            <a:off x="455171" y="5559816"/>
            <a:ext cx="1519934" cy="854963"/>
          </a:xfrm>
          <a:prstGeom prst="rect">
            <a:avLst/>
          </a:prstGeom>
        </p:spPr>
      </p:pic>
    </p:spTree>
    <p:extLst>
      <p:ext uri="{BB962C8B-B14F-4D97-AF65-F5344CB8AC3E}">
        <p14:creationId xmlns:p14="http://schemas.microsoft.com/office/powerpoint/2010/main" val="352227682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sson 3: Title and Sub">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DF4AD81-6607-FB41-BD9E-72A15945039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ext Placeholder 3">
            <a:extLst>
              <a:ext uri="{FF2B5EF4-FFF2-40B4-BE49-F238E27FC236}">
                <a16:creationId xmlns:a16="http://schemas.microsoft.com/office/drawing/2014/main" id="{C655997E-D801-E744-B344-BAD6277A907C}"/>
              </a:ext>
            </a:extLst>
          </p:cNvPr>
          <p:cNvSpPr>
            <a:spLocks noGrp="1"/>
          </p:cNvSpPr>
          <p:nvPr>
            <p:ph type="body" sz="quarter" idx="10"/>
          </p:nvPr>
        </p:nvSpPr>
        <p:spPr>
          <a:xfrm>
            <a:off x="539399" y="1320801"/>
            <a:ext cx="5251427" cy="1328116"/>
          </a:xfrm>
          <a:prstGeom prst="rect">
            <a:avLst/>
          </a:prstGeom>
        </p:spPr>
        <p:txBody>
          <a:bodyPr anchor="t">
            <a:normAutofit/>
          </a:bodyPr>
          <a:lstStyle>
            <a:lvl1pPr marL="0" indent="0">
              <a:buNone/>
              <a:defRPr sz="3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sp>
        <p:nvSpPr>
          <p:cNvPr id="7" name="Title 1">
            <a:extLst>
              <a:ext uri="{FF2B5EF4-FFF2-40B4-BE49-F238E27FC236}">
                <a16:creationId xmlns:a16="http://schemas.microsoft.com/office/drawing/2014/main" id="{E752026E-6120-D348-884D-29DC6882CA93}"/>
              </a:ext>
            </a:extLst>
          </p:cNvPr>
          <p:cNvSpPr>
            <a:spLocks noGrp="1"/>
          </p:cNvSpPr>
          <p:nvPr>
            <p:ph type="ctrTitle" hasCustomPrompt="1"/>
          </p:nvPr>
        </p:nvSpPr>
        <p:spPr>
          <a:xfrm>
            <a:off x="539399" y="544913"/>
            <a:ext cx="5251427" cy="775888"/>
          </a:xfrm>
          <a:prstGeom prst="rect">
            <a:avLst/>
          </a:prstGeom>
        </p:spPr>
        <p:txBody>
          <a:bodyPr anchor="t">
            <a:noAutofit/>
          </a:bodyPr>
          <a:lstStyle>
            <a:lvl1pPr algn="l">
              <a:defRPr sz="54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r>
              <a:rPr lang="en-US" dirty="0"/>
              <a:t>CLICK TO EDIT MASTER TITLE STYLE</a:t>
            </a:r>
          </a:p>
        </p:txBody>
      </p:sp>
      <p:pic>
        <p:nvPicPr>
          <p:cNvPr id="4" name="Picture 3">
            <a:extLst>
              <a:ext uri="{FF2B5EF4-FFF2-40B4-BE49-F238E27FC236}">
                <a16:creationId xmlns:a16="http://schemas.microsoft.com/office/drawing/2014/main" id="{AE7815B4-9161-F645-BEE7-B0340FADFD6B}"/>
              </a:ext>
            </a:extLst>
          </p:cNvPr>
          <p:cNvPicPr>
            <a:picLocks noChangeAspect="1"/>
          </p:cNvPicPr>
          <p:nvPr userDrawn="1"/>
        </p:nvPicPr>
        <p:blipFill>
          <a:blip r:embed="rId3"/>
          <a:stretch>
            <a:fillRect/>
          </a:stretch>
        </p:blipFill>
        <p:spPr>
          <a:xfrm>
            <a:off x="455171" y="5559816"/>
            <a:ext cx="1519934" cy="854963"/>
          </a:xfrm>
          <a:prstGeom prst="rect">
            <a:avLst/>
          </a:prstGeom>
        </p:spPr>
      </p:pic>
    </p:spTree>
    <p:extLst>
      <p:ext uri="{BB962C8B-B14F-4D97-AF65-F5344CB8AC3E}">
        <p14:creationId xmlns:p14="http://schemas.microsoft.com/office/powerpoint/2010/main" val="75961969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sson 4: Tit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5FC118-0B43-7943-9DD5-8C50C5B5121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6E531FB-A3BF-1F4E-82AE-A62996ACB6CA}"/>
              </a:ext>
            </a:extLst>
          </p:cNvPr>
          <p:cNvSpPr>
            <a:spLocks noGrp="1"/>
          </p:cNvSpPr>
          <p:nvPr>
            <p:ph type="ctrTitle" hasCustomPrompt="1"/>
          </p:nvPr>
        </p:nvSpPr>
        <p:spPr>
          <a:xfrm>
            <a:off x="539399" y="544913"/>
            <a:ext cx="5251427" cy="2327932"/>
          </a:xfrm>
          <a:prstGeom prst="rect">
            <a:avLst/>
          </a:prstGeom>
        </p:spPr>
        <p:txBody>
          <a:bodyPr anchor="t">
            <a:normAutofit/>
          </a:bodyPr>
          <a:lstStyle>
            <a:lvl1pPr algn="l">
              <a:defRPr sz="46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r>
              <a:rPr lang="en-US" dirty="0"/>
              <a:t>CLICK TO EDIT MASTER TITLE STYLE</a:t>
            </a:r>
          </a:p>
        </p:txBody>
      </p:sp>
      <p:pic>
        <p:nvPicPr>
          <p:cNvPr id="3" name="Picture 2">
            <a:extLst>
              <a:ext uri="{FF2B5EF4-FFF2-40B4-BE49-F238E27FC236}">
                <a16:creationId xmlns:a16="http://schemas.microsoft.com/office/drawing/2014/main" id="{1E9E61A6-94A2-1047-ABDF-96D3B29D8CB5}"/>
              </a:ext>
            </a:extLst>
          </p:cNvPr>
          <p:cNvPicPr>
            <a:picLocks noChangeAspect="1"/>
          </p:cNvPicPr>
          <p:nvPr userDrawn="1"/>
        </p:nvPicPr>
        <p:blipFill>
          <a:blip r:embed="rId3"/>
          <a:stretch>
            <a:fillRect/>
          </a:stretch>
        </p:blipFill>
        <p:spPr>
          <a:xfrm>
            <a:off x="455171" y="5559816"/>
            <a:ext cx="1519934" cy="854963"/>
          </a:xfrm>
          <a:prstGeom prst="rect">
            <a:avLst/>
          </a:prstGeom>
        </p:spPr>
      </p:pic>
    </p:spTree>
    <p:extLst>
      <p:ext uri="{BB962C8B-B14F-4D97-AF65-F5344CB8AC3E}">
        <p14:creationId xmlns:p14="http://schemas.microsoft.com/office/powerpoint/2010/main" val="143561188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sson 4: Title and Sub">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F083B7C-D1B9-3D41-B099-73574CF8EEF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ext Placeholder 3">
            <a:extLst>
              <a:ext uri="{FF2B5EF4-FFF2-40B4-BE49-F238E27FC236}">
                <a16:creationId xmlns:a16="http://schemas.microsoft.com/office/drawing/2014/main" id="{C655997E-D801-E744-B344-BAD6277A907C}"/>
              </a:ext>
            </a:extLst>
          </p:cNvPr>
          <p:cNvSpPr>
            <a:spLocks noGrp="1"/>
          </p:cNvSpPr>
          <p:nvPr>
            <p:ph type="body" sz="quarter" idx="10"/>
          </p:nvPr>
        </p:nvSpPr>
        <p:spPr>
          <a:xfrm>
            <a:off x="539399" y="1320801"/>
            <a:ext cx="5251427" cy="1328116"/>
          </a:xfrm>
          <a:prstGeom prst="rect">
            <a:avLst/>
          </a:prstGeom>
        </p:spPr>
        <p:txBody>
          <a:bodyPr anchor="t">
            <a:normAutofit/>
          </a:bodyPr>
          <a:lstStyle>
            <a:lvl1pPr marL="0" indent="0">
              <a:buNone/>
              <a:defRPr sz="3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sp>
        <p:nvSpPr>
          <p:cNvPr id="7" name="Title 1">
            <a:extLst>
              <a:ext uri="{FF2B5EF4-FFF2-40B4-BE49-F238E27FC236}">
                <a16:creationId xmlns:a16="http://schemas.microsoft.com/office/drawing/2014/main" id="{E752026E-6120-D348-884D-29DC6882CA93}"/>
              </a:ext>
            </a:extLst>
          </p:cNvPr>
          <p:cNvSpPr>
            <a:spLocks noGrp="1"/>
          </p:cNvSpPr>
          <p:nvPr>
            <p:ph type="ctrTitle" hasCustomPrompt="1"/>
          </p:nvPr>
        </p:nvSpPr>
        <p:spPr>
          <a:xfrm>
            <a:off x="539399" y="544913"/>
            <a:ext cx="5251427" cy="775888"/>
          </a:xfrm>
          <a:prstGeom prst="rect">
            <a:avLst/>
          </a:prstGeom>
        </p:spPr>
        <p:txBody>
          <a:bodyPr anchor="t">
            <a:noAutofit/>
          </a:bodyPr>
          <a:lstStyle>
            <a:lvl1pPr algn="l">
              <a:defRPr sz="54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r>
              <a:rPr lang="en-US" dirty="0"/>
              <a:t>CLICK TO EDIT MASTER TITLE STYLE</a:t>
            </a:r>
          </a:p>
        </p:txBody>
      </p:sp>
      <p:pic>
        <p:nvPicPr>
          <p:cNvPr id="4" name="Picture 3">
            <a:extLst>
              <a:ext uri="{FF2B5EF4-FFF2-40B4-BE49-F238E27FC236}">
                <a16:creationId xmlns:a16="http://schemas.microsoft.com/office/drawing/2014/main" id="{AE7815B4-9161-F645-BEE7-B0340FADFD6B}"/>
              </a:ext>
            </a:extLst>
          </p:cNvPr>
          <p:cNvPicPr>
            <a:picLocks noChangeAspect="1"/>
          </p:cNvPicPr>
          <p:nvPr userDrawn="1"/>
        </p:nvPicPr>
        <p:blipFill>
          <a:blip r:embed="rId3"/>
          <a:stretch>
            <a:fillRect/>
          </a:stretch>
        </p:blipFill>
        <p:spPr>
          <a:xfrm>
            <a:off x="455171" y="5559816"/>
            <a:ext cx="1519934" cy="854963"/>
          </a:xfrm>
          <a:prstGeom prst="rect">
            <a:avLst/>
          </a:prstGeom>
        </p:spPr>
      </p:pic>
    </p:spTree>
    <p:extLst>
      <p:ext uri="{BB962C8B-B14F-4D97-AF65-F5344CB8AC3E}">
        <p14:creationId xmlns:p14="http://schemas.microsoft.com/office/powerpoint/2010/main" val="205684580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sson 5: Titl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0D8566-810B-F848-835E-DCE69FDE81C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6E531FB-A3BF-1F4E-82AE-A62996ACB6CA}"/>
              </a:ext>
            </a:extLst>
          </p:cNvPr>
          <p:cNvSpPr>
            <a:spLocks noGrp="1"/>
          </p:cNvSpPr>
          <p:nvPr>
            <p:ph type="ctrTitle" hasCustomPrompt="1"/>
          </p:nvPr>
        </p:nvSpPr>
        <p:spPr>
          <a:xfrm>
            <a:off x="539399" y="544913"/>
            <a:ext cx="5251427" cy="2327932"/>
          </a:xfrm>
          <a:prstGeom prst="rect">
            <a:avLst/>
          </a:prstGeom>
        </p:spPr>
        <p:txBody>
          <a:bodyPr anchor="t">
            <a:normAutofit/>
          </a:bodyPr>
          <a:lstStyle>
            <a:lvl1pPr algn="l">
              <a:defRPr sz="46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r>
              <a:rPr lang="en-US" dirty="0"/>
              <a:t>CLICK TO EDIT MASTER TITLE STYLE</a:t>
            </a:r>
          </a:p>
        </p:txBody>
      </p:sp>
      <p:pic>
        <p:nvPicPr>
          <p:cNvPr id="3" name="Picture 2">
            <a:extLst>
              <a:ext uri="{FF2B5EF4-FFF2-40B4-BE49-F238E27FC236}">
                <a16:creationId xmlns:a16="http://schemas.microsoft.com/office/drawing/2014/main" id="{1E9E61A6-94A2-1047-ABDF-96D3B29D8CB5}"/>
              </a:ext>
            </a:extLst>
          </p:cNvPr>
          <p:cNvPicPr>
            <a:picLocks noChangeAspect="1"/>
          </p:cNvPicPr>
          <p:nvPr userDrawn="1"/>
        </p:nvPicPr>
        <p:blipFill>
          <a:blip r:embed="rId3"/>
          <a:stretch>
            <a:fillRect/>
          </a:stretch>
        </p:blipFill>
        <p:spPr>
          <a:xfrm>
            <a:off x="455171" y="5559816"/>
            <a:ext cx="1519934" cy="854963"/>
          </a:xfrm>
          <a:prstGeom prst="rect">
            <a:avLst/>
          </a:prstGeom>
        </p:spPr>
      </p:pic>
    </p:spTree>
    <p:extLst>
      <p:ext uri="{BB962C8B-B14F-4D97-AF65-F5344CB8AC3E}">
        <p14:creationId xmlns:p14="http://schemas.microsoft.com/office/powerpoint/2010/main" val="118825509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theme" Target="../theme/theme2.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3" Type="http://schemas.openxmlformats.org/officeDocument/2006/relationships/slideLayout" Target="../slideLayouts/slideLayout29.xml"/><Relationship Id="rId21" Type="http://schemas.openxmlformats.org/officeDocument/2006/relationships/theme" Target="../theme/theme3.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285379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81" r:id="rId3"/>
    <p:sldLayoutId id="2147483682" r:id="rId4"/>
    <p:sldLayoutId id="2147483688" r:id="rId5"/>
    <p:sldLayoutId id="2147483689" r:id="rId6"/>
    <p:sldLayoutId id="2147483695" r:id="rId7"/>
    <p:sldLayoutId id="2147483696" r:id="rId8"/>
    <p:sldLayoutId id="2147483702" r:id="rId9"/>
    <p:sldLayoutId id="2147483703" r:id="rId10"/>
  </p:sldLayoutIdLst>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951538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709" r:id="rId3"/>
    <p:sldLayoutId id="2147483719" r:id="rId4"/>
    <p:sldLayoutId id="2147483683" r:id="rId5"/>
    <p:sldLayoutId id="2147483684" r:id="rId6"/>
    <p:sldLayoutId id="2147483710" r:id="rId7"/>
    <p:sldLayoutId id="2147483690" r:id="rId8"/>
    <p:sldLayoutId id="2147483691" r:id="rId9"/>
    <p:sldLayoutId id="2147483711" r:id="rId10"/>
    <p:sldLayoutId id="2147483697" r:id="rId11"/>
    <p:sldLayoutId id="2147483698" r:id="rId12"/>
    <p:sldLayoutId id="2147483712" r:id="rId13"/>
    <p:sldLayoutId id="2147483704" r:id="rId14"/>
    <p:sldLayoutId id="2147483705" r:id="rId15"/>
    <p:sldLayoutId id="2147483713" r:id="rId16"/>
  </p:sldLayoutIdLst>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17763218"/>
      </p:ext>
    </p:extLst>
  </p:cSld>
  <p:clrMap bg1="lt1" tx1="dk1" bg2="lt2" tx2="dk2" accent1="accent1" accent2="accent2" accent3="accent3" accent4="accent4" accent5="accent5" accent6="accent6" hlink="hlink" folHlink="folHlink"/>
  <p:sldLayoutIdLst>
    <p:sldLayoutId id="2147483673" r:id="rId1"/>
    <p:sldLayoutId id="2147483675" r:id="rId2"/>
    <p:sldLayoutId id="2147483714" r:id="rId3"/>
    <p:sldLayoutId id="2147483679" r:id="rId4"/>
    <p:sldLayoutId id="2147483685" r:id="rId5"/>
    <p:sldLayoutId id="2147483686" r:id="rId6"/>
    <p:sldLayoutId id="2147483715" r:id="rId7"/>
    <p:sldLayoutId id="2147483687" r:id="rId8"/>
    <p:sldLayoutId id="2147483692" r:id="rId9"/>
    <p:sldLayoutId id="2147483693" r:id="rId10"/>
    <p:sldLayoutId id="2147483716" r:id="rId11"/>
    <p:sldLayoutId id="2147483694" r:id="rId12"/>
    <p:sldLayoutId id="2147483699" r:id="rId13"/>
    <p:sldLayoutId id="2147483700" r:id="rId14"/>
    <p:sldLayoutId id="2147483717" r:id="rId15"/>
    <p:sldLayoutId id="2147483701" r:id="rId16"/>
    <p:sldLayoutId id="2147483706" r:id="rId17"/>
    <p:sldLayoutId id="2147483707" r:id="rId18"/>
    <p:sldLayoutId id="2147483718" r:id="rId19"/>
    <p:sldLayoutId id="2147483708" r:id="rId20"/>
  </p:sldLayoutIdLst>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30.xml"/><Relationship Id="rId5" Type="http://schemas.openxmlformats.org/officeDocument/2006/relationships/image" Target="../media/image23.pn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4.jpg"/><Relationship Id="rId7" Type="http://schemas.openxmlformats.org/officeDocument/2006/relationships/image" Target="../media/image28.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27.jpg"/><Relationship Id="rId5" Type="http://schemas.openxmlformats.org/officeDocument/2006/relationships/image" Target="../media/image26.png"/><Relationship Id="rId10" Type="http://schemas.openxmlformats.org/officeDocument/2006/relationships/image" Target="../media/image31.jpg"/><Relationship Id="rId4" Type="http://schemas.openxmlformats.org/officeDocument/2006/relationships/image" Target="../media/image25.jpg"/><Relationship Id="rId9" Type="http://schemas.openxmlformats.org/officeDocument/2006/relationships/image" Target="../media/image30.jpg"/></Relationships>
</file>

<file path=ppt/slides/_rels/slide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3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4.xml"/><Relationship Id="rId1" Type="http://schemas.openxmlformats.org/officeDocument/2006/relationships/video" Target="https://player.vimeo.com/video/654550075?h=7383c916e7&amp;app_id=122963" TargetMode="External"/><Relationship Id="rId4" Type="http://schemas.openxmlformats.org/officeDocument/2006/relationships/image" Target="../media/image33.jpe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F4552AF-0582-6F47-BF47-7964C4B21991}"/>
              </a:ext>
            </a:extLst>
          </p:cNvPr>
          <p:cNvSpPr>
            <a:spLocks noGrp="1"/>
          </p:cNvSpPr>
          <p:nvPr>
            <p:ph type="body" sz="quarter" idx="10"/>
          </p:nvPr>
        </p:nvSpPr>
        <p:spPr/>
        <p:txBody>
          <a:bodyPr/>
          <a:lstStyle/>
          <a:p>
            <a:r>
              <a:rPr lang="en-US" dirty="0"/>
              <a:t>An Introduction</a:t>
            </a:r>
            <a:br>
              <a:rPr lang="en-US" dirty="0"/>
            </a:br>
            <a:r>
              <a:rPr lang="en-US" dirty="0"/>
              <a:t>to Trade Unions</a:t>
            </a:r>
          </a:p>
        </p:txBody>
      </p:sp>
      <p:sp>
        <p:nvSpPr>
          <p:cNvPr id="4" name="Title 3">
            <a:extLst>
              <a:ext uri="{FF2B5EF4-FFF2-40B4-BE49-F238E27FC236}">
                <a16:creationId xmlns:a16="http://schemas.microsoft.com/office/drawing/2014/main" id="{D118C8DC-7A37-B947-87D5-26C57BC56014}"/>
              </a:ext>
            </a:extLst>
          </p:cNvPr>
          <p:cNvSpPr>
            <a:spLocks noGrp="1"/>
          </p:cNvSpPr>
          <p:nvPr>
            <p:ph type="ctrTitle"/>
          </p:nvPr>
        </p:nvSpPr>
        <p:spPr/>
        <p:txBody>
          <a:bodyPr/>
          <a:lstStyle/>
          <a:p>
            <a:r>
              <a:rPr lang="en-US" dirty="0"/>
              <a:t>LESSON 1</a:t>
            </a:r>
          </a:p>
        </p:txBody>
      </p:sp>
    </p:spTree>
    <p:extLst>
      <p:ext uri="{BB962C8B-B14F-4D97-AF65-F5344CB8AC3E}">
        <p14:creationId xmlns:p14="http://schemas.microsoft.com/office/powerpoint/2010/main" val="98297451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0E2F9E74-B986-C24C-8FB8-28881786E423}"/>
              </a:ext>
            </a:extLst>
          </p:cNvPr>
          <p:cNvSpPr>
            <a:spLocks noGrp="1"/>
          </p:cNvSpPr>
          <p:nvPr>
            <p:ph type="body" sz="quarter" idx="11"/>
          </p:nvPr>
        </p:nvSpPr>
        <p:spPr>
          <a:xfrm>
            <a:off x="539399" y="1708879"/>
            <a:ext cx="5322557" cy="4595696"/>
          </a:xfrm>
        </p:spPr>
        <p:txBody>
          <a:bodyPr/>
          <a:lstStyle/>
          <a:p>
            <a:r>
              <a:rPr lang="en-US" b="1" dirty="0"/>
              <a:t>An </a:t>
            </a:r>
            <a:r>
              <a:rPr lang="en-US" b="1" dirty="0">
                <a:solidFill>
                  <a:srgbClr val="0087CB"/>
                </a:solidFill>
              </a:rPr>
              <a:t>ACTIVIST</a:t>
            </a:r>
            <a:r>
              <a:rPr lang="en-US" b="1" dirty="0"/>
              <a:t> is an individual union member who becomes involved in the work of their union beginning at the local workplace. </a:t>
            </a:r>
          </a:p>
          <a:p>
            <a:endParaRPr lang="en-US" dirty="0"/>
          </a:p>
          <a:p>
            <a:r>
              <a:rPr lang="en-US" dirty="0"/>
              <a:t>Trade union activists:</a:t>
            </a:r>
          </a:p>
          <a:p>
            <a:pPr marL="342900" indent="-342900">
              <a:buFont typeface="Arial" panose="020B0604020202020204" pitchFamily="34" charset="0"/>
              <a:buChar char="•"/>
            </a:pPr>
            <a:r>
              <a:rPr lang="en-US" dirty="0"/>
              <a:t>Encourage fellow workers to join a union</a:t>
            </a:r>
          </a:p>
          <a:p>
            <a:pPr marL="342900" indent="-342900">
              <a:buFont typeface="Arial" panose="020B0604020202020204" pitchFamily="34" charset="0"/>
              <a:buChar char="•"/>
            </a:pPr>
            <a:r>
              <a:rPr lang="en-US" dirty="0"/>
              <a:t>Provide support and advice to members</a:t>
            </a:r>
          </a:p>
          <a:p>
            <a:pPr marL="342900" indent="-342900">
              <a:buFont typeface="Arial" panose="020B0604020202020204" pitchFamily="34" charset="0"/>
              <a:buChar char="•"/>
            </a:pPr>
            <a:r>
              <a:rPr lang="en-US" dirty="0"/>
              <a:t>Represent views and concerns of members to management</a:t>
            </a:r>
          </a:p>
          <a:p>
            <a:pPr marL="342900" indent="-342900">
              <a:buFont typeface="Arial" panose="020B0604020202020204" pitchFamily="34" charset="0"/>
              <a:buChar char="•"/>
            </a:pPr>
            <a:r>
              <a:rPr lang="en-US" dirty="0"/>
              <a:t>Negotiate changes to working conditions and practices</a:t>
            </a:r>
          </a:p>
        </p:txBody>
      </p:sp>
      <p:sp>
        <p:nvSpPr>
          <p:cNvPr id="4" name="Title 3">
            <a:extLst>
              <a:ext uri="{FF2B5EF4-FFF2-40B4-BE49-F238E27FC236}">
                <a16:creationId xmlns:a16="http://schemas.microsoft.com/office/drawing/2014/main" id="{4845B267-A992-124D-BE68-F9771AC61C3F}"/>
              </a:ext>
            </a:extLst>
          </p:cNvPr>
          <p:cNvSpPr>
            <a:spLocks noGrp="1"/>
          </p:cNvSpPr>
          <p:nvPr>
            <p:ph type="ctrTitle"/>
          </p:nvPr>
        </p:nvSpPr>
        <p:spPr/>
        <p:txBody>
          <a:bodyPr/>
          <a:lstStyle/>
          <a:p>
            <a:r>
              <a:rPr lang="en-US"/>
              <a:t>ACTIVISTS	</a:t>
            </a:r>
            <a:endParaRPr lang="en-US" dirty="0"/>
          </a:p>
        </p:txBody>
      </p:sp>
      <p:pic>
        <p:nvPicPr>
          <p:cNvPr id="14" name="Picture Placeholder 13">
            <a:extLst>
              <a:ext uri="{FF2B5EF4-FFF2-40B4-BE49-F238E27FC236}">
                <a16:creationId xmlns:a16="http://schemas.microsoft.com/office/drawing/2014/main" id="{B6BA9E75-C90B-844F-8A7C-07CDE0854C1A}"/>
              </a:ext>
            </a:extLst>
          </p:cNvPr>
          <p:cNvPicPr>
            <a:picLocks noGrp="1" noChangeAspect="1"/>
          </p:cNvPicPr>
          <p:nvPr>
            <p:ph type="pic" sz="quarter" idx="4294967295"/>
          </p:nvPr>
        </p:nvPicPr>
        <p:blipFill rotWithShape="1">
          <a:blip r:embed="rId3"/>
          <a:srcRect l="11577" t="22396" r="40626" b="5638"/>
          <a:stretch/>
        </p:blipFill>
        <p:spPr>
          <a:xfrm>
            <a:off x="6064252" y="648014"/>
            <a:ext cx="5588348" cy="5561973"/>
          </a:xfrm>
          <a:custGeom>
            <a:avLst/>
            <a:gdLst>
              <a:gd name="connsiteX0" fmla="*/ 0 w 8872904"/>
              <a:gd name="connsiteY0" fmla="*/ 4343418 h 8686835"/>
              <a:gd name="connsiteX1" fmla="*/ 1362390 w 8872904"/>
              <a:gd name="connsiteY1" fmla="*/ 3096813 h 8686835"/>
              <a:gd name="connsiteX2" fmla="*/ 1299407 w 8872904"/>
              <a:gd name="connsiteY2" fmla="*/ 1272158 h 8686835"/>
              <a:gd name="connsiteX3" fmla="*/ 3163146 w 8872904"/>
              <a:gd name="connsiteY3" fmla="*/ 1333820 h 8686835"/>
              <a:gd name="connsiteX4" fmla="*/ 4436452 w 8872904"/>
              <a:gd name="connsiteY4" fmla="*/ 0 h 8686835"/>
              <a:gd name="connsiteX5" fmla="*/ 5709758 w 8872904"/>
              <a:gd name="connsiteY5" fmla="*/ 1333820 h 8686835"/>
              <a:gd name="connsiteX6" fmla="*/ 7573497 w 8872904"/>
              <a:gd name="connsiteY6" fmla="*/ 1272158 h 8686835"/>
              <a:gd name="connsiteX7" fmla="*/ 7510514 w 8872904"/>
              <a:gd name="connsiteY7" fmla="*/ 3096813 h 8686835"/>
              <a:gd name="connsiteX8" fmla="*/ 8872904 w 8872904"/>
              <a:gd name="connsiteY8" fmla="*/ 4343418 h 8686835"/>
              <a:gd name="connsiteX9" fmla="*/ 7510514 w 8872904"/>
              <a:gd name="connsiteY9" fmla="*/ 5590022 h 8686835"/>
              <a:gd name="connsiteX10" fmla="*/ 7573497 w 8872904"/>
              <a:gd name="connsiteY10" fmla="*/ 7414677 h 8686835"/>
              <a:gd name="connsiteX11" fmla="*/ 5709758 w 8872904"/>
              <a:gd name="connsiteY11" fmla="*/ 7353015 h 8686835"/>
              <a:gd name="connsiteX12" fmla="*/ 4436452 w 8872904"/>
              <a:gd name="connsiteY12" fmla="*/ 8686835 h 8686835"/>
              <a:gd name="connsiteX13" fmla="*/ 3163146 w 8872904"/>
              <a:gd name="connsiteY13" fmla="*/ 7353015 h 8686835"/>
              <a:gd name="connsiteX14" fmla="*/ 1299407 w 8872904"/>
              <a:gd name="connsiteY14" fmla="*/ 7414677 h 8686835"/>
              <a:gd name="connsiteX15" fmla="*/ 1362390 w 8872904"/>
              <a:gd name="connsiteY15" fmla="*/ 5590022 h 8686835"/>
              <a:gd name="connsiteX16" fmla="*/ 0 w 8872904"/>
              <a:gd name="connsiteY16" fmla="*/ 4343418 h 8686835"/>
              <a:gd name="connsiteX0" fmla="*/ 0 w 8872904"/>
              <a:gd name="connsiteY0" fmla="*/ 4343418 h 8686835"/>
              <a:gd name="connsiteX1" fmla="*/ 1362390 w 8872904"/>
              <a:gd name="connsiteY1" fmla="*/ 3096813 h 8686835"/>
              <a:gd name="connsiteX2" fmla="*/ 1299407 w 8872904"/>
              <a:gd name="connsiteY2" fmla="*/ 1272158 h 8686835"/>
              <a:gd name="connsiteX3" fmla="*/ 3163146 w 8872904"/>
              <a:gd name="connsiteY3" fmla="*/ 1333820 h 8686835"/>
              <a:gd name="connsiteX4" fmla="*/ 4436452 w 8872904"/>
              <a:gd name="connsiteY4" fmla="*/ 0 h 8686835"/>
              <a:gd name="connsiteX5" fmla="*/ 5374907 w 8872904"/>
              <a:gd name="connsiteY5" fmla="*/ 2119431 h 8686835"/>
              <a:gd name="connsiteX6" fmla="*/ 7573497 w 8872904"/>
              <a:gd name="connsiteY6" fmla="*/ 1272158 h 8686835"/>
              <a:gd name="connsiteX7" fmla="*/ 7510514 w 8872904"/>
              <a:gd name="connsiteY7" fmla="*/ 3096813 h 8686835"/>
              <a:gd name="connsiteX8" fmla="*/ 8872904 w 8872904"/>
              <a:gd name="connsiteY8" fmla="*/ 4343418 h 8686835"/>
              <a:gd name="connsiteX9" fmla="*/ 7510514 w 8872904"/>
              <a:gd name="connsiteY9" fmla="*/ 5590022 h 8686835"/>
              <a:gd name="connsiteX10" fmla="*/ 7573497 w 8872904"/>
              <a:gd name="connsiteY10" fmla="*/ 7414677 h 8686835"/>
              <a:gd name="connsiteX11" fmla="*/ 5709758 w 8872904"/>
              <a:gd name="connsiteY11" fmla="*/ 7353015 h 8686835"/>
              <a:gd name="connsiteX12" fmla="*/ 4436452 w 8872904"/>
              <a:gd name="connsiteY12" fmla="*/ 8686835 h 8686835"/>
              <a:gd name="connsiteX13" fmla="*/ 3163146 w 8872904"/>
              <a:gd name="connsiteY13" fmla="*/ 7353015 h 8686835"/>
              <a:gd name="connsiteX14" fmla="*/ 1299407 w 8872904"/>
              <a:gd name="connsiteY14" fmla="*/ 7414677 h 8686835"/>
              <a:gd name="connsiteX15" fmla="*/ 1362390 w 8872904"/>
              <a:gd name="connsiteY15" fmla="*/ 5590022 h 8686835"/>
              <a:gd name="connsiteX16" fmla="*/ 0 w 8872904"/>
              <a:gd name="connsiteY16" fmla="*/ 4343418 h 8686835"/>
              <a:gd name="connsiteX0" fmla="*/ 0 w 8872904"/>
              <a:gd name="connsiteY0" fmla="*/ 4343418 h 8686835"/>
              <a:gd name="connsiteX1" fmla="*/ 1362390 w 8872904"/>
              <a:gd name="connsiteY1" fmla="*/ 3096813 h 8686835"/>
              <a:gd name="connsiteX2" fmla="*/ 1299407 w 8872904"/>
              <a:gd name="connsiteY2" fmla="*/ 1272158 h 8686835"/>
              <a:gd name="connsiteX3" fmla="*/ 3163146 w 8872904"/>
              <a:gd name="connsiteY3" fmla="*/ 1333820 h 8686835"/>
              <a:gd name="connsiteX4" fmla="*/ 4436452 w 8872904"/>
              <a:gd name="connsiteY4" fmla="*/ 0 h 8686835"/>
              <a:gd name="connsiteX5" fmla="*/ 5374907 w 8872904"/>
              <a:gd name="connsiteY5" fmla="*/ 2119431 h 8686835"/>
              <a:gd name="connsiteX6" fmla="*/ 7573497 w 8872904"/>
              <a:gd name="connsiteY6" fmla="*/ 1272158 h 8686835"/>
              <a:gd name="connsiteX7" fmla="*/ 6789297 w 8872904"/>
              <a:gd name="connsiteY7" fmla="*/ 3174086 h 8686835"/>
              <a:gd name="connsiteX8" fmla="*/ 8872904 w 8872904"/>
              <a:gd name="connsiteY8" fmla="*/ 4343418 h 8686835"/>
              <a:gd name="connsiteX9" fmla="*/ 7510514 w 8872904"/>
              <a:gd name="connsiteY9" fmla="*/ 5590022 h 8686835"/>
              <a:gd name="connsiteX10" fmla="*/ 7573497 w 8872904"/>
              <a:gd name="connsiteY10" fmla="*/ 7414677 h 8686835"/>
              <a:gd name="connsiteX11" fmla="*/ 5709758 w 8872904"/>
              <a:gd name="connsiteY11" fmla="*/ 7353015 h 8686835"/>
              <a:gd name="connsiteX12" fmla="*/ 4436452 w 8872904"/>
              <a:gd name="connsiteY12" fmla="*/ 8686835 h 8686835"/>
              <a:gd name="connsiteX13" fmla="*/ 3163146 w 8872904"/>
              <a:gd name="connsiteY13" fmla="*/ 7353015 h 8686835"/>
              <a:gd name="connsiteX14" fmla="*/ 1299407 w 8872904"/>
              <a:gd name="connsiteY14" fmla="*/ 7414677 h 8686835"/>
              <a:gd name="connsiteX15" fmla="*/ 1362390 w 8872904"/>
              <a:gd name="connsiteY15" fmla="*/ 5590022 h 8686835"/>
              <a:gd name="connsiteX16" fmla="*/ 0 w 8872904"/>
              <a:gd name="connsiteY16" fmla="*/ 4343418 h 8686835"/>
              <a:gd name="connsiteX0" fmla="*/ 0 w 8872904"/>
              <a:gd name="connsiteY0" fmla="*/ 4343418 h 8686835"/>
              <a:gd name="connsiteX1" fmla="*/ 1362390 w 8872904"/>
              <a:gd name="connsiteY1" fmla="*/ 3096813 h 8686835"/>
              <a:gd name="connsiteX2" fmla="*/ 1299407 w 8872904"/>
              <a:gd name="connsiteY2" fmla="*/ 1272158 h 8686835"/>
              <a:gd name="connsiteX3" fmla="*/ 3163146 w 8872904"/>
              <a:gd name="connsiteY3" fmla="*/ 1333820 h 8686835"/>
              <a:gd name="connsiteX4" fmla="*/ 4436452 w 8872904"/>
              <a:gd name="connsiteY4" fmla="*/ 0 h 8686835"/>
              <a:gd name="connsiteX5" fmla="*/ 5374907 w 8872904"/>
              <a:gd name="connsiteY5" fmla="*/ 2119431 h 8686835"/>
              <a:gd name="connsiteX6" fmla="*/ 7547739 w 8872904"/>
              <a:gd name="connsiteY6" fmla="*/ 692609 h 8686835"/>
              <a:gd name="connsiteX7" fmla="*/ 6789297 w 8872904"/>
              <a:gd name="connsiteY7" fmla="*/ 3174086 h 8686835"/>
              <a:gd name="connsiteX8" fmla="*/ 8872904 w 8872904"/>
              <a:gd name="connsiteY8" fmla="*/ 4343418 h 8686835"/>
              <a:gd name="connsiteX9" fmla="*/ 7510514 w 8872904"/>
              <a:gd name="connsiteY9" fmla="*/ 5590022 h 8686835"/>
              <a:gd name="connsiteX10" fmla="*/ 7573497 w 8872904"/>
              <a:gd name="connsiteY10" fmla="*/ 7414677 h 8686835"/>
              <a:gd name="connsiteX11" fmla="*/ 5709758 w 8872904"/>
              <a:gd name="connsiteY11" fmla="*/ 7353015 h 8686835"/>
              <a:gd name="connsiteX12" fmla="*/ 4436452 w 8872904"/>
              <a:gd name="connsiteY12" fmla="*/ 8686835 h 8686835"/>
              <a:gd name="connsiteX13" fmla="*/ 3163146 w 8872904"/>
              <a:gd name="connsiteY13" fmla="*/ 7353015 h 8686835"/>
              <a:gd name="connsiteX14" fmla="*/ 1299407 w 8872904"/>
              <a:gd name="connsiteY14" fmla="*/ 7414677 h 8686835"/>
              <a:gd name="connsiteX15" fmla="*/ 1362390 w 8872904"/>
              <a:gd name="connsiteY15" fmla="*/ 5590022 h 8686835"/>
              <a:gd name="connsiteX16" fmla="*/ 0 w 8872904"/>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510514 w 9040329"/>
              <a:gd name="connsiteY9" fmla="*/ 5590022 h 8686835"/>
              <a:gd name="connsiteX10" fmla="*/ 7573497 w 9040329"/>
              <a:gd name="connsiteY10" fmla="*/ 7414677 h 8686835"/>
              <a:gd name="connsiteX11" fmla="*/ 5709758 w 9040329"/>
              <a:gd name="connsiteY11" fmla="*/ 7353015 h 8686835"/>
              <a:gd name="connsiteX12" fmla="*/ 4436452 w 9040329"/>
              <a:gd name="connsiteY12" fmla="*/ 8686835 h 8686835"/>
              <a:gd name="connsiteX13" fmla="*/ 3163146 w 9040329"/>
              <a:gd name="connsiteY13" fmla="*/ 7353015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111268 w 9040329"/>
              <a:gd name="connsiteY9" fmla="*/ 4984715 h 8686835"/>
              <a:gd name="connsiteX10" fmla="*/ 7573497 w 9040329"/>
              <a:gd name="connsiteY10" fmla="*/ 7414677 h 8686835"/>
              <a:gd name="connsiteX11" fmla="*/ 5709758 w 9040329"/>
              <a:gd name="connsiteY11" fmla="*/ 7353015 h 8686835"/>
              <a:gd name="connsiteX12" fmla="*/ 4436452 w 9040329"/>
              <a:gd name="connsiteY12" fmla="*/ 8686835 h 8686835"/>
              <a:gd name="connsiteX13" fmla="*/ 3163146 w 9040329"/>
              <a:gd name="connsiteY13" fmla="*/ 7353015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111268 w 9040329"/>
              <a:gd name="connsiteY9" fmla="*/ 4984715 h 8686835"/>
              <a:gd name="connsiteX10" fmla="*/ 8603807 w 9040329"/>
              <a:gd name="connsiteY10" fmla="*/ 7440435 h 8686835"/>
              <a:gd name="connsiteX11" fmla="*/ 5709758 w 9040329"/>
              <a:gd name="connsiteY11" fmla="*/ 7353015 h 8686835"/>
              <a:gd name="connsiteX12" fmla="*/ 4436452 w 9040329"/>
              <a:gd name="connsiteY12" fmla="*/ 8686835 h 8686835"/>
              <a:gd name="connsiteX13" fmla="*/ 3163146 w 9040329"/>
              <a:gd name="connsiteY13" fmla="*/ 7353015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111268 w 9040329"/>
              <a:gd name="connsiteY9" fmla="*/ 4984715 h 8686835"/>
              <a:gd name="connsiteX10" fmla="*/ 8603807 w 9040329"/>
              <a:gd name="connsiteY10" fmla="*/ 7440435 h 8686835"/>
              <a:gd name="connsiteX11" fmla="*/ 5993094 w 9040329"/>
              <a:gd name="connsiteY11" fmla="*/ 6464373 h 8686835"/>
              <a:gd name="connsiteX12" fmla="*/ 4436452 w 9040329"/>
              <a:gd name="connsiteY12" fmla="*/ 8686835 h 8686835"/>
              <a:gd name="connsiteX13" fmla="*/ 3163146 w 9040329"/>
              <a:gd name="connsiteY13" fmla="*/ 7353015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111268 w 9040329"/>
              <a:gd name="connsiteY9" fmla="*/ 4984715 h 8686835"/>
              <a:gd name="connsiteX10" fmla="*/ 8603807 w 9040329"/>
              <a:gd name="connsiteY10" fmla="*/ 7440435 h 8686835"/>
              <a:gd name="connsiteX11" fmla="*/ 5993094 w 9040329"/>
              <a:gd name="connsiteY11" fmla="*/ 6464373 h 8686835"/>
              <a:gd name="connsiteX12" fmla="*/ 4436452 w 9040329"/>
              <a:gd name="connsiteY12" fmla="*/ 8686835 h 8686835"/>
              <a:gd name="connsiteX13" fmla="*/ 4154819 w 9040329"/>
              <a:gd name="connsiteY13" fmla="*/ 6709071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964421"/>
              <a:gd name="connsiteX1" fmla="*/ 1362390 w 9040329"/>
              <a:gd name="connsiteY1" fmla="*/ 3096813 h 8964421"/>
              <a:gd name="connsiteX2" fmla="*/ 1299407 w 9040329"/>
              <a:gd name="connsiteY2" fmla="*/ 1272158 h 8964421"/>
              <a:gd name="connsiteX3" fmla="*/ 3163146 w 9040329"/>
              <a:gd name="connsiteY3" fmla="*/ 1333820 h 8964421"/>
              <a:gd name="connsiteX4" fmla="*/ 4436452 w 9040329"/>
              <a:gd name="connsiteY4" fmla="*/ 0 h 8964421"/>
              <a:gd name="connsiteX5" fmla="*/ 5374907 w 9040329"/>
              <a:gd name="connsiteY5" fmla="*/ 2119431 h 8964421"/>
              <a:gd name="connsiteX6" fmla="*/ 7547739 w 9040329"/>
              <a:gd name="connsiteY6" fmla="*/ 692609 h 8964421"/>
              <a:gd name="connsiteX7" fmla="*/ 6789297 w 9040329"/>
              <a:gd name="connsiteY7" fmla="*/ 3174086 h 8964421"/>
              <a:gd name="connsiteX8" fmla="*/ 9040329 w 9040329"/>
              <a:gd name="connsiteY8" fmla="*/ 3841142 h 8964421"/>
              <a:gd name="connsiteX9" fmla="*/ 7111268 w 9040329"/>
              <a:gd name="connsiteY9" fmla="*/ 4984715 h 8964421"/>
              <a:gd name="connsiteX10" fmla="*/ 8603807 w 9040329"/>
              <a:gd name="connsiteY10" fmla="*/ 7440435 h 8964421"/>
              <a:gd name="connsiteX11" fmla="*/ 5993094 w 9040329"/>
              <a:gd name="connsiteY11" fmla="*/ 6464373 h 8964421"/>
              <a:gd name="connsiteX12" fmla="*/ 5318194 w 9040329"/>
              <a:gd name="connsiteY12" fmla="*/ 8964421 h 8964421"/>
              <a:gd name="connsiteX13" fmla="*/ 4154819 w 9040329"/>
              <a:gd name="connsiteY13" fmla="*/ 6709071 h 8964421"/>
              <a:gd name="connsiteX14" fmla="*/ 1299407 w 9040329"/>
              <a:gd name="connsiteY14" fmla="*/ 7414677 h 8964421"/>
              <a:gd name="connsiteX15" fmla="*/ 1362390 w 9040329"/>
              <a:gd name="connsiteY15" fmla="*/ 5590022 h 8964421"/>
              <a:gd name="connsiteX16" fmla="*/ 0 w 9040329"/>
              <a:gd name="connsiteY16" fmla="*/ 4343418 h 8964421"/>
              <a:gd name="connsiteX0" fmla="*/ 0 w 9040329"/>
              <a:gd name="connsiteY0" fmla="*/ 4343418 h 8964421"/>
              <a:gd name="connsiteX1" fmla="*/ 1362390 w 9040329"/>
              <a:gd name="connsiteY1" fmla="*/ 3096813 h 8964421"/>
              <a:gd name="connsiteX2" fmla="*/ 1299407 w 9040329"/>
              <a:gd name="connsiteY2" fmla="*/ 1272158 h 8964421"/>
              <a:gd name="connsiteX3" fmla="*/ 3163146 w 9040329"/>
              <a:gd name="connsiteY3" fmla="*/ 1333820 h 8964421"/>
              <a:gd name="connsiteX4" fmla="*/ 4436452 w 9040329"/>
              <a:gd name="connsiteY4" fmla="*/ 0 h 8964421"/>
              <a:gd name="connsiteX5" fmla="*/ 5374907 w 9040329"/>
              <a:gd name="connsiteY5" fmla="*/ 2119431 h 8964421"/>
              <a:gd name="connsiteX6" fmla="*/ 7547739 w 9040329"/>
              <a:gd name="connsiteY6" fmla="*/ 692609 h 8964421"/>
              <a:gd name="connsiteX7" fmla="*/ 6789297 w 9040329"/>
              <a:gd name="connsiteY7" fmla="*/ 3174086 h 8964421"/>
              <a:gd name="connsiteX8" fmla="*/ 9040329 w 9040329"/>
              <a:gd name="connsiteY8" fmla="*/ 3841142 h 8964421"/>
              <a:gd name="connsiteX9" fmla="*/ 7111268 w 9040329"/>
              <a:gd name="connsiteY9" fmla="*/ 4984715 h 8964421"/>
              <a:gd name="connsiteX10" fmla="*/ 8603807 w 9040329"/>
              <a:gd name="connsiteY10" fmla="*/ 7440435 h 8964421"/>
              <a:gd name="connsiteX11" fmla="*/ 5993094 w 9040329"/>
              <a:gd name="connsiteY11" fmla="*/ 6464373 h 8964421"/>
              <a:gd name="connsiteX12" fmla="*/ 5318194 w 9040329"/>
              <a:gd name="connsiteY12" fmla="*/ 8964421 h 8964421"/>
              <a:gd name="connsiteX13" fmla="*/ 4154819 w 9040329"/>
              <a:gd name="connsiteY13" fmla="*/ 6709071 h 8964421"/>
              <a:gd name="connsiteX14" fmla="*/ 1887236 w 9040329"/>
              <a:gd name="connsiteY14" fmla="*/ 8149463 h 8964421"/>
              <a:gd name="connsiteX15" fmla="*/ 1362390 w 9040329"/>
              <a:gd name="connsiteY15" fmla="*/ 5590022 h 8964421"/>
              <a:gd name="connsiteX16" fmla="*/ 0 w 9040329"/>
              <a:gd name="connsiteY16" fmla="*/ 4343418 h 8964421"/>
              <a:gd name="connsiteX0" fmla="*/ 0 w 9040329"/>
              <a:gd name="connsiteY0" fmla="*/ 4343418 h 8964421"/>
              <a:gd name="connsiteX1" fmla="*/ 1362390 w 9040329"/>
              <a:gd name="connsiteY1" fmla="*/ 3096813 h 8964421"/>
              <a:gd name="connsiteX2" fmla="*/ 1299407 w 9040329"/>
              <a:gd name="connsiteY2" fmla="*/ 1272158 h 8964421"/>
              <a:gd name="connsiteX3" fmla="*/ 3163146 w 9040329"/>
              <a:gd name="connsiteY3" fmla="*/ 1333820 h 8964421"/>
              <a:gd name="connsiteX4" fmla="*/ 4436452 w 9040329"/>
              <a:gd name="connsiteY4" fmla="*/ 0 h 8964421"/>
              <a:gd name="connsiteX5" fmla="*/ 5374907 w 9040329"/>
              <a:gd name="connsiteY5" fmla="*/ 2119431 h 8964421"/>
              <a:gd name="connsiteX6" fmla="*/ 7547739 w 9040329"/>
              <a:gd name="connsiteY6" fmla="*/ 692609 h 8964421"/>
              <a:gd name="connsiteX7" fmla="*/ 6789297 w 9040329"/>
              <a:gd name="connsiteY7" fmla="*/ 3174086 h 8964421"/>
              <a:gd name="connsiteX8" fmla="*/ 9040329 w 9040329"/>
              <a:gd name="connsiteY8" fmla="*/ 3841142 h 8964421"/>
              <a:gd name="connsiteX9" fmla="*/ 7111268 w 9040329"/>
              <a:gd name="connsiteY9" fmla="*/ 4984715 h 8964421"/>
              <a:gd name="connsiteX10" fmla="*/ 8603807 w 9040329"/>
              <a:gd name="connsiteY10" fmla="*/ 7440435 h 8964421"/>
              <a:gd name="connsiteX11" fmla="*/ 5993094 w 9040329"/>
              <a:gd name="connsiteY11" fmla="*/ 6464373 h 8964421"/>
              <a:gd name="connsiteX12" fmla="*/ 5318194 w 9040329"/>
              <a:gd name="connsiteY12" fmla="*/ 8964421 h 8964421"/>
              <a:gd name="connsiteX13" fmla="*/ 4154819 w 9040329"/>
              <a:gd name="connsiteY13" fmla="*/ 6709071 h 8964421"/>
              <a:gd name="connsiteX14" fmla="*/ 1887236 w 9040329"/>
              <a:gd name="connsiteY14" fmla="*/ 8149463 h 8964421"/>
              <a:gd name="connsiteX15" fmla="*/ 2668676 w 9040329"/>
              <a:gd name="connsiteY15" fmla="*/ 5606350 h 8964421"/>
              <a:gd name="connsiteX16" fmla="*/ 0 w 9040329"/>
              <a:gd name="connsiteY16" fmla="*/ 4343418 h 8964421"/>
              <a:gd name="connsiteX0" fmla="*/ 0 w 9105643"/>
              <a:gd name="connsiteY0" fmla="*/ 5045547 h 8964421"/>
              <a:gd name="connsiteX1" fmla="*/ 1427704 w 9105643"/>
              <a:gd name="connsiteY1" fmla="*/ 3096813 h 8964421"/>
              <a:gd name="connsiteX2" fmla="*/ 1364721 w 9105643"/>
              <a:gd name="connsiteY2" fmla="*/ 1272158 h 8964421"/>
              <a:gd name="connsiteX3" fmla="*/ 3228460 w 9105643"/>
              <a:gd name="connsiteY3" fmla="*/ 1333820 h 8964421"/>
              <a:gd name="connsiteX4" fmla="*/ 4501766 w 9105643"/>
              <a:gd name="connsiteY4" fmla="*/ 0 h 8964421"/>
              <a:gd name="connsiteX5" fmla="*/ 5440221 w 9105643"/>
              <a:gd name="connsiteY5" fmla="*/ 2119431 h 8964421"/>
              <a:gd name="connsiteX6" fmla="*/ 7613053 w 9105643"/>
              <a:gd name="connsiteY6" fmla="*/ 692609 h 8964421"/>
              <a:gd name="connsiteX7" fmla="*/ 6854611 w 9105643"/>
              <a:gd name="connsiteY7" fmla="*/ 3174086 h 8964421"/>
              <a:gd name="connsiteX8" fmla="*/ 9105643 w 9105643"/>
              <a:gd name="connsiteY8" fmla="*/ 3841142 h 8964421"/>
              <a:gd name="connsiteX9" fmla="*/ 7176582 w 9105643"/>
              <a:gd name="connsiteY9" fmla="*/ 4984715 h 8964421"/>
              <a:gd name="connsiteX10" fmla="*/ 8669121 w 9105643"/>
              <a:gd name="connsiteY10" fmla="*/ 7440435 h 8964421"/>
              <a:gd name="connsiteX11" fmla="*/ 6058408 w 9105643"/>
              <a:gd name="connsiteY11" fmla="*/ 6464373 h 8964421"/>
              <a:gd name="connsiteX12" fmla="*/ 5383508 w 9105643"/>
              <a:gd name="connsiteY12" fmla="*/ 8964421 h 8964421"/>
              <a:gd name="connsiteX13" fmla="*/ 4220133 w 9105643"/>
              <a:gd name="connsiteY13" fmla="*/ 6709071 h 8964421"/>
              <a:gd name="connsiteX14" fmla="*/ 1952550 w 9105643"/>
              <a:gd name="connsiteY14" fmla="*/ 8149463 h 8964421"/>
              <a:gd name="connsiteX15" fmla="*/ 2733990 w 9105643"/>
              <a:gd name="connsiteY15" fmla="*/ 5606350 h 8964421"/>
              <a:gd name="connsiteX16" fmla="*/ 0 w 9105643"/>
              <a:gd name="connsiteY16" fmla="*/ 5045547 h 8964421"/>
              <a:gd name="connsiteX0" fmla="*/ 0 w 9105643"/>
              <a:gd name="connsiteY0" fmla="*/ 5045547 h 8964421"/>
              <a:gd name="connsiteX1" fmla="*/ 2505389 w 9105643"/>
              <a:gd name="connsiteY1" fmla="*/ 3798942 h 8964421"/>
              <a:gd name="connsiteX2" fmla="*/ 1364721 w 9105643"/>
              <a:gd name="connsiteY2" fmla="*/ 1272158 h 8964421"/>
              <a:gd name="connsiteX3" fmla="*/ 3228460 w 9105643"/>
              <a:gd name="connsiteY3" fmla="*/ 1333820 h 8964421"/>
              <a:gd name="connsiteX4" fmla="*/ 4501766 w 9105643"/>
              <a:gd name="connsiteY4" fmla="*/ 0 h 8964421"/>
              <a:gd name="connsiteX5" fmla="*/ 5440221 w 9105643"/>
              <a:gd name="connsiteY5" fmla="*/ 2119431 h 8964421"/>
              <a:gd name="connsiteX6" fmla="*/ 7613053 w 9105643"/>
              <a:gd name="connsiteY6" fmla="*/ 692609 h 8964421"/>
              <a:gd name="connsiteX7" fmla="*/ 6854611 w 9105643"/>
              <a:gd name="connsiteY7" fmla="*/ 3174086 h 8964421"/>
              <a:gd name="connsiteX8" fmla="*/ 9105643 w 9105643"/>
              <a:gd name="connsiteY8" fmla="*/ 3841142 h 8964421"/>
              <a:gd name="connsiteX9" fmla="*/ 7176582 w 9105643"/>
              <a:gd name="connsiteY9" fmla="*/ 4984715 h 8964421"/>
              <a:gd name="connsiteX10" fmla="*/ 8669121 w 9105643"/>
              <a:gd name="connsiteY10" fmla="*/ 7440435 h 8964421"/>
              <a:gd name="connsiteX11" fmla="*/ 6058408 w 9105643"/>
              <a:gd name="connsiteY11" fmla="*/ 6464373 h 8964421"/>
              <a:gd name="connsiteX12" fmla="*/ 5383508 w 9105643"/>
              <a:gd name="connsiteY12" fmla="*/ 8964421 h 8964421"/>
              <a:gd name="connsiteX13" fmla="*/ 4220133 w 9105643"/>
              <a:gd name="connsiteY13" fmla="*/ 6709071 h 8964421"/>
              <a:gd name="connsiteX14" fmla="*/ 1952550 w 9105643"/>
              <a:gd name="connsiteY14" fmla="*/ 8149463 h 8964421"/>
              <a:gd name="connsiteX15" fmla="*/ 2733990 w 9105643"/>
              <a:gd name="connsiteY15" fmla="*/ 5606350 h 8964421"/>
              <a:gd name="connsiteX16" fmla="*/ 0 w 9105643"/>
              <a:gd name="connsiteY16" fmla="*/ 5045547 h 8964421"/>
              <a:gd name="connsiteX0" fmla="*/ 0 w 9105643"/>
              <a:gd name="connsiteY0" fmla="*/ 5045547 h 8964421"/>
              <a:gd name="connsiteX1" fmla="*/ 2505389 w 9105643"/>
              <a:gd name="connsiteY1" fmla="*/ 3798942 h 8964421"/>
              <a:gd name="connsiteX2" fmla="*/ 972835 w 9105643"/>
              <a:gd name="connsiteY2" fmla="*/ 1500758 h 8964421"/>
              <a:gd name="connsiteX3" fmla="*/ 3228460 w 9105643"/>
              <a:gd name="connsiteY3" fmla="*/ 1333820 h 8964421"/>
              <a:gd name="connsiteX4" fmla="*/ 4501766 w 9105643"/>
              <a:gd name="connsiteY4" fmla="*/ 0 h 8964421"/>
              <a:gd name="connsiteX5" fmla="*/ 5440221 w 9105643"/>
              <a:gd name="connsiteY5" fmla="*/ 2119431 h 8964421"/>
              <a:gd name="connsiteX6" fmla="*/ 7613053 w 9105643"/>
              <a:gd name="connsiteY6" fmla="*/ 692609 h 8964421"/>
              <a:gd name="connsiteX7" fmla="*/ 6854611 w 9105643"/>
              <a:gd name="connsiteY7" fmla="*/ 3174086 h 8964421"/>
              <a:gd name="connsiteX8" fmla="*/ 9105643 w 9105643"/>
              <a:gd name="connsiteY8" fmla="*/ 3841142 h 8964421"/>
              <a:gd name="connsiteX9" fmla="*/ 7176582 w 9105643"/>
              <a:gd name="connsiteY9" fmla="*/ 4984715 h 8964421"/>
              <a:gd name="connsiteX10" fmla="*/ 8669121 w 9105643"/>
              <a:gd name="connsiteY10" fmla="*/ 7440435 h 8964421"/>
              <a:gd name="connsiteX11" fmla="*/ 6058408 w 9105643"/>
              <a:gd name="connsiteY11" fmla="*/ 6464373 h 8964421"/>
              <a:gd name="connsiteX12" fmla="*/ 5383508 w 9105643"/>
              <a:gd name="connsiteY12" fmla="*/ 8964421 h 8964421"/>
              <a:gd name="connsiteX13" fmla="*/ 4220133 w 9105643"/>
              <a:gd name="connsiteY13" fmla="*/ 6709071 h 8964421"/>
              <a:gd name="connsiteX14" fmla="*/ 1952550 w 9105643"/>
              <a:gd name="connsiteY14" fmla="*/ 8149463 h 8964421"/>
              <a:gd name="connsiteX15" fmla="*/ 2733990 w 9105643"/>
              <a:gd name="connsiteY15" fmla="*/ 5606350 h 8964421"/>
              <a:gd name="connsiteX16" fmla="*/ 0 w 9105643"/>
              <a:gd name="connsiteY16" fmla="*/ 5045547 h 8964421"/>
              <a:gd name="connsiteX0" fmla="*/ 0 w 9105643"/>
              <a:gd name="connsiteY0" fmla="*/ 5045547 h 8964421"/>
              <a:gd name="connsiteX1" fmla="*/ 2505389 w 9105643"/>
              <a:gd name="connsiteY1" fmla="*/ 3798942 h 8964421"/>
              <a:gd name="connsiteX2" fmla="*/ 972835 w 9105643"/>
              <a:gd name="connsiteY2" fmla="*/ 1500758 h 8964421"/>
              <a:gd name="connsiteX3" fmla="*/ 3604017 w 9105643"/>
              <a:gd name="connsiteY3" fmla="*/ 2313534 h 8964421"/>
              <a:gd name="connsiteX4" fmla="*/ 4501766 w 9105643"/>
              <a:gd name="connsiteY4" fmla="*/ 0 h 8964421"/>
              <a:gd name="connsiteX5" fmla="*/ 5440221 w 9105643"/>
              <a:gd name="connsiteY5" fmla="*/ 2119431 h 8964421"/>
              <a:gd name="connsiteX6" fmla="*/ 7613053 w 9105643"/>
              <a:gd name="connsiteY6" fmla="*/ 692609 h 8964421"/>
              <a:gd name="connsiteX7" fmla="*/ 6854611 w 9105643"/>
              <a:gd name="connsiteY7" fmla="*/ 3174086 h 8964421"/>
              <a:gd name="connsiteX8" fmla="*/ 9105643 w 9105643"/>
              <a:gd name="connsiteY8" fmla="*/ 3841142 h 8964421"/>
              <a:gd name="connsiteX9" fmla="*/ 7176582 w 9105643"/>
              <a:gd name="connsiteY9" fmla="*/ 4984715 h 8964421"/>
              <a:gd name="connsiteX10" fmla="*/ 8669121 w 9105643"/>
              <a:gd name="connsiteY10" fmla="*/ 7440435 h 8964421"/>
              <a:gd name="connsiteX11" fmla="*/ 6058408 w 9105643"/>
              <a:gd name="connsiteY11" fmla="*/ 6464373 h 8964421"/>
              <a:gd name="connsiteX12" fmla="*/ 5383508 w 9105643"/>
              <a:gd name="connsiteY12" fmla="*/ 8964421 h 8964421"/>
              <a:gd name="connsiteX13" fmla="*/ 4220133 w 9105643"/>
              <a:gd name="connsiteY13" fmla="*/ 6709071 h 8964421"/>
              <a:gd name="connsiteX14" fmla="*/ 1952550 w 9105643"/>
              <a:gd name="connsiteY14" fmla="*/ 8149463 h 8964421"/>
              <a:gd name="connsiteX15" fmla="*/ 2733990 w 9105643"/>
              <a:gd name="connsiteY15" fmla="*/ 5606350 h 8964421"/>
              <a:gd name="connsiteX16" fmla="*/ 0 w 9105643"/>
              <a:gd name="connsiteY16" fmla="*/ 5045547 h 8964421"/>
              <a:gd name="connsiteX0" fmla="*/ 0 w 9105643"/>
              <a:gd name="connsiteY0" fmla="*/ 5012890 h 8931764"/>
              <a:gd name="connsiteX1" fmla="*/ 2505389 w 9105643"/>
              <a:gd name="connsiteY1" fmla="*/ 3766285 h 8931764"/>
              <a:gd name="connsiteX2" fmla="*/ 972835 w 9105643"/>
              <a:gd name="connsiteY2" fmla="*/ 1468101 h 8931764"/>
              <a:gd name="connsiteX3" fmla="*/ 3604017 w 9105643"/>
              <a:gd name="connsiteY3" fmla="*/ 2280877 h 8931764"/>
              <a:gd name="connsiteX4" fmla="*/ 4191523 w 9105643"/>
              <a:gd name="connsiteY4" fmla="*/ 0 h 8931764"/>
              <a:gd name="connsiteX5" fmla="*/ 5440221 w 9105643"/>
              <a:gd name="connsiteY5" fmla="*/ 2086774 h 8931764"/>
              <a:gd name="connsiteX6" fmla="*/ 7613053 w 9105643"/>
              <a:gd name="connsiteY6" fmla="*/ 659952 h 8931764"/>
              <a:gd name="connsiteX7" fmla="*/ 6854611 w 9105643"/>
              <a:gd name="connsiteY7" fmla="*/ 3141429 h 8931764"/>
              <a:gd name="connsiteX8" fmla="*/ 9105643 w 9105643"/>
              <a:gd name="connsiteY8" fmla="*/ 3808485 h 8931764"/>
              <a:gd name="connsiteX9" fmla="*/ 7176582 w 9105643"/>
              <a:gd name="connsiteY9" fmla="*/ 4952058 h 8931764"/>
              <a:gd name="connsiteX10" fmla="*/ 8669121 w 9105643"/>
              <a:gd name="connsiteY10" fmla="*/ 7407778 h 8931764"/>
              <a:gd name="connsiteX11" fmla="*/ 6058408 w 9105643"/>
              <a:gd name="connsiteY11" fmla="*/ 6431716 h 8931764"/>
              <a:gd name="connsiteX12" fmla="*/ 5383508 w 9105643"/>
              <a:gd name="connsiteY12" fmla="*/ 8931764 h 8931764"/>
              <a:gd name="connsiteX13" fmla="*/ 4220133 w 9105643"/>
              <a:gd name="connsiteY13" fmla="*/ 6676414 h 8931764"/>
              <a:gd name="connsiteX14" fmla="*/ 1952550 w 9105643"/>
              <a:gd name="connsiteY14" fmla="*/ 8116806 h 8931764"/>
              <a:gd name="connsiteX15" fmla="*/ 2733990 w 9105643"/>
              <a:gd name="connsiteY15" fmla="*/ 5573693 h 8931764"/>
              <a:gd name="connsiteX16" fmla="*/ 0 w 9105643"/>
              <a:gd name="connsiteY16" fmla="*/ 5012890 h 8931764"/>
              <a:gd name="connsiteX0" fmla="*/ 0 w 9105643"/>
              <a:gd name="connsiteY0" fmla="*/ 5012890 h 8931764"/>
              <a:gd name="connsiteX1" fmla="*/ 2505389 w 9105643"/>
              <a:gd name="connsiteY1" fmla="*/ 3766285 h 8931764"/>
              <a:gd name="connsiteX2" fmla="*/ 972835 w 9105643"/>
              <a:gd name="connsiteY2" fmla="*/ 1468101 h 8931764"/>
              <a:gd name="connsiteX3" fmla="*/ 3604017 w 9105643"/>
              <a:gd name="connsiteY3" fmla="*/ 2280877 h 8931764"/>
              <a:gd name="connsiteX4" fmla="*/ 4191523 w 9105643"/>
              <a:gd name="connsiteY4" fmla="*/ 0 h 8931764"/>
              <a:gd name="connsiteX5" fmla="*/ 5430172 w 9105643"/>
              <a:gd name="connsiteY5" fmla="*/ 2046581 h 8931764"/>
              <a:gd name="connsiteX6" fmla="*/ 7613053 w 9105643"/>
              <a:gd name="connsiteY6" fmla="*/ 659952 h 8931764"/>
              <a:gd name="connsiteX7" fmla="*/ 6854611 w 9105643"/>
              <a:gd name="connsiteY7" fmla="*/ 3141429 h 8931764"/>
              <a:gd name="connsiteX8" fmla="*/ 9105643 w 9105643"/>
              <a:gd name="connsiteY8" fmla="*/ 3808485 h 8931764"/>
              <a:gd name="connsiteX9" fmla="*/ 7176582 w 9105643"/>
              <a:gd name="connsiteY9" fmla="*/ 4952058 h 8931764"/>
              <a:gd name="connsiteX10" fmla="*/ 8669121 w 9105643"/>
              <a:gd name="connsiteY10" fmla="*/ 7407778 h 8931764"/>
              <a:gd name="connsiteX11" fmla="*/ 6058408 w 9105643"/>
              <a:gd name="connsiteY11" fmla="*/ 6431716 h 8931764"/>
              <a:gd name="connsiteX12" fmla="*/ 5383508 w 9105643"/>
              <a:gd name="connsiteY12" fmla="*/ 8931764 h 8931764"/>
              <a:gd name="connsiteX13" fmla="*/ 4220133 w 9105643"/>
              <a:gd name="connsiteY13" fmla="*/ 6676414 h 8931764"/>
              <a:gd name="connsiteX14" fmla="*/ 1952550 w 9105643"/>
              <a:gd name="connsiteY14" fmla="*/ 8116806 h 8931764"/>
              <a:gd name="connsiteX15" fmla="*/ 2733990 w 9105643"/>
              <a:gd name="connsiteY15" fmla="*/ 5573693 h 8931764"/>
              <a:gd name="connsiteX16" fmla="*/ 0 w 9105643"/>
              <a:gd name="connsiteY16" fmla="*/ 5012890 h 8931764"/>
              <a:gd name="connsiteX0" fmla="*/ 0 w 9105643"/>
              <a:gd name="connsiteY0" fmla="*/ 5304292 h 9223166"/>
              <a:gd name="connsiteX1" fmla="*/ 2505389 w 9105643"/>
              <a:gd name="connsiteY1" fmla="*/ 4057687 h 9223166"/>
              <a:gd name="connsiteX2" fmla="*/ 972835 w 9105643"/>
              <a:gd name="connsiteY2" fmla="*/ 1759503 h 9223166"/>
              <a:gd name="connsiteX3" fmla="*/ 3604017 w 9105643"/>
              <a:gd name="connsiteY3" fmla="*/ 2572279 h 9223166"/>
              <a:gd name="connsiteX4" fmla="*/ 4161378 w 9105643"/>
              <a:gd name="connsiteY4" fmla="*/ 0 h 9223166"/>
              <a:gd name="connsiteX5" fmla="*/ 5430172 w 9105643"/>
              <a:gd name="connsiteY5" fmla="*/ 2337983 h 9223166"/>
              <a:gd name="connsiteX6" fmla="*/ 7613053 w 9105643"/>
              <a:gd name="connsiteY6" fmla="*/ 951354 h 9223166"/>
              <a:gd name="connsiteX7" fmla="*/ 6854611 w 9105643"/>
              <a:gd name="connsiteY7" fmla="*/ 3432831 h 9223166"/>
              <a:gd name="connsiteX8" fmla="*/ 9105643 w 9105643"/>
              <a:gd name="connsiteY8" fmla="*/ 4099887 h 9223166"/>
              <a:gd name="connsiteX9" fmla="*/ 7176582 w 9105643"/>
              <a:gd name="connsiteY9" fmla="*/ 5243460 h 9223166"/>
              <a:gd name="connsiteX10" fmla="*/ 8669121 w 9105643"/>
              <a:gd name="connsiteY10" fmla="*/ 7699180 h 9223166"/>
              <a:gd name="connsiteX11" fmla="*/ 6058408 w 9105643"/>
              <a:gd name="connsiteY11" fmla="*/ 6723118 h 9223166"/>
              <a:gd name="connsiteX12" fmla="*/ 5383508 w 9105643"/>
              <a:gd name="connsiteY12" fmla="*/ 9223166 h 9223166"/>
              <a:gd name="connsiteX13" fmla="*/ 4220133 w 9105643"/>
              <a:gd name="connsiteY13" fmla="*/ 6967816 h 9223166"/>
              <a:gd name="connsiteX14" fmla="*/ 1952550 w 9105643"/>
              <a:gd name="connsiteY14" fmla="*/ 8408208 h 9223166"/>
              <a:gd name="connsiteX15" fmla="*/ 2733990 w 9105643"/>
              <a:gd name="connsiteY15" fmla="*/ 5865095 h 9223166"/>
              <a:gd name="connsiteX16" fmla="*/ 0 w 9105643"/>
              <a:gd name="connsiteY16" fmla="*/ 5304292 h 9223166"/>
              <a:gd name="connsiteX0" fmla="*/ 0 w 9105643"/>
              <a:gd name="connsiteY0" fmla="*/ 5304292 h 9223166"/>
              <a:gd name="connsiteX1" fmla="*/ 2505389 w 9105643"/>
              <a:gd name="connsiteY1" fmla="*/ 4057687 h 9223166"/>
              <a:gd name="connsiteX2" fmla="*/ 972835 w 9105643"/>
              <a:gd name="connsiteY2" fmla="*/ 1759503 h 9223166"/>
              <a:gd name="connsiteX3" fmla="*/ 3604017 w 9105643"/>
              <a:gd name="connsiteY3" fmla="*/ 2572279 h 9223166"/>
              <a:gd name="connsiteX4" fmla="*/ 4161378 w 9105643"/>
              <a:gd name="connsiteY4" fmla="*/ 0 h 9223166"/>
              <a:gd name="connsiteX5" fmla="*/ 5430172 w 9105643"/>
              <a:gd name="connsiteY5" fmla="*/ 2337983 h 9223166"/>
              <a:gd name="connsiteX6" fmla="*/ 7803972 w 9105643"/>
              <a:gd name="connsiteY6" fmla="*/ 770484 h 9223166"/>
              <a:gd name="connsiteX7" fmla="*/ 6854611 w 9105643"/>
              <a:gd name="connsiteY7" fmla="*/ 3432831 h 9223166"/>
              <a:gd name="connsiteX8" fmla="*/ 9105643 w 9105643"/>
              <a:gd name="connsiteY8" fmla="*/ 4099887 h 9223166"/>
              <a:gd name="connsiteX9" fmla="*/ 7176582 w 9105643"/>
              <a:gd name="connsiteY9" fmla="*/ 5243460 h 9223166"/>
              <a:gd name="connsiteX10" fmla="*/ 8669121 w 9105643"/>
              <a:gd name="connsiteY10" fmla="*/ 7699180 h 9223166"/>
              <a:gd name="connsiteX11" fmla="*/ 6058408 w 9105643"/>
              <a:gd name="connsiteY11" fmla="*/ 6723118 h 9223166"/>
              <a:gd name="connsiteX12" fmla="*/ 5383508 w 9105643"/>
              <a:gd name="connsiteY12" fmla="*/ 9223166 h 9223166"/>
              <a:gd name="connsiteX13" fmla="*/ 4220133 w 9105643"/>
              <a:gd name="connsiteY13" fmla="*/ 6967816 h 9223166"/>
              <a:gd name="connsiteX14" fmla="*/ 1952550 w 9105643"/>
              <a:gd name="connsiteY14" fmla="*/ 8408208 h 9223166"/>
              <a:gd name="connsiteX15" fmla="*/ 2733990 w 9105643"/>
              <a:gd name="connsiteY15" fmla="*/ 5865095 h 9223166"/>
              <a:gd name="connsiteX16" fmla="*/ 0 w 9105643"/>
              <a:gd name="connsiteY16" fmla="*/ 5304292 h 9223166"/>
              <a:gd name="connsiteX0" fmla="*/ 0 w 9105643"/>
              <a:gd name="connsiteY0" fmla="*/ 5304292 h 9223166"/>
              <a:gd name="connsiteX1" fmla="*/ 2505389 w 9105643"/>
              <a:gd name="connsiteY1" fmla="*/ 4057687 h 9223166"/>
              <a:gd name="connsiteX2" fmla="*/ 972835 w 9105643"/>
              <a:gd name="connsiteY2" fmla="*/ 1759503 h 9223166"/>
              <a:gd name="connsiteX3" fmla="*/ 3604017 w 9105643"/>
              <a:gd name="connsiteY3" fmla="*/ 2572279 h 9223166"/>
              <a:gd name="connsiteX4" fmla="*/ 4161378 w 9105643"/>
              <a:gd name="connsiteY4" fmla="*/ 0 h 9223166"/>
              <a:gd name="connsiteX5" fmla="*/ 5430172 w 9105643"/>
              <a:gd name="connsiteY5" fmla="*/ 2337983 h 9223166"/>
              <a:gd name="connsiteX6" fmla="*/ 7703488 w 9105643"/>
              <a:gd name="connsiteY6" fmla="*/ 840822 h 9223166"/>
              <a:gd name="connsiteX7" fmla="*/ 6854611 w 9105643"/>
              <a:gd name="connsiteY7" fmla="*/ 3432831 h 9223166"/>
              <a:gd name="connsiteX8" fmla="*/ 9105643 w 9105643"/>
              <a:gd name="connsiteY8" fmla="*/ 4099887 h 9223166"/>
              <a:gd name="connsiteX9" fmla="*/ 7176582 w 9105643"/>
              <a:gd name="connsiteY9" fmla="*/ 5243460 h 9223166"/>
              <a:gd name="connsiteX10" fmla="*/ 8669121 w 9105643"/>
              <a:gd name="connsiteY10" fmla="*/ 7699180 h 9223166"/>
              <a:gd name="connsiteX11" fmla="*/ 6058408 w 9105643"/>
              <a:gd name="connsiteY11" fmla="*/ 6723118 h 9223166"/>
              <a:gd name="connsiteX12" fmla="*/ 5383508 w 9105643"/>
              <a:gd name="connsiteY12" fmla="*/ 9223166 h 9223166"/>
              <a:gd name="connsiteX13" fmla="*/ 4220133 w 9105643"/>
              <a:gd name="connsiteY13" fmla="*/ 6967816 h 9223166"/>
              <a:gd name="connsiteX14" fmla="*/ 1952550 w 9105643"/>
              <a:gd name="connsiteY14" fmla="*/ 8408208 h 9223166"/>
              <a:gd name="connsiteX15" fmla="*/ 2733990 w 9105643"/>
              <a:gd name="connsiteY15" fmla="*/ 5865095 h 9223166"/>
              <a:gd name="connsiteX16" fmla="*/ 0 w 9105643"/>
              <a:gd name="connsiteY16" fmla="*/ 5304292 h 9223166"/>
              <a:gd name="connsiteX0" fmla="*/ 0 w 9336755"/>
              <a:gd name="connsiteY0" fmla="*/ 5304292 h 9223166"/>
              <a:gd name="connsiteX1" fmla="*/ 2505389 w 9336755"/>
              <a:gd name="connsiteY1" fmla="*/ 4057687 h 9223166"/>
              <a:gd name="connsiteX2" fmla="*/ 972835 w 9336755"/>
              <a:gd name="connsiteY2" fmla="*/ 1759503 h 9223166"/>
              <a:gd name="connsiteX3" fmla="*/ 3604017 w 9336755"/>
              <a:gd name="connsiteY3" fmla="*/ 2572279 h 9223166"/>
              <a:gd name="connsiteX4" fmla="*/ 4161378 w 9336755"/>
              <a:gd name="connsiteY4" fmla="*/ 0 h 9223166"/>
              <a:gd name="connsiteX5" fmla="*/ 5430172 w 9336755"/>
              <a:gd name="connsiteY5" fmla="*/ 2337983 h 9223166"/>
              <a:gd name="connsiteX6" fmla="*/ 7703488 w 9336755"/>
              <a:gd name="connsiteY6" fmla="*/ 840822 h 9223166"/>
              <a:gd name="connsiteX7" fmla="*/ 6854611 w 9336755"/>
              <a:gd name="connsiteY7" fmla="*/ 3432831 h 9223166"/>
              <a:gd name="connsiteX8" fmla="*/ 9336755 w 9336755"/>
              <a:gd name="connsiteY8" fmla="*/ 4019500 h 9223166"/>
              <a:gd name="connsiteX9" fmla="*/ 7176582 w 9336755"/>
              <a:gd name="connsiteY9" fmla="*/ 5243460 h 9223166"/>
              <a:gd name="connsiteX10" fmla="*/ 8669121 w 9336755"/>
              <a:gd name="connsiteY10" fmla="*/ 7699180 h 9223166"/>
              <a:gd name="connsiteX11" fmla="*/ 6058408 w 9336755"/>
              <a:gd name="connsiteY11" fmla="*/ 6723118 h 9223166"/>
              <a:gd name="connsiteX12" fmla="*/ 5383508 w 9336755"/>
              <a:gd name="connsiteY12" fmla="*/ 9223166 h 9223166"/>
              <a:gd name="connsiteX13" fmla="*/ 4220133 w 9336755"/>
              <a:gd name="connsiteY13" fmla="*/ 6967816 h 9223166"/>
              <a:gd name="connsiteX14" fmla="*/ 1952550 w 9336755"/>
              <a:gd name="connsiteY14" fmla="*/ 8408208 h 9223166"/>
              <a:gd name="connsiteX15" fmla="*/ 2733990 w 9336755"/>
              <a:gd name="connsiteY15" fmla="*/ 5865095 h 9223166"/>
              <a:gd name="connsiteX16" fmla="*/ 0 w 9336755"/>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76582 w 9556673"/>
              <a:gd name="connsiteY9" fmla="*/ 5243460 h 9223166"/>
              <a:gd name="connsiteX10" fmla="*/ 8669121 w 9556673"/>
              <a:gd name="connsiteY10" fmla="*/ 7699180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669121 w 9556673"/>
              <a:gd name="connsiteY10" fmla="*/ 7699180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658847 w 9556673"/>
              <a:gd name="connsiteY10" fmla="*/ 7616987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597202 w 9556673"/>
              <a:gd name="connsiteY10" fmla="*/ 7524520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556105 w 9556673"/>
              <a:gd name="connsiteY10" fmla="*/ 7524520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556105 w 9556673"/>
              <a:gd name="connsiteY10" fmla="*/ 7524520 h 9223166"/>
              <a:gd name="connsiteX11" fmla="*/ 6017312 w 9556673"/>
              <a:gd name="connsiteY11" fmla="*/ 6712844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469746"/>
              <a:gd name="connsiteX1" fmla="*/ 2505389 w 9556673"/>
              <a:gd name="connsiteY1" fmla="*/ 4057687 h 9469746"/>
              <a:gd name="connsiteX2" fmla="*/ 972835 w 9556673"/>
              <a:gd name="connsiteY2" fmla="*/ 1759503 h 9469746"/>
              <a:gd name="connsiteX3" fmla="*/ 3604017 w 9556673"/>
              <a:gd name="connsiteY3" fmla="*/ 2572279 h 9469746"/>
              <a:gd name="connsiteX4" fmla="*/ 4161378 w 9556673"/>
              <a:gd name="connsiteY4" fmla="*/ 0 h 9469746"/>
              <a:gd name="connsiteX5" fmla="*/ 5430172 w 9556673"/>
              <a:gd name="connsiteY5" fmla="*/ 2337983 h 9469746"/>
              <a:gd name="connsiteX6" fmla="*/ 7703488 w 9556673"/>
              <a:gd name="connsiteY6" fmla="*/ 840822 h 9469746"/>
              <a:gd name="connsiteX7" fmla="*/ 6854611 w 9556673"/>
              <a:gd name="connsiteY7" fmla="*/ 3432831 h 9469746"/>
              <a:gd name="connsiteX8" fmla="*/ 9556673 w 9556673"/>
              <a:gd name="connsiteY8" fmla="*/ 4019500 h 9469746"/>
              <a:gd name="connsiteX9" fmla="*/ 7135486 w 9556673"/>
              <a:gd name="connsiteY9" fmla="*/ 5274283 h 9469746"/>
              <a:gd name="connsiteX10" fmla="*/ 8556105 w 9556673"/>
              <a:gd name="connsiteY10" fmla="*/ 7524520 h 9469746"/>
              <a:gd name="connsiteX11" fmla="*/ 6017312 w 9556673"/>
              <a:gd name="connsiteY11" fmla="*/ 6712844 h 9469746"/>
              <a:gd name="connsiteX12" fmla="*/ 5465701 w 9556673"/>
              <a:gd name="connsiteY12" fmla="*/ 9469746 h 9469746"/>
              <a:gd name="connsiteX13" fmla="*/ 4220133 w 9556673"/>
              <a:gd name="connsiteY13" fmla="*/ 6967816 h 9469746"/>
              <a:gd name="connsiteX14" fmla="*/ 1952550 w 9556673"/>
              <a:gd name="connsiteY14" fmla="*/ 8408208 h 9469746"/>
              <a:gd name="connsiteX15" fmla="*/ 2733990 w 9556673"/>
              <a:gd name="connsiteY15" fmla="*/ 5865095 h 9469746"/>
              <a:gd name="connsiteX16" fmla="*/ 0 w 9556673"/>
              <a:gd name="connsiteY16" fmla="*/ 5304292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62392 w 9515577"/>
              <a:gd name="connsiteY6" fmla="*/ 840822 h 9469746"/>
              <a:gd name="connsiteX7" fmla="*/ 6813515 w 9515577"/>
              <a:gd name="connsiteY7" fmla="*/ 3432831 h 9469746"/>
              <a:gd name="connsiteX8" fmla="*/ 9515577 w 9515577"/>
              <a:gd name="connsiteY8" fmla="*/ 4019500 h 9469746"/>
              <a:gd name="connsiteX9" fmla="*/ 7094390 w 9515577"/>
              <a:gd name="connsiteY9" fmla="*/ 5274283 h 9469746"/>
              <a:gd name="connsiteX10" fmla="*/ 8515009 w 9515577"/>
              <a:gd name="connsiteY10" fmla="*/ 7524520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911454 w 9515577"/>
              <a:gd name="connsiteY14" fmla="*/ 8408208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94390 w 9515577"/>
              <a:gd name="connsiteY9" fmla="*/ 5274283 h 9469746"/>
              <a:gd name="connsiteX10" fmla="*/ 8515009 w 9515577"/>
              <a:gd name="connsiteY10" fmla="*/ 7524520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911454 w 9515577"/>
              <a:gd name="connsiteY14" fmla="*/ 8408208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94390 w 9515577"/>
              <a:gd name="connsiteY9" fmla="*/ 5274283 h 9469746"/>
              <a:gd name="connsiteX10" fmla="*/ 8515009 w 9515577"/>
              <a:gd name="connsiteY10" fmla="*/ 7524520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94390 w 9515577"/>
              <a:gd name="connsiteY9" fmla="*/ 5274283 h 9469746"/>
              <a:gd name="connsiteX10" fmla="*/ 8609277 w 9515577"/>
              <a:gd name="connsiteY10" fmla="*/ 7590507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113243 w 9515577"/>
              <a:gd name="connsiteY9" fmla="*/ 5274283 h 9469746"/>
              <a:gd name="connsiteX10" fmla="*/ 8609277 w 9515577"/>
              <a:gd name="connsiteY10" fmla="*/ 7590507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113243 w 9515577"/>
              <a:gd name="connsiteY9" fmla="*/ 5274283 h 9469746"/>
              <a:gd name="connsiteX10" fmla="*/ 8609277 w 9515577"/>
              <a:gd name="connsiteY10" fmla="*/ 7590507 h 9469746"/>
              <a:gd name="connsiteX11" fmla="*/ 5985642 w 9515577"/>
              <a:gd name="connsiteY11" fmla="*/ 6759978 h 9469746"/>
              <a:gd name="connsiteX12" fmla="*/ 5424605 w 9515577"/>
              <a:gd name="connsiteY12" fmla="*/ 9469746 h 9469746"/>
              <a:gd name="connsiteX13" fmla="*/ 4179037 w 9515577"/>
              <a:gd name="connsiteY13" fmla="*/ 6967816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113243 w 9515577"/>
              <a:gd name="connsiteY9" fmla="*/ 5274283 h 9469746"/>
              <a:gd name="connsiteX10" fmla="*/ 8609277 w 9515577"/>
              <a:gd name="connsiteY10" fmla="*/ 7590507 h 9469746"/>
              <a:gd name="connsiteX11" fmla="*/ 5985642 w 9515577"/>
              <a:gd name="connsiteY11" fmla="*/ 6759978 h 9469746"/>
              <a:gd name="connsiteX12" fmla="*/ 5424605 w 9515577"/>
              <a:gd name="connsiteY12" fmla="*/ 9469746 h 9469746"/>
              <a:gd name="connsiteX13" fmla="*/ 4150756 w 9515577"/>
              <a:gd name="connsiteY13" fmla="*/ 6986670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75536 w 9515577"/>
              <a:gd name="connsiteY9" fmla="*/ 5274283 h 9469746"/>
              <a:gd name="connsiteX10" fmla="*/ 8609277 w 9515577"/>
              <a:gd name="connsiteY10" fmla="*/ 7590507 h 9469746"/>
              <a:gd name="connsiteX11" fmla="*/ 5985642 w 9515577"/>
              <a:gd name="connsiteY11" fmla="*/ 6759978 h 9469746"/>
              <a:gd name="connsiteX12" fmla="*/ 5424605 w 9515577"/>
              <a:gd name="connsiteY12" fmla="*/ 9469746 h 9469746"/>
              <a:gd name="connsiteX13" fmla="*/ 4150756 w 9515577"/>
              <a:gd name="connsiteY13" fmla="*/ 6986670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75536 w 9515577"/>
              <a:gd name="connsiteY9" fmla="*/ 5274283 h 9469746"/>
              <a:gd name="connsiteX10" fmla="*/ 8609277 w 9515577"/>
              <a:gd name="connsiteY10" fmla="*/ 7590507 h 9469746"/>
              <a:gd name="connsiteX11" fmla="*/ 5966789 w 9515577"/>
              <a:gd name="connsiteY11" fmla="*/ 6722271 h 9469746"/>
              <a:gd name="connsiteX12" fmla="*/ 5424605 w 9515577"/>
              <a:gd name="connsiteY12" fmla="*/ 9469746 h 9469746"/>
              <a:gd name="connsiteX13" fmla="*/ 4150756 w 9515577"/>
              <a:gd name="connsiteY13" fmla="*/ 6986670 h 9469746"/>
              <a:gd name="connsiteX14" fmla="*/ 1872543 w 9515577"/>
              <a:gd name="connsiteY14" fmla="*/ 8447119 h 9469746"/>
              <a:gd name="connsiteX15" fmla="*/ 2692894 w 9515577"/>
              <a:gd name="connsiteY15" fmla="*/ 5865095 h 9469746"/>
              <a:gd name="connsiteX16" fmla="*/ 0 w 9515577"/>
              <a:gd name="connsiteY16" fmla="*/ 5314566 h 9469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15577" h="9469746">
                <a:moveTo>
                  <a:pt x="0" y="5314566"/>
                </a:moveTo>
                <a:lnTo>
                  <a:pt x="2464293" y="4057687"/>
                </a:lnTo>
                <a:lnTo>
                  <a:pt x="931739" y="1759503"/>
                </a:lnTo>
                <a:lnTo>
                  <a:pt x="3562921" y="2572279"/>
                </a:lnTo>
                <a:lnTo>
                  <a:pt x="4120282" y="0"/>
                </a:lnTo>
                <a:lnTo>
                  <a:pt x="5389076" y="2337983"/>
                </a:lnTo>
                <a:lnTo>
                  <a:pt x="7672120" y="821366"/>
                </a:lnTo>
                <a:lnTo>
                  <a:pt x="6813515" y="3432831"/>
                </a:lnTo>
                <a:lnTo>
                  <a:pt x="9515577" y="4019500"/>
                </a:lnTo>
                <a:lnTo>
                  <a:pt x="7075536" y="5274283"/>
                </a:lnTo>
                <a:lnTo>
                  <a:pt x="8609277" y="7590507"/>
                </a:lnTo>
                <a:lnTo>
                  <a:pt x="5966789" y="6722271"/>
                </a:lnTo>
                <a:lnTo>
                  <a:pt x="5424605" y="9469746"/>
                </a:lnTo>
                <a:lnTo>
                  <a:pt x="4150756" y="6986670"/>
                </a:lnTo>
                <a:lnTo>
                  <a:pt x="1872543" y="8447119"/>
                </a:lnTo>
                <a:lnTo>
                  <a:pt x="2692894" y="5865095"/>
                </a:lnTo>
                <a:lnTo>
                  <a:pt x="0" y="5314566"/>
                </a:lnTo>
                <a:close/>
              </a:path>
            </a:pathLst>
          </a:custGeom>
        </p:spPr>
      </p:pic>
    </p:spTree>
    <p:extLst>
      <p:ext uri="{BB962C8B-B14F-4D97-AF65-F5344CB8AC3E}">
        <p14:creationId xmlns:p14="http://schemas.microsoft.com/office/powerpoint/2010/main" val="128375731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56345226-A99E-DE4B-A5B0-E019312B9AF9}"/>
              </a:ext>
            </a:extLst>
          </p:cNvPr>
          <p:cNvSpPr>
            <a:spLocks noGrp="1"/>
          </p:cNvSpPr>
          <p:nvPr>
            <p:ph type="body" sz="quarter" idx="11"/>
          </p:nvPr>
        </p:nvSpPr>
        <p:spPr/>
        <p:txBody>
          <a:bodyPr/>
          <a:lstStyle/>
          <a:p>
            <a:r>
              <a:rPr lang="en-US" b="1" dirty="0"/>
              <a:t>Workplace representatives are the </a:t>
            </a:r>
            <a:r>
              <a:rPr lang="en-US" b="1" dirty="0">
                <a:solidFill>
                  <a:srgbClr val="0087CB"/>
                </a:solidFill>
              </a:rPr>
              <a:t>FIRST POINT OF CONTACT</a:t>
            </a:r>
            <a:r>
              <a:rPr lang="en-US" b="1" dirty="0"/>
              <a:t> for members.</a:t>
            </a:r>
          </a:p>
          <a:p>
            <a:endParaRPr lang="en-US" dirty="0"/>
          </a:p>
          <a:p>
            <a:r>
              <a:rPr lang="en-US" dirty="0"/>
              <a:t>They may take on this role through local elections or be appointed for a specific term of office.</a:t>
            </a:r>
          </a:p>
          <a:p>
            <a:endParaRPr lang="en-US" dirty="0"/>
          </a:p>
          <a:p>
            <a:r>
              <a:rPr lang="en-US" dirty="0"/>
              <a:t>This role is voluntary and unpaid so it is important that the workplace representative has the active support of their members.</a:t>
            </a:r>
          </a:p>
          <a:p>
            <a:endParaRPr lang="en-US" dirty="0"/>
          </a:p>
          <a:p>
            <a:r>
              <a:rPr lang="en-US" dirty="0"/>
              <a:t>Workplace representatives (with the help of fellow members) ensure that new workers are given the opportunity to join the union, offer support and advice to members in times of difficulty and keep members informed/up-to-date with workplace developments.</a:t>
            </a:r>
          </a:p>
        </p:txBody>
      </p:sp>
      <p:sp>
        <p:nvSpPr>
          <p:cNvPr id="12" name="Title 11">
            <a:extLst>
              <a:ext uri="{FF2B5EF4-FFF2-40B4-BE49-F238E27FC236}">
                <a16:creationId xmlns:a16="http://schemas.microsoft.com/office/drawing/2014/main" id="{26C966EC-BF18-664A-B4A7-B4CD70B606C0}"/>
              </a:ext>
            </a:extLst>
          </p:cNvPr>
          <p:cNvSpPr>
            <a:spLocks noGrp="1"/>
          </p:cNvSpPr>
          <p:nvPr>
            <p:ph type="ctrTitle"/>
          </p:nvPr>
        </p:nvSpPr>
        <p:spPr/>
        <p:txBody>
          <a:bodyPr>
            <a:normAutofit fontScale="90000"/>
          </a:bodyPr>
          <a:lstStyle/>
          <a:p>
            <a:r>
              <a:rPr lang="en-US" dirty="0"/>
              <a:t>WORKPLACE REPRESENTATIVE (SHOP STEWARD)</a:t>
            </a:r>
          </a:p>
        </p:txBody>
      </p:sp>
    </p:spTree>
    <p:extLst>
      <p:ext uri="{BB962C8B-B14F-4D97-AF65-F5344CB8AC3E}">
        <p14:creationId xmlns:p14="http://schemas.microsoft.com/office/powerpoint/2010/main" val="75646863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FCD0F4C-E0D5-104F-BE33-0717F6FA6D9B}"/>
              </a:ext>
            </a:extLst>
          </p:cNvPr>
          <p:cNvSpPr>
            <a:spLocks noGrp="1"/>
          </p:cNvSpPr>
          <p:nvPr>
            <p:ph type="ctrTitle"/>
          </p:nvPr>
        </p:nvSpPr>
        <p:spPr/>
        <p:txBody>
          <a:bodyPr>
            <a:normAutofit fontScale="90000"/>
          </a:bodyPr>
          <a:lstStyle/>
          <a:p>
            <a:pPr algn="ctr"/>
            <a:r>
              <a:rPr lang="en-US" dirty="0"/>
              <a:t>WHAT SKILLS SHOULD AN EFFECTIVE</a:t>
            </a:r>
            <a:br>
              <a:rPr lang="en-US" dirty="0"/>
            </a:br>
            <a:r>
              <a:rPr lang="en-US" dirty="0"/>
              <a:t>WORKPLACE REPRESENTATIVE HAVE?</a:t>
            </a:r>
          </a:p>
        </p:txBody>
      </p:sp>
      <p:grpSp>
        <p:nvGrpSpPr>
          <p:cNvPr id="4" name="Group 3">
            <a:extLst>
              <a:ext uri="{FF2B5EF4-FFF2-40B4-BE49-F238E27FC236}">
                <a16:creationId xmlns:a16="http://schemas.microsoft.com/office/drawing/2014/main" id="{C3ACCF4D-CC00-9049-9BB9-BF99710AC242}"/>
              </a:ext>
            </a:extLst>
          </p:cNvPr>
          <p:cNvGrpSpPr/>
          <p:nvPr/>
        </p:nvGrpSpPr>
        <p:grpSpPr>
          <a:xfrm>
            <a:off x="973596" y="1991457"/>
            <a:ext cx="1814066" cy="3584311"/>
            <a:chOff x="973596" y="1991457"/>
            <a:chExt cx="1814066" cy="3584311"/>
          </a:xfrm>
        </p:grpSpPr>
        <p:sp>
          <p:nvSpPr>
            <p:cNvPr id="12" name="Rectangle 11">
              <a:extLst>
                <a:ext uri="{FF2B5EF4-FFF2-40B4-BE49-F238E27FC236}">
                  <a16:creationId xmlns:a16="http://schemas.microsoft.com/office/drawing/2014/main" id="{C7E594FA-9F1C-A842-8E62-AAC7B8E4DBB0}"/>
                </a:ext>
              </a:extLst>
            </p:cNvPr>
            <p:cNvSpPr/>
            <p:nvPr/>
          </p:nvSpPr>
          <p:spPr>
            <a:xfrm>
              <a:off x="973596" y="2066191"/>
              <a:ext cx="1814066" cy="3509577"/>
            </a:xfrm>
            <a:prstGeom prst="rect">
              <a:avLst/>
            </a:prstGeom>
            <a:solidFill>
              <a:srgbClr val="0087CB"/>
            </a:solidFill>
            <a:ln>
              <a:noFill/>
            </a:ln>
          </p:spPr>
          <p:style>
            <a:lnRef idx="1">
              <a:scrgbClr r="0" g="0" b="0"/>
            </a:lnRef>
            <a:fillRef idx="1">
              <a:scrgbClr r="0" g="0" b="0"/>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13" name="Rectangle 12">
              <a:extLst>
                <a:ext uri="{FF2B5EF4-FFF2-40B4-BE49-F238E27FC236}">
                  <a16:creationId xmlns:a16="http://schemas.microsoft.com/office/drawing/2014/main" id="{86F27B93-82F7-6043-BC44-9BB4460650D0}"/>
                </a:ext>
              </a:extLst>
            </p:cNvPr>
            <p:cNvSpPr/>
            <p:nvPr/>
          </p:nvSpPr>
          <p:spPr>
            <a:xfrm>
              <a:off x="1064299" y="2151421"/>
              <a:ext cx="1632659" cy="1387226"/>
            </a:xfrm>
            <a:prstGeom prst="rect">
              <a:avLst/>
            </a:prstGeom>
            <a:solidFill>
              <a:schemeClr val="bg1"/>
            </a:solidFill>
            <a:ln>
              <a:noFill/>
            </a:ln>
          </p:spPr>
          <p:style>
            <a:lnRef idx="2">
              <a:scrgbClr r="0" g="0" b="0"/>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8" name="Freeform 27">
              <a:extLst>
                <a:ext uri="{FF2B5EF4-FFF2-40B4-BE49-F238E27FC236}">
                  <a16:creationId xmlns:a16="http://schemas.microsoft.com/office/drawing/2014/main" id="{BC946531-02A2-6341-8427-C37710246152}"/>
                </a:ext>
              </a:extLst>
            </p:cNvPr>
            <p:cNvSpPr/>
            <p:nvPr/>
          </p:nvSpPr>
          <p:spPr>
            <a:xfrm>
              <a:off x="1070155" y="3691379"/>
              <a:ext cx="1632659" cy="1794740"/>
            </a:xfrm>
            <a:custGeom>
              <a:avLst/>
              <a:gdLst>
                <a:gd name="connsiteX0" fmla="*/ 0 w 1632659"/>
                <a:gd name="connsiteY0" fmla="*/ 0 h 1794740"/>
                <a:gd name="connsiteX1" fmla="*/ 1632659 w 1632659"/>
                <a:gd name="connsiteY1" fmla="*/ 0 h 1794740"/>
                <a:gd name="connsiteX2" fmla="*/ 1632659 w 1632659"/>
                <a:gd name="connsiteY2" fmla="*/ 1794740 h 1794740"/>
                <a:gd name="connsiteX3" fmla="*/ 0 w 1632659"/>
                <a:gd name="connsiteY3" fmla="*/ 1794740 h 1794740"/>
                <a:gd name="connsiteX4" fmla="*/ 0 w 1632659"/>
                <a:gd name="connsiteY4" fmla="*/ 0 h 1794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2659" h="1794740">
                  <a:moveTo>
                    <a:pt x="0" y="0"/>
                  </a:moveTo>
                  <a:lnTo>
                    <a:pt x="1632659" y="0"/>
                  </a:lnTo>
                  <a:lnTo>
                    <a:pt x="1632659" y="1794740"/>
                  </a:lnTo>
                  <a:lnTo>
                    <a:pt x="0" y="17947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lvl="0" algn="ctr"/>
              <a:r>
                <a:rPr lang="en-IE" sz="2000" b="1" kern="0" dirty="0">
                  <a:solidFill>
                    <a:schemeClr val="bg1"/>
                  </a:solidFill>
                  <a:latin typeface="Tw Cen MT" panose="020B0602020104020603" pitchFamily="34" charset="77"/>
                </a:rPr>
                <a:t>Good communication skills</a:t>
              </a:r>
            </a:p>
          </p:txBody>
        </p:sp>
        <p:pic>
          <p:nvPicPr>
            <p:cNvPr id="36" name="Picture 35">
              <a:extLst>
                <a:ext uri="{FF2B5EF4-FFF2-40B4-BE49-F238E27FC236}">
                  <a16:creationId xmlns:a16="http://schemas.microsoft.com/office/drawing/2014/main" id="{B533ABE5-45BF-0C4B-B1F5-4FB7487D28BA}"/>
                </a:ext>
              </a:extLst>
            </p:cNvPr>
            <p:cNvPicPr>
              <a:picLocks noChangeAspect="1"/>
            </p:cNvPicPr>
            <p:nvPr/>
          </p:nvPicPr>
          <p:blipFill>
            <a:blip r:embed="rId3"/>
            <a:stretch>
              <a:fillRect/>
            </a:stretch>
          </p:blipFill>
          <p:spPr>
            <a:xfrm>
              <a:off x="1016541" y="1991457"/>
              <a:ext cx="1728174" cy="1728174"/>
            </a:xfrm>
            <a:prstGeom prst="rect">
              <a:avLst/>
            </a:prstGeom>
          </p:spPr>
        </p:pic>
      </p:grpSp>
      <p:grpSp>
        <p:nvGrpSpPr>
          <p:cNvPr id="5" name="Group 4">
            <a:extLst>
              <a:ext uri="{FF2B5EF4-FFF2-40B4-BE49-F238E27FC236}">
                <a16:creationId xmlns:a16="http://schemas.microsoft.com/office/drawing/2014/main" id="{A88CA986-F0FD-5E45-BD0E-0D144D720812}"/>
              </a:ext>
            </a:extLst>
          </p:cNvPr>
          <p:cNvGrpSpPr/>
          <p:nvPr/>
        </p:nvGrpSpPr>
        <p:grpSpPr>
          <a:xfrm>
            <a:off x="3124227" y="1980947"/>
            <a:ext cx="1814066" cy="3594821"/>
            <a:chOff x="3124227" y="1980947"/>
            <a:chExt cx="1814066" cy="3594821"/>
          </a:xfrm>
        </p:grpSpPr>
        <p:sp>
          <p:nvSpPr>
            <p:cNvPr id="15" name="Rectangle 14">
              <a:extLst>
                <a:ext uri="{FF2B5EF4-FFF2-40B4-BE49-F238E27FC236}">
                  <a16:creationId xmlns:a16="http://schemas.microsoft.com/office/drawing/2014/main" id="{059C05E6-79D2-F34B-8A2A-6A543A9FE8D4}"/>
                </a:ext>
              </a:extLst>
            </p:cNvPr>
            <p:cNvSpPr/>
            <p:nvPr/>
          </p:nvSpPr>
          <p:spPr>
            <a:xfrm>
              <a:off x="3124227" y="2066191"/>
              <a:ext cx="1814066" cy="3509577"/>
            </a:xfrm>
            <a:prstGeom prst="rect">
              <a:avLst/>
            </a:prstGeom>
            <a:solidFill>
              <a:srgbClr val="0087CB"/>
            </a:solidFill>
            <a:ln>
              <a:noFill/>
            </a:ln>
          </p:spPr>
          <p:style>
            <a:lnRef idx="1">
              <a:scrgbClr r="0" g="0" b="0"/>
            </a:lnRef>
            <a:fillRef idx="1">
              <a:scrgbClr r="0" g="0" b="0"/>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16" name="Rectangle 15">
              <a:extLst>
                <a:ext uri="{FF2B5EF4-FFF2-40B4-BE49-F238E27FC236}">
                  <a16:creationId xmlns:a16="http://schemas.microsoft.com/office/drawing/2014/main" id="{4C294B17-402D-B040-A7B2-D23331344186}"/>
                </a:ext>
              </a:extLst>
            </p:cNvPr>
            <p:cNvSpPr/>
            <p:nvPr/>
          </p:nvSpPr>
          <p:spPr>
            <a:xfrm>
              <a:off x="3214930" y="2151421"/>
              <a:ext cx="1632659" cy="1387226"/>
            </a:xfrm>
            <a:prstGeom prst="rect">
              <a:avLst/>
            </a:prstGeom>
            <a:solidFill>
              <a:schemeClr val="bg1"/>
            </a:solidFill>
            <a:ln>
              <a:noFill/>
            </a:ln>
          </p:spPr>
          <p:style>
            <a:lnRef idx="2">
              <a:scrgbClr r="0" g="0" b="0"/>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7" name="Freeform 16">
              <a:extLst>
                <a:ext uri="{FF2B5EF4-FFF2-40B4-BE49-F238E27FC236}">
                  <a16:creationId xmlns:a16="http://schemas.microsoft.com/office/drawing/2014/main" id="{248AB300-19F4-1F49-B011-5684346C2C82}"/>
                </a:ext>
              </a:extLst>
            </p:cNvPr>
            <p:cNvSpPr/>
            <p:nvPr/>
          </p:nvSpPr>
          <p:spPr>
            <a:xfrm>
              <a:off x="3214930" y="3691379"/>
              <a:ext cx="1632659" cy="1794740"/>
            </a:xfrm>
            <a:custGeom>
              <a:avLst/>
              <a:gdLst>
                <a:gd name="connsiteX0" fmla="*/ 0 w 1632659"/>
                <a:gd name="connsiteY0" fmla="*/ 0 h 1794740"/>
                <a:gd name="connsiteX1" fmla="*/ 1632659 w 1632659"/>
                <a:gd name="connsiteY1" fmla="*/ 0 h 1794740"/>
                <a:gd name="connsiteX2" fmla="*/ 1632659 w 1632659"/>
                <a:gd name="connsiteY2" fmla="*/ 1794740 h 1794740"/>
                <a:gd name="connsiteX3" fmla="*/ 0 w 1632659"/>
                <a:gd name="connsiteY3" fmla="*/ 1794740 h 1794740"/>
                <a:gd name="connsiteX4" fmla="*/ 0 w 1632659"/>
                <a:gd name="connsiteY4" fmla="*/ 0 h 1794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2659" h="1794740">
                  <a:moveTo>
                    <a:pt x="0" y="0"/>
                  </a:moveTo>
                  <a:lnTo>
                    <a:pt x="1632659" y="0"/>
                  </a:lnTo>
                  <a:lnTo>
                    <a:pt x="1632659" y="1794740"/>
                  </a:lnTo>
                  <a:lnTo>
                    <a:pt x="0" y="17947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lvl="0" algn="ctr"/>
              <a:r>
                <a:rPr lang="en-IE" sz="2000" b="1" kern="0" dirty="0">
                  <a:solidFill>
                    <a:schemeClr val="bg1"/>
                  </a:solidFill>
                  <a:latin typeface="Tw Cen MT" panose="020B0602020104020603" pitchFamily="34" charset="77"/>
                </a:rPr>
                <a:t>Integrity</a:t>
              </a:r>
            </a:p>
          </p:txBody>
        </p:sp>
        <p:pic>
          <p:nvPicPr>
            <p:cNvPr id="37" name="Picture 36">
              <a:extLst>
                <a:ext uri="{FF2B5EF4-FFF2-40B4-BE49-F238E27FC236}">
                  <a16:creationId xmlns:a16="http://schemas.microsoft.com/office/drawing/2014/main" id="{584B00D0-CA65-D244-B8DD-DA6FC0138187}"/>
                </a:ext>
              </a:extLst>
            </p:cNvPr>
            <p:cNvPicPr>
              <a:picLocks noChangeAspect="1"/>
            </p:cNvPicPr>
            <p:nvPr/>
          </p:nvPicPr>
          <p:blipFill>
            <a:blip r:embed="rId4"/>
            <a:stretch>
              <a:fillRect/>
            </a:stretch>
          </p:blipFill>
          <p:spPr>
            <a:xfrm>
              <a:off x="3161489" y="1980947"/>
              <a:ext cx="1728174" cy="1728174"/>
            </a:xfrm>
            <a:prstGeom prst="rect">
              <a:avLst/>
            </a:prstGeom>
          </p:spPr>
        </p:pic>
      </p:grpSp>
      <p:grpSp>
        <p:nvGrpSpPr>
          <p:cNvPr id="6" name="Group 5">
            <a:extLst>
              <a:ext uri="{FF2B5EF4-FFF2-40B4-BE49-F238E27FC236}">
                <a16:creationId xmlns:a16="http://schemas.microsoft.com/office/drawing/2014/main" id="{844F9AA3-4305-D74E-B7B4-612CEBDA5588}"/>
              </a:ext>
            </a:extLst>
          </p:cNvPr>
          <p:cNvGrpSpPr/>
          <p:nvPr/>
        </p:nvGrpSpPr>
        <p:grpSpPr>
          <a:xfrm>
            <a:off x="5023456" y="1780648"/>
            <a:ext cx="2225293" cy="3795120"/>
            <a:chOff x="5023456" y="1780648"/>
            <a:chExt cx="2225293" cy="3795120"/>
          </a:xfrm>
        </p:grpSpPr>
        <p:sp>
          <p:nvSpPr>
            <p:cNvPr id="18" name="Rectangle 17">
              <a:extLst>
                <a:ext uri="{FF2B5EF4-FFF2-40B4-BE49-F238E27FC236}">
                  <a16:creationId xmlns:a16="http://schemas.microsoft.com/office/drawing/2014/main" id="{7213D1E4-8314-6443-8521-92C485227E9E}"/>
                </a:ext>
              </a:extLst>
            </p:cNvPr>
            <p:cNvSpPr/>
            <p:nvPr/>
          </p:nvSpPr>
          <p:spPr>
            <a:xfrm>
              <a:off x="5231912" y="2066191"/>
              <a:ext cx="1814066" cy="3509577"/>
            </a:xfrm>
            <a:prstGeom prst="rect">
              <a:avLst/>
            </a:prstGeom>
            <a:solidFill>
              <a:srgbClr val="0087CB"/>
            </a:solidFill>
            <a:ln>
              <a:noFill/>
            </a:ln>
          </p:spPr>
          <p:style>
            <a:lnRef idx="1">
              <a:scrgbClr r="0" g="0" b="0"/>
            </a:lnRef>
            <a:fillRef idx="1">
              <a:scrgbClr r="0" g="0" b="0"/>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19" name="Rectangle 18">
              <a:extLst>
                <a:ext uri="{FF2B5EF4-FFF2-40B4-BE49-F238E27FC236}">
                  <a16:creationId xmlns:a16="http://schemas.microsoft.com/office/drawing/2014/main" id="{C6BB5374-B876-2E42-8586-38951CC4B8CE}"/>
                </a:ext>
              </a:extLst>
            </p:cNvPr>
            <p:cNvSpPr/>
            <p:nvPr/>
          </p:nvSpPr>
          <p:spPr>
            <a:xfrm>
              <a:off x="5322616" y="2151421"/>
              <a:ext cx="1632659" cy="1387226"/>
            </a:xfrm>
            <a:prstGeom prst="rect">
              <a:avLst/>
            </a:prstGeom>
            <a:solidFill>
              <a:schemeClr val="bg1"/>
            </a:solidFill>
            <a:ln>
              <a:noFill/>
            </a:ln>
          </p:spPr>
          <p:style>
            <a:lnRef idx="2">
              <a:scrgbClr r="0" g="0" b="0"/>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9" name="Freeform 28">
              <a:extLst>
                <a:ext uri="{FF2B5EF4-FFF2-40B4-BE49-F238E27FC236}">
                  <a16:creationId xmlns:a16="http://schemas.microsoft.com/office/drawing/2014/main" id="{5C828B1A-366E-2942-A0AA-B8BFE9DBBC78}"/>
                </a:ext>
              </a:extLst>
            </p:cNvPr>
            <p:cNvSpPr/>
            <p:nvPr/>
          </p:nvSpPr>
          <p:spPr>
            <a:xfrm>
              <a:off x="5322616" y="3691379"/>
              <a:ext cx="1632659" cy="1794740"/>
            </a:xfrm>
            <a:custGeom>
              <a:avLst/>
              <a:gdLst>
                <a:gd name="connsiteX0" fmla="*/ 0 w 1632659"/>
                <a:gd name="connsiteY0" fmla="*/ 0 h 1794740"/>
                <a:gd name="connsiteX1" fmla="*/ 1632659 w 1632659"/>
                <a:gd name="connsiteY1" fmla="*/ 0 h 1794740"/>
                <a:gd name="connsiteX2" fmla="*/ 1632659 w 1632659"/>
                <a:gd name="connsiteY2" fmla="*/ 1794740 h 1794740"/>
                <a:gd name="connsiteX3" fmla="*/ 0 w 1632659"/>
                <a:gd name="connsiteY3" fmla="*/ 1794740 h 1794740"/>
                <a:gd name="connsiteX4" fmla="*/ 0 w 1632659"/>
                <a:gd name="connsiteY4" fmla="*/ 0 h 1794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2659" h="1794740">
                  <a:moveTo>
                    <a:pt x="0" y="0"/>
                  </a:moveTo>
                  <a:lnTo>
                    <a:pt x="1632659" y="0"/>
                  </a:lnTo>
                  <a:lnTo>
                    <a:pt x="1632659" y="1794740"/>
                  </a:lnTo>
                  <a:lnTo>
                    <a:pt x="0" y="17947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lvl="0" algn="ctr"/>
              <a:r>
                <a:rPr lang="en-IE" sz="2000" b="1" kern="0" dirty="0">
                  <a:solidFill>
                    <a:schemeClr val="bg1"/>
                  </a:solidFill>
                  <a:latin typeface="Tw Cen MT" panose="020B0602020104020603" pitchFamily="34" charset="77"/>
                </a:rPr>
                <a:t>Assertiveness</a:t>
              </a:r>
            </a:p>
          </p:txBody>
        </p:sp>
        <p:pic>
          <p:nvPicPr>
            <p:cNvPr id="38" name="Picture 37">
              <a:extLst>
                <a:ext uri="{FF2B5EF4-FFF2-40B4-BE49-F238E27FC236}">
                  <a16:creationId xmlns:a16="http://schemas.microsoft.com/office/drawing/2014/main" id="{585E791B-75EF-1749-B7FB-837085F178FC}"/>
                </a:ext>
              </a:extLst>
            </p:cNvPr>
            <p:cNvPicPr>
              <a:picLocks noChangeAspect="1"/>
            </p:cNvPicPr>
            <p:nvPr/>
          </p:nvPicPr>
          <p:blipFill>
            <a:blip r:embed="rId5"/>
            <a:stretch>
              <a:fillRect/>
            </a:stretch>
          </p:blipFill>
          <p:spPr>
            <a:xfrm>
              <a:off x="5023456" y="1780648"/>
              <a:ext cx="2225293" cy="2225293"/>
            </a:xfrm>
            <a:prstGeom prst="rect">
              <a:avLst/>
            </a:prstGeom>
          </p:spPr>
        </p:pic>
      </p:grpSp>
      <p:grpSp>
        <p:nvGrpSpPr>
          <p:cNvPr id="7" name="Group 6">
            <a:extLst>
              <a:ext uri="{FF2B5EF4-FFF2-40B4-BE49-F238E27FC236}">
                <a16:creationId xmlns:a16="http://schemas.microsoft.com/office/drawing/2014/main" id="{9D62CA3A-5992-444C-AA6B-524188E09780}"/>
              </a:ext>
            </a:extLst>
          </p:cNvPr>
          <p:cNvGrpSpPr/>
          <p:nvPr/>
        </p:nvGrpSpPr>
        <p:grpSpPr>
          <a:xfrm>
            <a:off x="7339597" y="2066191"/>
            <a:ext cx="1814066" cy="3509577"/>
            <a:chOff x="7339597" y="2066191"/>
            <a:chExt cx="1814066" cy="3509577"/>
          </a:xfrm>
        </p:grpSpPr>
        <p:sp>
          <p:nvSpPr>
            <p:cNvPr id="21" name="Rectangle 20">
              <a:extLst>
                <a:ext uri="{FF2B5EF4-FFF2-40B4-BE49-F238E27FC236}">
                  <a16:creationId xmlns:a16="http://schemas.microsoft.com/office/drawing/2014/main" id="{5BEC2345-9057-654F-B1C2-C073815F2E9A}"/>
                </a:ext>
              </a:extLst>
            </p:cNvPr>
            <p:cNvSpPr/>
            <p:nvPr/>
          </p:nvSpPr>
          <p:spPr>
            <a:xfrm>
              <a:off x="7339597" y="2066191"/>
              <a:ext cx="1814066" cy="3509577"/>
            </a:xfrm>
            <a:prstGeom prst="rect">
              <a:avLst/>
            </a:prstGeom>
            <a:solidFill>
              <a:srgbClr val="0087CB"/>
            </a:solidFill>
            <a:ln>
              <a:noFill/>
            </a:ln>
          </p:spPr>
          <p:style>
            <a:lnRef idx="1">
              <a:scrgbClr r="0" g="0" b="0"/>
            </a:lnRef>
            <a:fillRef idx="1">
              <a:scrgbClr r="0" g="0" b="0"/>
            </a:fillRef>
            <a:effectRef idx="0">
              <a:schemeClr val="lt1">
                <a:alpha val="40000"/>
                <a:hueOff val="0"/>
                <a:satOff val="0"/>
                <a:lumOff val="0"/>
                <a:alphaOff val="0"/>
              </a:schemeClr>
            </a:effectRef>
            <a:fontRef idx="minor">
              <a:schemeClr val="dk1">
                <a:hueOff val="0"/>
                <a:satOff val="0"/>
                <a:lumOff val="0"/>
                <a:alphaOff val="0"/>
              </a:schemeClr>
            </a:fontRef>
          </p:style>
        </p:sp>
        <p:sp>
          <p:nvSpPr>
            <p:cNvPr id="22" name="Rectangle 21">
              <a:extLst>
                <a:ext uri="{FF2B5EF4-FFF2-40B4-BE49-F238E27FC236}">
                  <a16:creationId xmlns:a16="http://schemas.microsoft.com/office/drawing/2014/main" id="{CA2D5D9C-182F-FC4E-9F66-FD585F5F194C}"/>
                </a:ext>
              </a:extLst>
            </p:cNvPr>
            <p:cNvSpPr/>
            <p:nvPr/>
          </p:nvSpPr>
          <p:spPr>
            <a:xfrm>
              <a:off x="7430301" y="2151421"/>
              <a:ext cx="1632659" cy="1387226"/>
            </a:xfrm>
            <a:prstGeom prst="rect">
              <a:avLst/>
            </a:prstGeom>
            <a:solidFill>
              <a:schemeClr val="bg1"/>
            </a:solidFill>
            <a:ln>
              <a:noFill/>
            </a:ln>
          </p:spPr>
          <p:style>
            <a:lnRef idx="2">
              <a:scrgbClr r="0" g="0" b="0"/>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0" name="Freeform 29">
              <a:extLst>
                <a:ext uri="{FF2B5EF4-FFF2-40B4-BE49-F238E27FC236}">
                  <a16:creationId xmlns:a16="http://schemas.microsoft.com/office/drawing/2014/main" id="{4F305542-D4F4-A743-80B8-3F91813B8484}"/>
                </a:ext>
              </a:extLst>
            </p:cNvPr>
            <p:cNvSpPr/>
            <p:nvPr/>
          </p:nvSpPr>
          <p:spPr>
            <a:xfrm>
              <a:off x="7430301" y="3691379"/>
              <a:ext cx="1632659" cy="1794740"/>
            </a:xfrm>
            <a:custGeom>
              <a:avLst/>
              <a:gdLst>
                <a:gd name="connsiteX0" fmla="*/ 0 w 1632659"/>
                <a:gd name="connsiteY0" fmla="*/ 0 h 1794740"/>
                <a:gd name="connsiteX1" fmla="*/ 1632659 w 1632659"/>
                <a:gd name="connsiteY1" fmla="*/ 0 h 1794740"/>
                <a:gd name="connsiteX2" fmla="*/ 1632659 w 1632659"/>
                <a:gd name="connsiteY2" fmla="*/ 1794740 h 1794740"/>
                <a:gd name="connsiteX3" fmla="*/ 0 w 1632659"/>
                <a:gd name="connsiteY3" fmla="*/ 1794740 h 1794740"/>
                <a:gd name="connsiteX4" fmla="*/ 0 w 1632659"/>
                <a:gd name="connsiteY4" fmla="*/ 0 h 1794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2659" h="1794740">
                  <a:moveTo>
                    <a:pt x="0" y="0"/>
                  </a:moveTo>
                  <a:lnTo>
                    <a:pt x="1632659" y="0"/>
                  </a:lnTo>
                  <a:lnTo>
                    <a:pt x="1632659" y="1794740"/>
                  </a:lnTo>
                  <a:lnTo>
                    <a:pt x="0" y="17947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lvl="0" algn="ctr"/>
              <a:r>
                <a:rPr lang="en-IE" sz="2000" b="1" kern="0" dirty="0">
                  <a:solidFill>
                    <a:schemeClr val="bg1"/>
                  </a:solidFill>
                  <a:latin typeface="Tw Cen MT" panose="020B0602020104020603" pitchFamily="34" charset="77"/>
                </a:rPr>
                <a:t>Respect</a:t>
              </a:r>
              <a:br>
                <a:rPr lang="en-IE" sz="2000" b="1" kern="0" dirty="0">
                  <a:solidFill>
                    <a:schemeClr val="bg1"/>
                  </a:solidFill>
                  <a:latin typeface="Tw Cen MT" panose="020B0602020104020603" pitchFamily="34" charset="77"/>
                </a:rPr>
              </a:br>
              <a:r>
                <a:rPr lang="en-IE" sz="2000" b="1" kern="0" dirty="0">
                  <a:solidFill>
                    <a:schemeClr val="bg1"/>
                  </a:solidFill>
                  <a:latin typeface="Tw Cen MT" panose="020B0602020104020603" pitchFamily="34" charset="77"/>
                </a:rPr>
                <a:t>for all</a:t>
              </a:r>
              <a:br>
                <a:rPr lang="en-IE" sz="2000" b="1" kern="0" dirty="0">
                  <a:solidFill>
                    <a:schemeClr val="bg1"/>
                  </a:solidFill>
                  <a:latin typeface="Tw Cen MT" panose="020B0602020104020603" pitchFamily="34" charset="77"/>
                </a:rPr>
              </a:br>
              <a:r>
                <a:rPr lang="en-IE" sz="2000" b="1" kern="0" dirty="0">
                  <a:solidFill>
                    <a:schemeClr val="bg1"/>
                  </a:solidFill>
                  <a:latin typeface="Tw Cen MT" panose="020B0602020104020603" pitchFamily="34" charset="77"/>
                </a:rPr>
                <a:t>workers</a:t>
              </a:r>
            </a:p>
          </p:txBody>
        </p:sp>
        <p:pic>
          <p:nvPicPr>
            <p:cNvPr id="39" name="Picture 38">
              <a:extLst>
                <a:ext uri="{FF2B5EF4-FFF2-40B4-BE49-F238E27FC236}">
                  <a16:creationId xmlns:a16="http://schemas.microsoft.com/office/drawing/2014/main" id="{DEFD4D78-6EC8-8548-B0B4-93F3F5652440}"/>
                </a:ext>
              </a:extLst>
            </p:cNvPr>
            <p:cNvPicPr>
              <a:picLocks noChangeAspect="1"/>
            </p:cNvPicPr>
            <p:nvPr/>
          </p:nvPicPr>
          <p:blipFill>
            <a:blip r:embed="rId6"/>
            <a:stretch>
              <a:fillRect/>
            </a:stretch>
          </p:blipFill>
          <p:spPr>
            <a:xfrm>
              <a:off x="7467780" y="2076694"/>
              <a:ext cx="1557700" cy="1557700"/>
            </a:xfrm>
            <a:prstGeom prst="rect">
              <a:avLst/>
            </a:prstGeom>
          </p:spPr>
        </p:pic>
      </p:grpSp>
      <p:grpSp>
        <p:nvGrpSpPr>
          <p:cNvPr id="9" name="Group 8">
            <a:extLst>
              <a:ext uri="{FF2B5EF4-FFF2-40B4-BE49-F238E27FC236}">
                <a16:creationId xmlns:a16="http://schemas.microsoft.com/office/drawing/2014/main" id="{6498FE09-81CA-7C42-B9E8-853F450C7E53}"/>
              </a:ext>
            </a:extLst>
          </p:cNvPr>
          <p:cNvGrpSpPr/>
          <p:nvPr/>
        </p:nvGrpSpPr>
        <p:grpSpPr>
          <a:xfrm>
            <a:off x="9404336" y="1980947"/>
            <a:ext cx="1814066" cy="3594821"/>
            <a:chOff x="9404336" y="1980947"/>
            <a:chExt cx="1814066" cy="3594821"/>
          </a:xfrm>
        </p:grpSpPr>
        <p:sp>
          <p:nvSpPr>
            <p:cNvPr id="24" name="Rectangle 23">
              <a:extLst>
                <a:ext uri="{FF2B5EF4-FFF2-40B4-BE49-F238E27FC236}">
                  <a16:creationId xmlns:a16="http://schemas.microsoft.com/office/drawing/2014/main" id="{B598C42E-E310-D848-B6C8-CD66C1BE25F5}"/>
                </a:ext>
              </a:extLst>
            </p:cNvPr>
            <p:cNvSpPr/>
            <p:nvPr/>
          </p:nvSpPr>
          <p:spPr>
            <a:xfrm>
              <a:off x="9404336" y="2066191"/>
              <a:ext cx="1814066" cy="3509577"/>
            </a:xfrm>
            <a:prstGeom prst="rect">
              <a:avLst/>
            </a:prstGeom>
            <a:solidFill>
              <a:srgbClr val="0087CB"/>
            </a:solidFill>
            <a:ln>
              <a:noFill/>
            </a:ln>
          </p:spPr>
          <p:style>
            <a:lnRef idx="1">
              <a:scrgbClr r="0" g="0" b="0"/>
            </a:lnRef>
            <a:fillRef idx="1">
              <a:scrgbClr r="0" g="0" b="0"/>
            </a:fillRef>
            <a:effectRef idx="0">
              <a:schemeClr val="lt1">
                <a:alpha val="40000"/>
                <a:hueOff val="0"/>
                <a:satOff val="0"/>
                <a:lumOff val="0"/>
                <a:alphaOff val="0"/>
              </a:schemeClr>
            </a:effectRef>
            <a:fontRef idx="minor">
              <a:schemeClr val="dk1">
                <a:hueOff val="0"/>
                <a:satOff val="0"/>
                <a:lumOff val="0"/>
                <a:alphaOff val="0"/>
              </a:schemeClr>
            </a:fontRef>
          </p:style>
        </p:sp>
        <p:sp>
          <p:nvSpPr>
            <p:cNvPr id="25" name="Rectangle 24">
              <a:extLst>
                <a:ext uri="{FF2B5EF4-FFF2-40B4-BE49-F238E27FC236}">
                  <a16:creationId xmlns:a16="http://schemas.microsoft.com/office/drawing/2014/main" id="{A4C4DD23-0950-5E4A-BD01-0D161A17B493}"/>
                </a:ext>
              </a:extLst>
            </p:cNvPr>
            <p:cNvSpPr/>
            <p:nvPr/>
          </p:nvSpPr>
          <p:spPr>
            <a:xfrm>
              <a:off x="9495040" y="2151421"/>
              <a:ext cx="1632659" cy="1387226"/>
            </a:xfrm>
            <a:prstGeom prst="rect">
              <a:avLst/>
            </a:prstGeom>
            <a:solidFill>
              <a:schemeClr val="bg1"/>
            </a:solidFill>
            <a:ln>
              <a:noFill/>
            </a:ln>
          </p:spPr>
          <p:style>
            <a:lnRef idx="2">
              <a:scrgbClr r="0" g="0" b="0"/>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1" name="Freeform 30">
              <a:extLst>
                <a:ext uri="{FF2B5EF4-FFF2-40B4-BE49-F238E27FC236}">
                  <a16:creationId xmlns:a16="http://schemas.microsoft.com/office/drawing/2014/main" id="{2C907ADC-8F04-8049-8579-79C68A828F65}"/>
                </a:ext>
              </a:extLst>
            </p:cNvPr>
            <p:cNvSpPr/>
            <p:nvPr/>
          </p:nvSpPr>
          <p:spPr>
            <a:xfrm>
              <a:off x="9495039" y="3691379"/>
              <a:ext cx="1632659" cy="1794740"/>
            </a:xfrm>
            <a:custGeom>
              <a:avLst/>
              <a:gdLst>
                <a:gd name="connsiteX0" fmla="*/ 0 w 1632659"/>
                <a:gd name="connsiteY0" fmla="*/ 0 h 1794740"/>
                <a:gd name="connsiteX1" fmla="*/ 1632659 w 1632659"/>
                <a:gd name="connsiteY1" fmla="*/ 0 h 1794740"/>
                <a:gd name="connsiteX2" fmla="*/ 1632659 w 1632659"/>
                <a:gd name="connsiteY2" fmla="*/ 1794740 h 1794740"/>
                <a:gd name="connsiteX3" fmla="*/ 0 w 1632659"/>
                <a:gd name="connsiteY3" fmla="*/ 1794740 h 1794740"/>
                <a:gd name="connsiteX4" fmla="*/ 0 w 1632659"/>
                <a:gd name="connsiteY4" fmla="*/ 0 h 1794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2659" h="1794740">
                  <a:moveTo>
                    <a:pt x="0" y="0"/>
                  </a:moveTo>
                  <a:lnTo>
                    <a:pt x="1632659" y="0"/>
                  </a:lnTo>
                  <a:lnTo>
                    <a:pt x="1632659" y="1794740"/>
                  </a:lnTo>
                  <a:lnTo>
                    <a:pt x="0" y="17947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lvl="0" algn="ctr"/>
              <a:r>
                <a:rPr lang="en-IE" sz="2000" b="1" kern="0" dirty="0">
                  <a:solidFill>
                    <a:schemeClr val="bg1"/>
                  </a:solidFill>
                  <a:latin typeface="Tw Cen MT" panose="020B0602020104020603" pitchFamily="34" charset="77"/>
                </a:rPr>
                <a:t>Ability to provide impartial, unbiased advice</a:t>
              </a:r>
            </a:p>
          </p:txBody>
        </p:sp>
        <p:pic>
          <p:nvPicPr>
            <p:cNvPr id="40" name="Picture 39">
              <a:extLst>
                <a:ext uri="{FF2B5EF4-FFF2-40B4-BE49-F238E27FC236}">
                  <a16:creationId xmlns:a16="http://schemas.microsoft.com/office/drawing/2014/main" id="{FAD14BB9-309B-174E-8721-8F57DDB9D8A6}"/>
                </a:ext>
              </a:extLst>
            </p:cNvPr>
            <p:cNvPicPr>
              <a:picLocks noChangeAspect="1"/>
            </p:cNvPicPr>
            <p:nvPr/>
          </p:nvPicPr>
          <p:blipFill>
            <a:blip r:embed="rId7"/>
            <a:stretch>
              <a:fillRect/>
            </a:stretch>
          </p:blipFill>
          <p:spPr>
            <a:xfrm>
              <a:off x="9447280" y="1980947"/>
              <a:ext cx="1728174" cy="1728174"/>
            </a:xfrm>
            <a:prstGeom prst="rect">
              <a:avLst/>
            </a:prstGeom>
          </p:spPr>
        </p:pic>
      </p:grpSp>
    </p:spTree>
    <p:extLst>
      <p:ext uri="{BB962C8B-B14F-4D97-AF65-F5344CB8AC3E}">
        <p14:creationId xmlns:p14="http://schemas.microsoft.com/office/powerpoint/2010/main" val="302512685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32" presetClass="emph" presetSubtype="0" fill="hold" nodeType="withEffect">
                                  <p:stCondLst>
                                    <p:cond delay="0"/>
                                  </p:stCondLst>
                                  <p:childTnLst>
                                    <p:animRot by="120000">
                                      <p:cBhvr>
                                        <p:cTn id="8" dur="100" fill="hold">
                                          <p:stCondLst>
                                            <p:cond delay="0"/>
                                          </p:stCondLst>
                                        </p:cTn>
                                        <p:tgtEl>
                                          <p:spTgt spid="4"/>
                                        </p:tgtEl>
                                        <p:attrNameLst>
                                          <p:attrName>r</p:attrName>
                                        </p:attrNameLst>
                                      </p:cBhvr>
                                    </p:animRot>
                                    <p:animRot by="-240000">
                                      <p:cBhvr>
                                        <p:cTn id="9" dur="200" fill="hold">
                                          <p:stCondLst>
                                            <p:cond delay="200"/>
                                          </p:stCondLst>
                                        </p:cTn>
                                        <p:tgtEl>
                                          <p:spTgt spid="4"/>
                                        </p:tgtEl>
                                        <p:attrNameLst>
                                          <p:attrName>r</p:attrName>
                                        </p:attrNameLst>
                                      </p:cBhvr>
                                    </p:animRot>
                                    <p:animRot by="240000">
                                      <p:cBhvr>
                                        <p:cTn id="10" dur="200" fill="hold">
                                          <p:stCondLst>
                                            <p:cond delay="400"/>
                                          </p:stCondLst>
                                        </p:cTn>
                                        <p:tgtEl>
                                          <p:spTgt spid="4"/>
                                        </p:tgtEl>
                                        <p:attrNameLst>
                                          <p:attrName>r</p:attrName>
                                        </p:attrNameLst>
                                      </p:cBhvr>
                                    </p:animRot>
                                    <p:animRot by="-240000">
                                      <p:cBhvr>
                                        <p:cTn id="11" dur="200" fill="hold">
                                          <p:stCondLst>
                                            <p:cond delay="600"/>
                                          </p:stCondLst>
                                        </p:cTn>
                                        <p:tgtEl>
                                          <p:spTgt spid="4"/>
                                        </p:tgtEl>
                                        <p:attrNameLst>
                                          <p:attrName>r</p:attrName>
                                        </p:attrNameLst>
                                      </p:cBhvr>
                                    </p:animRot>
                                    <p:animRot by="120000">
                                      <p:cBhvr>
                                        <p:cTn id="12" dur="200" fill="hold">
                                          <p:stCondLst>
                                            <p:cond delay="800"/>
                                          </p:stCondLst>
                                        </p:cTn>
                                        <p:tgtEl>
                                          <p:spTgt spid="4"/>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32" presetClass="emph" presetSubtype="0" fill="hold" nodeType="withEffect">
                                  <p:stCondLst>
                                    <p:cond delay="0"/>
                                  </p:stCondLst>
                                  <p:childTnLst>
                                    <p:animRot by="120000">
                                      <p:cBhvr>
                                        <p:cTn id="18" dur="100" fill="hold">
                                          <p:stCondLst>
                                            <p:cond delay="0"/>
                                          </p:stCondLst>
                                        </p:cTn>
                                        <p:tgtEl>
                                          <p:spTgt spid="5"/>
                                        </p:tgtEl>
                                        <p:attrNameLst>
                                          <p:attrName>r</p:attrName>
                                        </p:attrNameLst>
                                      </p:cBhvr>
                                    </p:animRot>
                                    <p:animRot by="-240000">
                                      <p:cBhvr>
                                        <p:cTn id="19" dur="200" fill="hold">
                                          <p:stCondLst>
                                            <p:cond delay="200"/>
                                          </p:stCondLst>
                                        </p:cTn>
                                        <p:tgtEl>
                                          <p:spTgt spid="5"/>
                                        </p:tgtEl>
                                        <p:attrNameLst>
                                          <p:attrName>r</p:attrName>
                                        </p:attrNameLst>
                                      </p:cBhvr>
                                    </p:animRot>
                                    <p:animRot by="240000">
                                      <p:cBhvr>
                                        <p:cTn id="20" dur="200" fill="hold">
                                          <p:stCondLst>
                                            <p:cond delay="400"/>
                                          </p:stCondLst>
                                        </p:cTn>
                                        <p:tgtEl>
                                          <p:spTgt spid="5"/>
                                        </p:tgtEl>
                                        <p:attrNameLst>
                                          <p:attrName>r</p:attrName>
                                        </p:attrNameLst>
                                      </p:cBhvr>
                                    </p:animRot>
                                    <p:animRot by="-240000">
                                      <p:cBhvr>
                                        <p:cTn id="21" dur="200" fill="hold">
                                          <p:stCondLst>
                                            <p:cond delay="600"/>
                                          </p:stCondLst>
                                        </p:cTn>
                                        <p:tgtEl>
                                          <p:spTgt spid="5"/>
                                        </p:tgtEl>
                                        <p:attrNameLst>
                                          <p:attrName>r</p:attrName>
                                        </p:attrNameLst>
                                      </p:cBhvr>
                                    </p:animRot>
                                    <p:animRot by="120000">
                                      <p:cBhvr>
                                        <p:cTn id="22" dur="200" fill="hold">
                                          <p:stCondLst>
                                            <p:cond delay="800"/>
                                          </p:stCondLst>
                                        </p:cTn>
                                        <p:tgtEl>
                                          <p:spTgt spid="5"/>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32" presetClass="emph" presetSubtype="0" fill="hold" nodeType="withEffect">
                                  <p:stCondLst>
                                    <p:cond delay="0"/>
                                  </p:stCondLst>
                                  <p:childTnLst>
                                    <p:animRot by="120000">
                                      <p:cBhvr>
                                        <p:cTn id="28" dur="100" fill="hold">
                                          <p:stCondLst>
                                            <p:cond delay="0"/>
                                          </p:stCondLst>
                                        </p:cTn>
                                        <p:tgtEl>
                                          <p:spTgt spid="6"/>
                                        </p:tgtEl>
                                        <p:attrNameLst>
                                          <p:attrName>r</p:attrName>
                                        </p:attrNameLst>
                                      </p:cBhvr>
                                    </p:animRot>
                                    <p:animRot by="-240000">
                                      <p:cBhvr>
                                        <p:cTn id="29" dur="200" fill="hold">
                                          <p:stCondLst>
                                            <p:cond delay="200"/>
                                          </p:stCondLst>
                                        </p:cTn>
                                        <p:tgtEl>
                                          <p:spTgt spid="6"/>
                                        </p:tgtEl>
                                        <p:attrNameLst>
                                          <p:attrName>r</p:attrName>
                                        </p:attrNameLst>
                                      </p:cBhvr>
                                    </p:animRot>
                                    <p:animRot by="240000">
                                      <p:cBhvr>
                                        <p:cTn id="30" dur="200" fill="hold">
                                          <p:stCondLst>
                                            <p:cond delay="400"/>
                                          </p:stCondLst>
                                        </p:cTn>
                                        <p:tgtEl>
                                          <p:spTgt spid="6"/>
                                        </p:tgtEl>
                                        <p:attrNameLst>
                                          <p:attrName>r</p:attrName>
                                        </p:attrNameLst>
                                      </p:cBhvr>
                                    </p:animRot>
                                    <p:animRot by="-240000">
                                      <p:cBhvr>
                                        <p:cTn id="31" dur="200" fill="hold">
                                          <p:stCondLst>
                                            <p:cond delay="600"/>
                                          </p:stCondLst>
                                        </p:cTn>
                                        <p:tgtEl>
                                          <p:spTgt spid="6"/>
                                        </p:tgtEl>
                                        <p:attrNameLst>
                                          <p:attrName>r</p:attrName>
                                        </p:attrNameLst>
                                      </p:cBhvr>
                                    </p:animRot>
                                    <p:animRot by="120000">
                                      <p:cBhvr>
                                        <p:cTn id="32" dur="200" fill="hold">
                                          <p:stCondLst>
                                            <p:cond delay="800"/>
                                          </p:stCondLst>
                                        </p:cTn>
                                        <p:tgtEl>
                                          <p:spTgt spid="6"/>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32" presetClass="emph" presetSubtype="0" fill="hold" nodeType="withEffect">
                                  <p:stCondLst>
                                    <p:cond delay="0"/>
                                  </p:stCondLst>
                                  <p:childTnLst>
                                    <p:animRot by="120000">
                                      <p:cBhvr>
                                        <p:cTn id="38" dur="100" fill="hold">
                                          <p:stCondLst>
                                            <p:cond delay="0"/>
                                          </p:stCondLst>
                                        </p:cTn>
                                        <p:tgtEl>
                                          <p:spTgt spid="7"/>
                                        </p:tgtEl>
                                        <p:attrNameLst>
                                          <p:attrName>r</p:attrName>
                                        </p:attrNameLst>
                                      </p:cBhvr>
                                    </p:animRot>
                                    <p:animRot by="-240000">
                                      <p:cBhvr>
                                        <p:cTn id="39" dur="200" fill="hold">
                                          <p:stCondLst>
                                            <p:cond delay="200"/>
                                          </p:stCondLst>
                                        </p:cTn>
                                        <p:tgtEl>
                                          <p:spTgt spid="7"/>
                                        </p:tgtEl>
                                        <p:attrNameLst>
                                          <p:attrName>r</p:attrName>
                                        </p:attrNameLst>
                                      </p:cBhvr>
                                    </p:animRot>
                                    <p:animRot by="240000">
                                      <p:cBhvr>
                                        <p:cTn id="40" dur="200" fill="hold">
                                          <p:stCondLst>
                                            <p:cond delay="400"/>
                                          </p:stCondLst>
                                        </p:cTn>
                                        <p:tgtEl>
                                          <p:spTgt spid="7"/>
                                        </p:tgtEl>
                                        <p:attrNameLst>
                                          <p:attrName>r</p:attrName>
                                        </p:attrNameLst>
                                      </p:cBhvr>
                                    </p:animRot>
                                    <p:animRot by="-240000">
                                      <p:cBhvr>
                                        <p:cTn id="41" dur="200" fill="hold">
                                          <p:stCondLst>
                                            <p:cond delay="600"/>
                                          </p:stCondLst>
                                        </p:cTn>
                                        <p:tgtEl>
                                          <p:spTgt spid="7"/>
                                        </p:tgtEl>
                                        <p:attrNameLst>
                                          <p:attrName>r</p:attrName>
                                        </p:attrNameLst>
                                      </p:cBhvr>
                                    </p:animRot>
                                    <p:animRot by="120000">
                                      <p:cBhvr>
                                        <p:cTn id="42" dur="200" fill="hold">
                                          <p:stCondLst>
                                            <p:cond delay="800"/>
                                          </p:stCondLst>
                                        </p:cTn>
                                        <p:tgtEl>
                                          <p:spTgt spid="7"/>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par>
                                <p:cTn id="47" presetID="32" presetClass="emph" presetSubtype="0" fill="hold" nodeType="withEffect">
                                  <p:stCondLst>
                                    <p:cond delay="0"/>
                                  </p:stCondLst>
                                  <p:childTnLst>
                                    <p:animRot by="120000">
                                      <p:cBhvr>
                                        <p:cTn id="48" dur="100" fill="hold">
                                          <p:stCondLst>
                                            <p:cond delay="0"/>
                                          </p:stCondLst>
                                        </p:cTn>
                                        <p:tgtEl>
                                          <p:spTgt spid="9"/>
                                        </p:tgtEl>
                                        <p:attrNameLst>
                                          <p:attrName>r</p:attrName>
                                        </p:attrNameLst>
                                      </p:cBhvr>
                                    </p:animRot>
                                    <p:animRot by="-240000">
                                      <p:cBhvr>
                                        <p:cTn id="49" dur="200" fill="hold">
                                          <p:stCondLst>
                                            <p:cond delay="200"/>
                                          </p:stCondLst>
                                        </p:cTn>
                                        <p:tgtEl>
                                          <p:spTgt spid="9"/>
                                        </p:tgtEl>
                                        <p:attrNameLst>
                                          <p:attrName>r</p:attrName>
                                        </p:attrNameLst>
                                      </p:cBhvr>
                                    </p:animRot>
                                    <p:animRot by="240000">
                                      <p:cBhvr>
                                        <p:cTn id="50" dur="200" fill="hold">
                                          <p:stCondLst>
                                            <p:cond delay="400"/>
                                          </p:stCondLst>
                                        </p:cTn>
                                        <p:tgtEl>
                                          <p:spTgt spid="9"/>
                                        </p:tgtEl>
                                        <p:attrNameLst>
                                          <p:attrName>r</p:attrName>
                                        </p:attrNameLst>
                                      </p:cBhvr>
                                    </p:animRot>
                                    <p:animRot by="-240000">
                                      <p:cBhvr>
                                        <p:cTn id="51" dur="200" fill="hold">
                                          <p:stCondLst>
                                            <p:cond delay="600"/>
                                          </p:stCondLst>
                                        </p:cTn>
                                        <p:tgtEl>
                                          <p:spTgt spid="9"/>
                                        </p:tgtEl>
                                        <p:attrNameLst>
                                          <p:attrName>r</p:attrName>
                                        </p:attrNameLst>
                                      </p:cBhvr>
                                    </p:animRot>
                                    <p:animRot by="120000">
                                      <p:cBhvr>
                                        <p:cTn id="52"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3A848C1-A4A3-444F-852E-842BE201FC74}"/>
              </a:ext>
            </a:extLst>
          </p:cNvPr>
          <p:cNvSpPr>
            <a:spLocks noGrp="1"/>
          </p:cNvSpPr>
          <p:nvPr>
            <p:ph type="body" sz="quarter" idx="11"/>
          </p:nvPr>
        </p:nvSpPr>
        <p:spPr/>
        <p:txBody>
          <a:bodyPr/>
          <a:lstStyle/>
          <a:p>
            <a:r>
              <a:rPr lang="en-US" b="1" dirty="0"/>
              <a:t>Collective bargaining is one of the most important tools for unions and their representatives.</a:t>
            </a:r>
          </a:p>
          <a:p>
            <a:endParaRPr lang="en-US" dirty="0"/>
          </a:p>
          <a:p>
            <a:r>
              <a:rPr lang="en-US" dirty="0"/>
              <a:t>It is a process by which unions collectively </a:t>
            </a:r>
            <a:r>
              <a:rPr lang="en-US" b="1" dirty="0">
                <a:solidFill>
                  <a:srgbClr val="0087CB"/>
                </a:solidFill>
              </a:rPr>
              <a:t>NEGOTIATE AGREEMENTS WITH EMPLOYERS</a:t>
            </a:r>
            <a:r>
              <a:rPr lang="en-US" dirty="0"/>
              <a:t> affecting all workers. It is important because the bargaining position of a group of workers is far stronger than that of an individual. </a:t>
            </a:r>
          </a:p>
          <a:p>
            <a:endParaRPr lang="en-US" dirty="0"/>
          </a:p>
          <a:p>
            <a:r>
              <a:rPr lang="en-US" dirty="0"/>
              <a:t>The outcome of a successful collective bargaining process is a collective agreement which sets out how each party will deal with the issue and ensures the protection of workers.</a:t>
            </a:r>
          </a:p>
        </p:txBody>
      </p:sp>
      <p:sp>
        <p:nvSpPr>
          <p:cNvPr id="4" name="Title 3">
            <a:extLst>
              <a:ext uri="{FF2B5EF4-FFF2-40B4-BE49-F238E27FC236}">
                <a16:creationId xmlns:a16="http://schemas.microsoft.com/office/drawing/2014/main" id="{710314A1-DF94-904B-87B6-C827271B08CA}"/>
              </a:ext>
            </a:extLst>
          </p:cNvPr>
          <p:cNvSpPr>
            <a:spLocks noGrp="1"/>
          </p:cNvSpPr>
          <p:nvPr>
            <p:ph type="ctrTitle"/>
          </p:nvPr>
        </p:nvSpPr>
        <p:spPr/>
        <p:txBody>
          <a:bodyPr/>
          <a:lstStyle/>
          <a:p>
            <a:r>
              <a:rPr lang="en-US" dirty="0"/>
              <a:t>COLLECTIVE BARGAINING</a:t>
            </a:r>
          </a:p>
        </p:txBody>
      </p:sp>
    </p:spTree>
    <p:extLst>
      <p:ext uri="{BB962C8B-B14F-4D97-AF65-F5344CB8AC3E}">
        <p14:creationId xmlns:p14="http://schemas.microsoft.com/office/powerpoint/2010/main" val="405046695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18C8DC-7A37-B947-87D5-26C57BC56014}"/>
              </a:ext>
            </a:extLst>
          </p:cNvPr>
          <p:cNvSpPr>
            <a:spLocks noGrp="1"/>
          </p:cNvSpPr>
          <p:nvPr>
            <p:ph type="ctrTitle"/>
          </p:nvPr>
        </p:nvSpPr>
        <p:spPr/>
        <p:txBody>
          <a:bodyPr/>
          <a:lstStyle/>
          <a:p>
            <a:r>
              <a:rPr lang="en-US" dirty="0"/>
              <a:t>WHAT HAVE</a:t>
            </a:r>
            <a:br>
              <a:rPr lang="en-US" dirty="0"/>
            </a:br>
            <a:r>
              <a:rPr lang="en-US" dirty="0"/>
              <a:t>WE LEARNED?</a:t>
            </a:r>
          </a:p>
        </p:txBody>
      </p:sp>
    </p:spTree>
    <p:extLst>
      <p:ext uri="{BB962C8B-B14F-4D97-AF65-F5344CB8AC3E}">
        <p14:creationId xmlns:p14="http://schemas.microsoft.com/office/powerpoint/2010/main" val="123987673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16283724-1D5E-C442-8E2A-8540D85E5B40}"/>
              </a:ext>
            </a:extLst>
          </p:cNvPr>
          <p:cNvPicPr>
            <a:picLocks noGrp="1" noChangeAspect="1"/>
          </p:cNvPicPr>
          <p:nvPr>
            <p:ph type="pic" sz="quarter" idx="10"/>
          </p:nvPr>
        </p:nvPicPr>
        <p:blipFill>
          <a:blip r:embed="rId3"/>
          <a:srcRect t="1" b="1"/>
          <a:stretch>
            <a:fillRect/>
          </a:stretch>
        </p:blipFill>
        <p:spPr/>
      </p:pic>
      <p:sp>
        <p:nvSpPr>
          <p:cNvPr id="5" name="Text Placeholder 4">
            <a:extLst>
              <a:ext uri="{FF2B5EF4-FFF2-40B4-BE49-F238E27FC236}">
                <a16:creationId xmlns:a16="http://schemas.microsoft.com/office/drawing/2014/main" id="{0E19AB35-9E13-1243-B628-09E1FAE6982E}"/>
              </a:ext>
            </a:extLst>
          </p:cNvPr>
          <p:cNvSpPr>
            <a:spLocks noGrp="1"/>
          </p:cNvSpPr>
          <p:nvPr>
            <p:ph type="body" sz="quarter" idx="11"/>
          </p:nvPr>
        </p:nvSpPr>
        <p:spPr/>
        <p:txBody>
          <a:bodyPr/>
          <a:lstStyle/>
          <a:p>
            <a:r>
              <a:rPr lang="en-US" b="1" dirty="0"/>
              <a:t>“Unity is strength”</a:t>
            </a:r>
          </a:p>
          <a:p>
            <a:pPr marL="342900" indent="-342900">
              <a:buFont typeface="Arial" panose="020B0604020202020204" pitchFamily="34" charset="0"/>
              <a:buChar char="•"/>
            </a:pPr>
            <a:r>
              <a:rPr lang="en-US" dirty="0"/>
              <a:t>In what scenarios is it beneficial to work together?</a:t>
            </a:r>
          </a:p>
          <a:p>
            <a:pPr marL="342900" indent="-342900">
              <a:buFont typeface="Arial" panose="020B0604020202020204" pitchFamily="34" charset="0"/>
              <a:buChar char="•"/>
            </a:pPr>
            <a:r>
              <a:rPr lang="en-US" dirty="0"/>
              <a:t>What are the advantages of working together as a group?</a:t>
            </a:r>
          </a:p>
        </p:txBody>
      </p:sp>
    </p:spTree>
    <p:extLst>
      <p:ext uri="{BB962C8B-B14F-4D97-AF65-F5344CB8AC3E}">
        <p14:creationId xmlns:p14="http://schemas.microsoft.com/office/powerpoint/2010/main" val="70188203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E19AB35-9E13-1243-B628-09E1FAE6982E}"/>
              </a:ext>
            </a:extLst>
          </p:cNvPr>
          <p:cNvSpPr>
            <a:spLocks noGrp="1"/>
          </p:cNvSpPr>
          <p:nvPr>
            <p:ph type="body" sz="quarter" idx="11"/>
          </p:nvPr>
        </p:nvSpPr>
        <p:spPr/>
        <p:txBody>
          <a:bodyPr/>
          <a:lstStyle/>
          <a:p>
            <a:r>
              <a:rPr lang="en-US" b="1" dirty="0"/>
              <a:t>“Fighting for decent jobs and fairness”</a:t>
            </a:r>
          </a:p>
          <a:p>
            <a:pPr marL="342900" indent="-342900">
              <a:buFont typeface="Arial" panose="020B0604020202020204" pitchFamily="34" charset="0"/>
              <a:buChar char="•"/>
            </a:pPr>
            <a:r>
              <a:rPr lang="en-US" dirty="0"/>
              <a:t>Why must an employer ensure that all workers are treated fairly?</a:t>
            </a:r>
          </a:p>
          <a:p>
            <a:pPr marL="342900" indent="-342900">
              <a:buFont typeface="Arial" panose="020B0604020202020204" pitchFamily="34" charset="0"/>
              <a:buChar char="•"/>
            </a:pPr>
            <a:r>
              <a:rPr lang="en-US" dirty="0"/>
              <a:t>How do Principals and Teachers ensure everyone is treated fairly?</a:t>
            </a:r>
          </a:p>
        </p:txBody>
      </p:sp>
      <p:pic>
        <p:nvPicPr>
          <p:cNvPr id="6" name="Picture Placeholder 5">
            <a:extLst>
              <a:ext uri="{FF2B5EF4-FFF2-40B4-BE49-F238E27FC236}">
                <a16:creationId xmlns:a16="http://schemas.microsoft.com/office/drawing/2014/main" id="{3B793592-F4B0-6B4A-8E8D-B3428015313C}"/>
              </a:ext>
            </a:extLst>
          </p:cNvPr>
          <p:cNvPicPr>
            <a:picLocks noGrp="1" noChangeAspect="1"/>
          </p:cNvPicPr>
          <p:nvPr>
            <p:ph type="pic" sz="quarter" idx="10"/>
          </p:nvPr>
        </p:nvPicPr>
        <p:blipFill rotWithShape="1">
          <a:blip r:embed="rId3"/>
          <a:srcRect t="25462" b="6094"/>
          <a:stretch/>
        </p:blipFill>
        <p:spPr>
          <a:xfrm>
            <a:off x="539400" y="540000"/>
            <a:ext cx="11113200" cy="4271843"/>
          </a:xfrm>
        </p:spPr>
      </p:pic>
    </p:spTree>
    <p:extLst>
      <p:ext uri="{BB962C8B-B14F-4D97-AF65-F5344CB8AC3E}">
        <p14:creationId xmlns:p14="http://schemas.microsoft.com/office/powerpoint/2010/main" val="231715596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FB29B4AB-296A-734D-AD64-90AAEE75DA82}"/>
              </a:ext>
            </a:extLst>
          </p:cNvPr>
          <p:cNvSpPr>
            <a:spLocks noGrp="1"/>
          </p:cNvSpPr>
          <p:nvPr>
            <p:ph type="body" sz="quarter" idx="11"/>
          </p:nvPr>
        </p:nvSpPr>
        <p:spPr/>
        <p:txBody>
          <a:bodyPr/>
          <a:lstStyle/>
          <a:p>
            <a:r>
              <a:rPr lang="en-US" b="1" dirty="0"/>
              <a:t>A trade union is an </a:t>
            </a:r>
            <a:r>
              <a:rPr lang="en-US" b="1" dirty="0" err="1"/>
              <a:t>organisation</a:t>
            </a:r>
            <a:r>
              <a:rPr lang="en-US" b="1" dirty="0"/>
              <a:t> formed to protect the rights and interests of the members it represents, employees in a particular industry. </a:t>
            </a:r>
          </a:p>
          <a:p>
            <a:endParaRPr lang="en-US" dirty="0"/>
          </a:p>
          <a:p>
            <a:r>
              <a:rPr lang="en-US" dirty="0"/>
              <a:t>A trade union can:</a:t>
            </a:r>
          </a:p>
          <a:p>
            <a:endParaRPr lang="en-US" dirty="0"/>
          </a:p>
          <a:p>
            <a:r>
              <a:rPr lang="en-US" dirty="0"/>
              <a:t>	Be an important source of </a:t>
            </a:r>
            <a:r>
              <a:rPr lang="en-US" b="1" dirty="0">
                <a:solidFill>
                  <a:srgbClr val="0087CB"/>
                </a:solidFill>
              </a:rPr>
              <a:t>INFORMATION</a:t>
            </a:r>
            <a:r>
              <a:rPr lang="en-US" dirty="0"/>
              <a:t> for employees</a:t>
            </a:r>
          </a:p>
          <a:p>
            <a:endParaRPr lang="en-US" dirty="0"/>
          </a:p>
          <a:p>
            <a:r>
              <a:rPr lang="en-US" dirty="0"/>
              <a:t>	Provide employees with </a:t>
            </a:r>
            <a:r>
              <a:rPr lang="en-US" b="1" dirty="0">
                <a:solidFill>
                  <a:srgbClr val="0087CB"/>
                </a:solidFill>
              </a:rPr>
              <a:t>PROTECTION</a:t>
            </a:r>
            <a:r>
              <a:rPr lang="en-US" dirty="0"/>
              <a:t> on employment matters</a:t>
            </a:r>
          </a:p>
          <a:p>
            <a:r>
              <a:rPr lang="en-US" b="1" dirty="0">
                <a:solidFill>
                  <a:srgbClr val="0087CB"/>
                </a:solidFill>
              </a:rPr>
              <a:t>	</a:t>
            </a:r>
          </a:p>
          <a:p>
            <a:r>
              <a:rPr lang="en-US" b="1" dirty="0">
                <a:solidFill>
                  <a:srgbClr val="0087CB"/>
                </a:solidFill>
              </a:rPr>
              <a:t>	NEGOTIATE</a:t>
            </a:r>
            <a:r>
              <a:rPr lang="en-US" dirty="0"/>
              <a:t> on behalf of members with their employers.</a:t>
            </a:r>
          </a:p>
        </p:txBody>
      </p:sp>
      <p:sp>
        <p:nvSpPr>
          <p:cNvPr id="6" name="Title 5">
            <a:extLst>
              <a:ext uri="{FF2B5EF4-FFF2-40B4-BE49-F238E27FC236}">
                <a16:creationId xmlns:a16="http://schemas.microsoft.com/office/drawing/2014/main" id="{53F4B93E-B415-C14C-942B-B9EF77D7F09D}"/>
              </a:ext>
            </a:extLst>
          </p:cNvPr>
          <p:cNvSpPr>
            <a:spLocks noGrp="1"/>
          </p:cNvSpPr>
          <p:nvPr>
            <p:ph type="ctrTitle"/>
          </p:nvPr>
        </p:nvSpPr>
        <p:spPr/>
        <p:txBody>
          <a:bodyPr/>
          <a:lstStyle/>
          <a:p>
            <a:r>
              <a:rPr lang="en-US" dirty="0"/>
              <a:t>WHAT IS A TRADE UNION?</a:t>
            </a:r>
          </a:p>
        </p:txBody>
      </p:sp>
      <p:grpSp>
        <p:nvGrpSpPr>
          <p:cNvPr id="8" name="Group 7">
            <a:extLst>
              <a:ext uri="{FF2B5EF4-FFF2-40B4-BE49-F238E27FC236}">
                <a16:creationId xmlns:a16="http://schemas.microsoft.com/office/drawing/2014/main" id="{1C0A2101-4888-E04F-A2EE-BCEEC9EB2778}"/>
              </a:ext>
            </a:extLst>
          </p:cNvPr>
          <p:cNvGrpSpPr/>
          <p:nvPr/>
        </p:nvGrpSpPr>
        <p:grpSpPr>
          <a:xfrm>
            <a:off x="849150" y="3651379"/>
            <a:ext cx="558144" cy="558144"/>
            <a:chOff x="1608560" y="3376311"/>
            <a:chExt cx="558144" cy="558144"/>
          </a:xfrm>
        </p:grpSpPr>
        <p:sp>
          <p:nvSpPr>
            <p:cNvPr id="9" name="Oval 8">
              <a:extLst>
                <a:ext uri="{FF2B5EF4-FFF2-40B4-BE49-F238E27FC236}">
                  <a16:creationId xmlns:a16="http://schemas.microsoft.com/office/drawing/2014/main" id="{0E433310-A460-984F-AFA2-5B03943A561C}"/>
                </a:ext>
              </a:extLst>
            </p:cNvPr>
            <p:cNvSpPr/>
            <p:nvPr/>
          </p:nvSpPr>
          <p:spPr>
            <a:xfrm>
              <a:off x="1640118" y="3407868"/>
              <a:ext cx="495029" cy="495029"/>
            </a:xfrm>
            <a:prstGeom prst="ellipse">
              <a:avLst/>
            </a:prstGeom>
            <a:solidFill>
              <a:srgbClr val="008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131429F-D1DD-5640-8663-A0FEA81F9E6B}"/>
                </a:ext>
              </a:extLst>
            </p:cNvPr>
            <p:cNvPicPr>
              <a:picLocks noChangeAspect="1"/>
            </p:cNvPicPr>
            <p:nvPr/>
          </p:nvPicPr>
          <p:blipFill>
            <a:blip r:embed="rId3"/>
            <a:stretch>
              <a:fillRect/>
            </a:stretch>
          </p:blipFill>
          <p:spPr>
            <a:xfrm>
              <a:off x="1608560" y="3376311"/>
              <a:ext cx="558144" cy="558144"/>
            </a:xfrm>
            <a:prstGeom prst="rect">
              <a:avLst/>
            </a:prstGeom>
          </p:spPr>
        </p:pic>
      </p:grpSp>
      <p:grpSp>
        <p:nvGrpSpPr>
          <p:cNvPr id="12" name="Group 11">
            <a:extLst>
              <a:ext uri="{FF2B5EF4-FFF2-40B4-BE49-F238E27FC236}">
                <a16:creationId xmlns:a16="http://schemas.microsoft.com/office/drawing/2014/main" id="{AAEF3357-B4E2-AE4F-8784-7F7A95CF3F74}"/>
              </a:ext>
            </a:extLst>
          </p:cNvPr>
          <p:cNvGrpSpPr/>
          <p:nvPr/>
        </p:nvGrpSpPr>
        <p:grpSpPr>
          <a:xfrm>
            <a:off x="880708" y="4532184"/>
            <a:ext cx="495029" cy="495029"/>
            <a:chOff x="1640118" y="3407868"/>
            <a:chExt cx="495029" cy="495029"/>
          </a:xfrm>
        </p:grpSpPr>
        <p:sp>
          <p:nvSpPr>
            <p:cNvPr id="13" name="Oval 12">
              <a:extLst>
                <a:ext uri="{FF2B5EF4-FFF2-40B4-BE49-F238E27FC236}">
                  <a16:creationId xmlns:a16="http://schemas.microsoft.com/office/drawing/2014/main" id="{B925FA56-95BE-9047-A951-008E4CAE5E31}"/>
                </a:ext>
              </a:extLst>
            </p:cNvPr>
            <p:cNvSpPr/>
            <p:nvPr/>
          </p:nvSpPr>
          <p:spPr>
            <a:xfrm>
              <a:off x="1640118" y="3407868"/>
              <a:ext cx="495029" cy="495029"/>
            </a:xfrm>
            <a:prstGeom prst="ellipse">
              <a:avLst/>
            </a:prstGeom>
            <a:solidFill>
              <a:srgbClr val="008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1A516A73-FAA1-5B4A-9431-2282BCE90A2B}"/>
                </a:ext>
              </a:extLst>
            </p:cNvPr>
            <p:cNvPicPr>
              <a:picLocks noChangeAspect="1"/>
            </p:cNvPicPr>
            <p:nvPr/>
          </p:nvPicPr>
          <p:blipFill>
            <a:blip r:embed="rId4"/>
            <a:stretch>
              <a:fillRect/>
            </a:stretch>
          </p:blipFill>
          <p:spPr>
            <a:xfrm>
              <a:off x="1640119" y="3407868"/>
              <a:ext cx="495028" cy="495028"/>
            </a:xfrm>
            <a:prstGeom prst="rect">
              <a:avLst/>
            </a:prstGeom>
          </p:spPr>
        </p:pic>
      </p:grpSp>
      <p:grpSp>
        <p:nvGrpSpPr>
          <p:cNvPr id="10" name="Group 9">
            <a:extLst>
              <a:ext uri="{FF2B5EF4-FFF2-40B4-BE49-F238E27FC236}">
                <a16:creationId xmlns:a16="http://schemas.microsoft.com/office/drawing/2014/main" id="{ADBDE251-9F75-7548-9266-457145C511F1}"/>
              </a:ext>
            </a:extLst>
          </p:cNvPr>
          <p:cNvGrpSpPr/>
          <p:nvPr/>
        </p:nvGrpSpPr>
        <p:grpSpPr>
          <a:xfrm>
            <a:off x="880707" y="5349873"/>
            <a:ext cx="495029" cy="510614"/>
            <a:chOff x="901727" y="5369963"/>
            <a:chExt cx="495029" cy="510614"/>
          </a:xfrm>
        </p:grpSpPr>
        <p:sp>
          <p:nvSpPr>
            <p:cNvPr id="16" name="Oval 15">
              <a:extLst>
                <a:ext uri="{FF2B5EF4-FFF2-40B4-BE49-F238E27FC236}">
                  <a16:creationId xmlns:a16="http://schemas.microsoft.com/office/drawing/2014/main" id="{B53BC962-708E-4146-A994-F30F96C60745}"/>
                </a:ext>
              </a:extLst>
            </p:cNvPr>
            <p:cNvSpPr/>
            <p:nvPr/>
          </p:nvSpPr>
          <p:spPr>
            <a:xfrm>
              <a:off x="901727" y="5385548"/>
              <a:ext cx="495029" cy="495029"/>
            </a:xfrm>
            <a:prstGeom prst="ellipse">
              <a:avLst/>
            </a:prstGeom>
            <a:solidFill>
              <a:srgbClr val="008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F5EBF179-CFC2-E84D-AD78-27E2E887FAFF}"/>
                </a:ext>
              </a:extLst>
            </p:cNvPr>
            <p:cNvPicPr>
              <a:picLocks noChangeAspect="1"/>
            </p:cNvPicPr>
            <p:nvPr/>
          </p:nvPicPr>
          <p:blipFill>
            <a:blip r:embed="rId5"/>
            <a:stretch>
              <a:fillRect/>
            </a:stretch>
          </p:blipFill>
          <p:spPr>
            <a:xfrm>
              <a:off x="901728" y="5369963"/>
              <a:ext cx="495028" cy="495028"/>
            </a:xfrm>
            <a:prstGeom prst="rect">
              <a:avLst/>
            </a:prstGeom>
          </p:spPr>
        </p:pic>
      </p:grpSp>
    </p:spTree>
    <p:extLst>
      <p:ext uri="{BB962C8B-B14F-4D97-AF65-F5344CB8AC3E}">
        <p14:creationId xmlns:p14="http://schemas.microsoft.com/office/powerpoint/2010/main" val="301441373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83686A26-CD8D-C14F-84F6-9CC09198747D}"/>
              </a:ext>
            </a:extLst>
          </p:cNvPr>
          <p:cNvPicPr>
            <a:picLocks noChangeAspect="1"/>
          </p:cNvPicPr>
          <p:nvPr/>
        </p:nvPicPr>
        <p:blipFill>
          <a:blip r:embed="rId3">
            <a:alphaModFix/>
          </a:blip>
          <a:stretch>
            <a:fillRect/>
          </a:stretch>
        </p:blipFill>
        <p:spPr>
          <a:xfrm>
            <a:off x="1110891" y="1039420"/>
            <a:ext cx="1984672" cy="1071723"/>
          </a:xfrm>
          <a:prstGeom prst="rect">
            <a:avLst/>
          </a:prstGeom>
        </p:spPr>
      </p:pic>
      <p:pic>
        <p:nvPicPr>
          <p:cNvPr id="17" name="Picture 16">
            <a:extLst>
              <a:ext uri="{FF2B5EF4-FFF2-40B4-BE49-F238E27FC236}">
                <a16:creationId xmlns:a16="http://schemas.microsoft.com/office/drawing/2014/main" id="{49EAB648-2A3F-EC49-A845-DACEAE682606}"/>
              </a:ext>
            </a:extLst>
          </p:cNvPr>
          <p:cNvPicPr>
            <a:picLocks noChangeAspect="1"/>
          </p:cNvPicPr>
          <p:nvPr/>
        </p:nvPicPr>
        <p:blipFill rotWithShape="1">
          <a:blip r:embed="rId4">
            <a:alphaModFix/>
          </a:blip>
          <a:srcRect l="25911" r="25911" b="63636"/>
          <a:stretch/>
        </p:blipFill>
        <p:spPr>
          <a:xfrm>
            <a:off x="8155572" y="1054944"/>
            <a:ext cx="3036684" cy="1176543"/>
          </a:xfrm>
          <a:prstGeom prst="rect">
            <a:avLst/>
          </a:prstGeom>
        </p:spPr>
      </p:pic>
      <p:pic>
        <p:nvPicPr>
          <p:cNvPr id="2" name="Picture 1">
            <a:extLst>
              <a:ext uri="{FF2B5EF4-FFF2-40B4-BE49-F238E27FC236}">
                <a16:creationId xmlns:a16="http://schemas.microsoft.com/office/drawing/2014/main" id="{F5CEFA51-34B9-A14A-B6BC-79F368B9D1D7}"/>
              </a:ext>
            </a:extLst>
          </p:cNvPr>
          <p:cNvPicPr>
            <a:picLocks noChangeAspect="1"/>
          </p:cNvPicPr>
          <p:nvPr/>
        </p:nvPicPr>
        <p:blipFill>
          <a:blip r:embed="rId5"/>
          <a:stretch>
            <a:fillRect/>
          </a:stretch>
        </p:blipFill>
        <p:spPr>
          <a:xfrm>
            <a:off x="5178188" y="2728770"/>
            <a:ext cx="1835624" cy="1864345"/>
          </a:xfrm>
          <a:prstGeom prst="rect">
            <a:avLst/>
          </a:prstGeom>
        </p:spPr>
      </p:pic>
      <p:pic>
        <p:nvPicPr>
          <p:cNvPr id="4" name="Picture 3">
            <a:extLst>
              <a:ext uri="{FF2B5EF4-FFF2-40B4-BE49-F238E27FC236}">
                <a16:creationId xmlns:a16="http://schemas.microsoft.com/office/drawing/2014/main" id="{256D1C62-2959-F444-91DB-20C6C0E06AA4}"/>
              </a:ext>
            </a:extLst>
          </p:cNvPr>
          <p:cNvPicPr>
            <a:picLocks noChangeAspect="1"/>
          </p:cNvPicPr>
          <p:nvPr/>
        </p:nvPicPr>
        <p:blipFill>
          <a:blip r:embed="rId6"/>
          <a:stretch>
            <a:fillRect/>
          </a:stretch>
        </p:blipFill>
        <p:spPr>
          <a:xfrm>
            <a:off x="9552058" y="2777757"/>
            <a:ext cx="1539518" cy="1539518"/>
          </a:xfrm>
          <a:prstGeom prst="rect">
            <a:avLst/>
          </a:prstGeom>
        </p:spPr>
      </p:pic>
      <p:pic>
        <p:nvPicPr>
          <p:cNvPr id="5" name="Picture 4" descr="A screenshot of a computer&#10;&#10;Description automatically generated with low confidence">
            <a:extLst>
              <a:ext uri="{FF2B5EF4-FFF2-40B4-BE49-F238E27FC236}">
                <a16:creationId xmlns:a16="http://schemas.microsoft.com/office/drawing/2014/main" id="{AF4CC7F1-CC1D-7148-A149-DC56618D2AB8}"/>
              </a:ext>
            </a:extLst>
          </p:cNvPr>
          <p:cNvPicPr>
            <a:picLocks noChangeAspect="1"/>
          </p:cNvPicPr>
          <p:nvPr/>
        </p:nvPicPr>
        <p:blipFill>
          <a:blip r:embed="rId7"/>
          <a:stretch>
            <a:fillRect/>
          </a:stretch>
        </p:blipFill>
        <p:spPr>
          <a:xfrm>
            <a:off x="4701850" y="1097811"/>
            <a:ext cx="2788301" cy="1052799"/>
          </a:xfrm>
          <a:prstGeom prst="rect">
            <a:avLst/>
          </a:prstGeom>
        </p:spPr>
      </p:pic>
      <p:pic>
        <p:nvPicPr>
          <p:cNvPr id="6" name="Picture 5" descr="A picture containing text, clipart, tableware, plate&#10;&#10;Description automatically generated">
            <a:extLst>
              <a:ext uri="{FF2B5EF4-FFF2-40B4-BE49-F238E27FC236}">
                <a16:creationId xmlns:a16="http://schemas.microsoft.com/office/drawing/2014/main" id="{1A8217D8-4EB9-BD4E-8B9E-C80CA5F3DCD0}"/>
              </a:ext>
            </a:extLst>
          </p:cNvPr>
          <p:cNvPicPr>
            <a:picLocks noChangeAspect="1"/>
          </p:cNvPicPr>
          <p:nvPr/>
        </p:nvPicPr>
        <p:blipFill>
          <a:blip r:embed="rId8"/>
          <a:stretch>
            <a:fillRect/>
          </a:stretch>
        </p:blipFill>
        <p:spPr>
          <a:xfrm>
            <a:off x="1132602" y="3054479"/>
            <a:ext cx="1679767" cy="986075"/>
          </a:xfrm>
          <a:prstGeom prst="rect">
            <a:avLst/>
          </a:prstGeom>
        </p:spPr>
      </p:pic>
      <p:pic>
        <p:nvPicPr>
          <p:cNvPr id="8" name="Picture 7" descr="Logo, company name&#10;&#10;Description automatically generated">
            <a:extLst>
              <a:ext uri="{FF2B5EF4-FFF2-40B4-BE49-F238E27FC236}">
                <a16:creationId xmlns:a16="http://schemas.microsoft.com/office/drawing/2014/main" id="{AA2477E3-644C-F449-A456-5D0CAFA08F06}"/>
              </a:ext>
            </a:extLst>
          </p:cNvPr>
          <p:cNvPicPr>
            <a:picLocks noChangeAspect="1"/>
          </p:cNvPicPr>
          <p:nvPr/>
        </p:nvPicPr>
        <p:blipFill rotWithShape="1">
          <a:blip r:embed="rId9"/>
          <a:srcRect l="9969" t="15455" r="7431" b="38000"/>
          <a:stretch/>
        </p:blipFill>
        <p:spPr>
          <a:xfrm>
            <a:off x="7092087" y="4869210"/>
            <a:ext cx="3313649" cy="1052799"/>
          </a:xfrm>
          <a:prstGeom prst="rect">
            <a:avLst/>
          </a:prstGeom>
        </p:spPr>
      </p:pic>
      <p:pic>
        <p:nvPicPr>
          <p:cNvPr id="10" name="Picture 9">
            <a:extLst>
              <a:ext uri="{FF2B5EF4-FFF2-40B4-BE49-F238E27FC236}">
                <a16:creationId xmlns:a16="http://schemas.microsoft.com/office/drawing/2014/main" id="{C69C668D-0F4C-0944-91B5-4B6504285D62}"/>
              </a:ext>
            </a:extLst>
          </p:cNvPr>
          <p:cNvPicPr>
            <a:picLocks noChangeAspect="1"/>
          </p:cNvPicPr>
          <p:nvPr/>
        </p:nvPicPr>
        <p:blipFill>
          <a:blip r:embed="rId10"/>
          <a:stretch>
            <a:fillRect/>
          </a:stretch>
        </p:blipFill>
        <p:spPr>
          <a:xfrm>
            <a:off x="997691" y="4720325"/>
            <a:ext cx="3226526" cy="1290609"/>
          </a:xfrm>
          <a:prstGeom prst="rect">
            <a:avLst/>
          </a:prstGeom>
        </p:spPr>
      </p:pic>
    </p:spTree>
    <p:extLst>
      <p:ext uri="{BB962C8B-B14F-4D97-AF65-F5344CB8AC3E}">
        <p14:creationId xmlns:p14="http://schemas.microsoft.com/office/powerpoint/2010/main" val="28802947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par>
                                <p:cTn id="25" presetID="53" presetClass="entr" presetSubtype="16"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par>
                                <p:cTn id="30" presetID="53" presetClass="entr" presetSubtype="16"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500" fill="hold"/>
                                        <p:tgtEl>
                                          <p:spTgt spid="17"/>
                                        </p:tgtEl>
                                        <p:attrNameLst>
                                          <p:attrName>ppt_w</p:attrName>
                                        </p:attrNameLst>
                                      </p:cBhvr>
                                      <p:tavLst>
                                        <p:tav tm="0">
                                          <p:val>
                                            <p:fltVal val="0"/>
                                          </p:val>
                                        </p:tav>
                                        <p:tav tm="100000">
                                          <p:val>
                                            <p:strVal val="#ppt_w"/>
                                          </p:val>
                                        </p:tav>
                                      </p:tavLst>
                                    </p:anim>
                                    <p:anim calcmode="lin" valueType="num">
                                      <p:cBhvr>
                                        <p:cTn id="33" dur="500" fill="hold"/>
                                        <p:tgtEl>
                                          <p:spTgt spid="17"/>
                                        </p:tgtEl>
                                        <p:attrNameLst>
                                          <p:attrName>ppt_h</p:attrName>
                                        </p:attrNameLst>
                                      </p:cBhvr>
                                      <p:tavLst>
                                        <p:tav tm="0">
                                          <p:val>
                                            <p:fltVal val="0"/>
                                          </p:val>
                                        </p:tav>
                                        <p:tav tm="100000">
                                          <p:val>
                                            <p:strVal val="#ppt_h"/>
                                          </p:val>
                                        </p:tav>
                                      </p:tavLst>
                                    </p:anim>
                                    <p:animEffect transition="in" filter="fade">
                                      <p:cBhvr>
                                        <p:cTn id="34" dur="500"/>
                                        <p:tgtEl>
                                          <p:spTgt spid="17"/>
                                        </p:tgtEl>
                                      </p:cBhvr>
                                    </p:animEffect>
                                  </p:childTnLst>
                                </p:cTn>
                              </p:par>
                              <p:par>
                                <p:cTn id="35" presetID="53" presetClass="entr" presetSubtype="16" fill="hold" nodeType="with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500" fill="hold"/>
                                        <p:tgtEl>
                                          <p:spTgt spid="4"/>
                                        </p:tgtEl>
                                        <p:attrNameLst>
                                          <p:attrName>ppt_w</p:attrName>
                                        </p:attrNameLst>
                                      </p:cBhvr>
                                      <p:tavLst>
                                        <p:tav tm="0">
                                          <p:val>
                                            <p:fltVal val="0"/>
                                          </p:val>
                                        </p:tav>
                                        <p:tav tm="100000">
                                          <p:val>
                                            <p:strVal val="#ppt_w"/>
                                          </p:val>
                                        </p:tav>
                                      </p:tavLst>
                                    </p:anim>
                                    <p:anim calcmode="lin" valueType="num">
                                      <p:cBhvr>
                                        <p:cTn id="38" dur="500" fill="hold"/>
                                        <p:tgtEl>
                                          <p:spTgt spid="4"/>
                                        </p:tgtEl>
                                        <p:attrNameLst>
                                          <p:attrName>ppt_h</p:attrName>
                                        </p:attrNameLst>
                                      </p:cBhvr>
                                      <p:tavLst>
                                        <p:tav tm="0">
                                          <p:val>
                                            <p:fltVal val="0"/>
                                          </p:val>
                                        </p:tav>
                                        <p:tav tm="100000">
                                          <p:val>
                                            <p:strVal val="#ppt_h"/>
                                          </p:val>
                                        </p:tav>
                                      </p:tavLst>
                                    </p:anim>
                                    <p:animEffect transition="in" filter="fade">
                                      <p:cBhvr>
                                        <p:cTn id="39" dur="500"/>
                                        <p:tgtEl>
                                          <p:spTgt spid="4"/>
                                        </p:tgtEl>
                                      </p:cBhvr>
                                    </p:animEffect>
                                  </p:childTnLst>
                                </p:cTn>
                              </p:par>
                              <p:par>
                                <p:cTn id="40" presetID="53" presetClass="entr" presetSubtype="16" fill="hold" nodeType="with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ppt_w</p:attrName>
                                        </p:attrNameLst>
                                      </p:cBhvr>
                                      <p:tavLst>
                                        <p:tav tm="0">
                                          <p:val>
                                            <p:fltVal val="0"/>
                                          </p:val>
                                        </p:tav>
                                        <p:tav tm="100000">
                                          <p:val>
                                            <p:strVal val="#ppt_w"/>
                                          </p:val>
                                        </p:tav>
                                      </p:tavLst>
                                    </p:anim>
                                    <p:anim calcmode="lin" valueType="num">
                                      <p:cBhvr>
                                        <p:cTn id="43" dur="500" fill="hold"/>
                                        <p:tgtEl>
                                          <p:spTgt spid="8"/>
                                        </p:tgtEl>
                                        <p:attrNameLst>
                                          <p:attrName>ppt_h</p:attrName>
                                        </p:attrNameLst>
                                      </p:cBhvr>
                                      <p:tavLst>
                                        <p:tav tm="0">
                                          <p:val>
                                            <p:fltVal val="0"/>
                                          </p:val>
                                        </p:tav>
                                        <p:tav tm="100000">
                                          <p:val>
                                            <p:strVal val="#ppt_h"/>
                                          </p:val>
                                        </p:tav>
                                      </p:tavLst>
                                    </p:anim>
                                    <p:animEffect transition="in" filter="fade">
                                      <p:cBhvr>
                                        <p:cTn id="4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BA820893-8784-6947-92D6-EF7A72C55F6A}"/>
              </a:ext>
            </a:extLst>
          </p:cNvPr>
          <p:cNvPicPr>
            <a:picLocks noGrp="1" noChangeAspect="1"/>
          </p:cNvPicPr>
          <p:nvPr>
            <p:ph type="pic" sz="quarter" idx="10"/>
          </p:nvPr>
        </p:nvPicPr>
        <p:blipFill>
          <a:blip r:embed="rId3"/>
          <a:srcRect t="1297" b="1297"/>
          <a:stretch>
            <a:fillRect/>
          </a:stretch>
        </p:blipFill>
        <p:spPr>
          <a:xfrm>
            <a:off x="539400" y="540001"/>
            <a:ext cx="11113200" cy="3898996"/>
          </a:xfrm>
        </p:spPr>
      </p:pic>
      <p:sp>
        <p:nvSpPr>
          <p:cNvPr id="5" name="Text Placeholder 4">
            <a:extLst>
              <a:ext uri="{FF2B5EF4-FFF2-40B4-BE49-F238E27FC236}">
                <a16:creationId xmlns:a16="http://schemas.microsoft.com/office/drawing/2014/main" id="{19D36FCE-FAD9-7541-B938-B0AD7F6E4114}"/>
              </a:ext>
            </a:extLst>
          </p:cNvPr>
          <p:cNvSpPr>
            <a:spLocks noGrp="1"/>
          </p:cNvSpPr>
          <p:nvPr>
            <p:ph type="body" sz="quarter" idx="11"/>
          </p:nvPr>
        </p:nvSpPr>
        <p:spPr>
          <a:xfrm>
            <a:off x="539399" y="4583467"/>
            <a:ext cx="10603882" cy="1721107"/>
          </a:xfrm>
        </p:spPr>
        <p:txBody>
          <a:bodyPr/>
          <a:lstStyle/>
          <a:p>
            <a:r>
              <a:rPr lang="en-US" b="1" dirty="0"/>
              <a:t>The </a:t>
            </a:r>
            <a:r>
              <a:rPr lang="en-US" b="1" dirty="0">
                <a:solidFill>
                  <a:srgbClr val="0087CB"/>
                </a:solidFill>
              </a:rPr>
              <a:t>CONSTITUTION</a:t>
            </a:r>
            <a:r>
              <a:rPr lang="en-US" b="1" dirty="0"/>
              <a:t> sets out the most important rules about the laws and government of the country and sets out the most important rights of every Irish citizen. </a:t>
            </a:r>
          </a:p>
          <a:p>
            <a:r>
              <a:rPr lang="en-US" dirty="0"/>
              <a:t>Employees have a right set down in the Constitution to join a trade union. You have the right to join the union of your choice and the right to leave a union. You cannot be dismissed from your job because you are a member of a union.</a:t>
            </a:r>
          </a:p>
        </p:txBody>
      </p:sp>
    </p:spTree>
    <p:extLst>
      <p:ext uri="{BB962C8B-B14F-4D97-AF65-F5344CB8AC3E}">
        <p14:creationId xmlns:p14="http://schemas.microsoft.com/office/powerpoint/2010/main" val="378802239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3EF66E-68E1-9145-8D26-5378BC8D9012}"/>
              </a:ext>
            </a:extLst>
          </p:cNvPr>
          <p:cNvSpPr>
            <a:spLocks noGrp="1"/>
          </p:cNvSpPr>
          <p:nvPr>
            <p:ph type="ctrTitle"/>
          </p:nvPr>
        </p:nvSpPr>
        <p:spPr>
          <a:xfrm>
            <a:off x="539398" y="544913"/>
            <a:ext cx="11113202" cy="2291278"/>
          </a:xfrm>
          <a:prstGeom prst="rect">
            <a:avLst/>
          </a:prstGeom>
        </p:spPr>
        <p:txBody>
          <a:bodyPr/>
          <a:lstStyle/>
          <a:p>
            <a:r>
              <a:rPr lang="en-US" dirty="0"/>
              <a:t>COMMON</a:t>
            </a:r>
            <a:br>
              <a:rPr lang="en-US" dirty="0"/>
            </a:br>
            <a:r>
              <a:rPr lang="en-US" dirty="0"/>
              <a:t>TOPICS OF</a:t>
            </a:r>
            <a:br>
              <a:rPr lang="en-US" dirty="0"/>
            </a:br>
            <a:r>
              <a:rPr lang="en-US" dirty="0"/>
              <a:t>NEGOTIATIONS</a:t>
            </a:r>
          </a:p>
        </p:txBody>
      </p:sp>
      <p:graphicFrame>
        <p:nvGraphicFramePr>
          <p:cNvPr id="18" name="Diagram 17">
            <a:extLst>
              <a:ext uri="{FF2B5EF4-FFF2-40B4-BE49-F238E27FC236}">
                <a16:creationId xmlns:a16="http://schemas.microsoft.com/office/drawing/2014/main" id="{E4A275DC-8C86-FC41-9214-29C31C2B8E1A}"/>
              </a:ext>
            </a:extLst>
          </p:cNvPr>
          <p:cNvGraphicFramePr/>
          <p:nvPr>
            <p:extLst>
              <p:ext uri="{D42A27DB-BD31-4B8C-83A1-F6EECF244321}">
                <p14:modId xmlns:p14="http://schemas.microsoft.com/office/powerpoint/2010/main" val="3149401301"/>
              </p:ext>
            </p:extLst>
          </p:nvPr>
        </p:nvGraphicFramePr>
        <p:xfrm>
          <a:off x="5320756" y="731739"/>
          <a:ext cx="6331844" cy="53945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5741726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 calcmode="lin" valueType="num">
                                      <p:cBhvr>
                                        <p:cTn id="9" dur="500" fill="hold"/>
                                        <p:tgtEl>
                                          <p:spTgt spid="18"/>
                                        </p:tgtEl>
                                        <p:attrNameLst>
                                          <p:attrName>style.rotation</p:attrName>
                                        </p:attrNameLst>
                                      </p:cBhvr>
                                      <p:tavLst>
                                        <p:tav tm="0">
                                          <p:val>
                                            <p:fltVal val="360"/>
                                          </p:val>
                                        </p:tav>
                                        <p:tav tm="100000">
                                          <p:val>
                                            <p:fltVal val="0"/>
                                          </p:val>
                                        </p:tav>
                                      </p:tavLst>
                                    </p:anim>
                                    <p:animEffect transition="in" filter="fad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Patricia King - General Secretary, ICTU">
            <a:hlinkClick r:id="" action="ppaction://media"/>
            <a:extLst>
              <a:ext uri="{FF2B5EF4-FFF2-40B4-BE49-F238E27FC236}">
                <a16:creationId xmlns:a16="http://schemas.microsoft.com/office/drawing/2014/main" id="{6D87E595-F197-491E-8D41-5DD2A10627E5}"/>
              </a:ext>
            </a:extLst>
          </p:cNvPr>
          <p:cNvPicPr>
            <a:picLocks noRot="1" noChangeAspect="1"/>
          </p:cNvPicPr>
          <p:nvPr>
            <a:videoFile r:link="rId1"/>
          </p:nvPr>
        </p:nvPicPr>
        <p:blipFill>
          <a:blip r:embed="rId4"/>
          <a:stretch>
            <a:fillRect/>
          </a:stretch>
        </p:blipFill>
        <p:spPr>
          <a:xfrm>
            <a:off x="15078" y="-25628"/>
            <a:ext cx="12182439" cy="6857769"/>
          </a:xfrm>
          <a:prstGeom prst="rect">
            <a:avLst/>
          </a:prstGeom>
        </p:spPr>
      </p:pic>
    </p:spTree>
    <p:extLst>
      <p:ext uri="{BB962C8B-B14F-4D97-AF65-F5344CB8AC3E}">
        <p14:creationId xmlns:p14="http://schemas.microsoft.com/office/powerpoint/2010/main" val="323117978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5A48A8E-AE2E-CC4B-9F12-939694BDA1D7}"/>
              </a:ext>
            </a:extLst>
          </p:cNvPr>
          <p:cNvSpPr>
            <a:spLocks noGrp="1"/>
          </p:cNvSpPr>
          <p:nvPr>
            <p:ph type="body" sz="quarter" idx="11"/>
          </p:nvPr>
        </p:nvSpPr>
        <p:spPr/>
        <p:txBody>
          <a:bodyPr/>
          <a:lstStyle/>
          <a:p>
            <a:r>
              <a:rPr lang="en-US" b="1" dirty="0"/>
              <a:t>Unions represent members to resolve problems both of a collective and individual nature.</a:t>
            </a:r>
          </a:p>
          <a:p>
            <a:pPr marL="342900" indent="-342900">
              <a:buFont typeface="Arial" panose="020B0604020202020204" pitchFamily="34" charset="0"/>
              <a:buChar char="•"/>
            </a:pPr>
            <a:r>
              <a:rPr lang="en-US" dirty="0"/>
              <a:t>If a workplace issue impacts on a group of members, the union will first consult with members to find out what their concerns are.</a:t>
            </a:r>
          </a:p>
          <a:p>
            <a:pPr marL="342900" indent="-342900">
              <a:buFont typeface="Arial" panose="020B0604020202020204" pitchFamily="34" charset="0"/>
              <a:buChar char="•"/>
            </a:pPr>
            <a:r>
              <a:rPr lang="en-US" dirty="0"/>
              <a:t>Members have an opportunity to voice their concerns to their representative and take part in a discussion on how best to approach the problem.</a:t>
            </a:r>
          </a:p>
          <a:p>
            <a:pPr marL="342900" indent="-342900">
              <a:buFont typeface="Arial" panose="020B0604020202020204" pitchFamily="34" charset="0"/>
              <a:buChar char="•"/>
            </a:pPr>
            <a:r>
              <a:rPr lang="en-US" dirty="0"/>
              <a:t>Once unions have a </a:t>
            </a:r>
            <a:r>
              <a:rPr lang="en-US" b="1" dirty="0">
                <a:solidFill>
                  <a:srgbClr val="0087CB"/>
                </a:solidFill>
              </a:rPr>
              <a:t>MANDATE</a:t>
            </a:r>
            <a:r>
              <a:rPr lang="en-US" dirty="0"/>
              <a:t> from members, they will then collectively bargain with management and aim to negotiate an agreement that is satisfactory to all.</a:t>
            </a:r>
          </a:p>
          <a:p>
            <a:pPr marL="342900" indent="-342900">
              <a:buFont typeface="Arial" panose="020B0604020202020204" pitchFamily="34" charset="0"/>
              <a:buChar char="•"/>
            </a:pPr>
            <a:r>
              <a:rPr lang="en-US" dirty="0"/>
              <a:t>The outcome of all collective bargaining needs to be agreed by members and they are then given the opportunity to vote on it.</a:t>
            </a:r>
          </a:p>
        </p:txBody>
      </p:sp>
      <p:sp>
        <p:nvSpPr>
          <p:cNvPr id="4" name="Text Placeholder 3">
            <a:extLst>
              <a:ext uri="{FF2B5EF4-FFF2-40B4-BE49-F238E27FC236}">
                <a16:creationId xmlns:a16="http://schemas.microsoft.com/office/drawing/2014/main" id="{5DA7B81C-EEAD-5F4B-B94E-EA1DFC280FA7}"/>
              </a:ext>
            </a:extLst>
          </p:cNvPr>
          <p:cNvSpPr>
            <a:spLocks noGrp="1"/>
          </p:cNvSpPr>
          <p:nvPr>
            <p:ph type="body" sz="quarter" idx="12"/>
          </p:nvPr>
        </p:nvSpPr>
        <p:spPr/>
        <p:txBody>
          <a:bodyPr/>
          <a:lstStyle/>
          <a:p>
            <a:r>
              <a:rPr lang="en-US" b="1" dirty="0"/>
              <a:t>MANDATE: </a:t>
            </a:r>
            <a:r>
              <a:rPr lang="en-US" dirty="0"/>
              <a:t>to give official permission for something to happen.</a:t>
            </a:r>
          </a:p>
        </p:txBody>
      </p:sp>
      <p:sp>
        <p:nvSpPr>
          <p:cNvPr id="2" name="Title 1">
            <a:extLst>
              <a:ext uri="{FF2B5EF4-FFF2-40B4-BE49-F238E27FC236}">
                <a16:creationId xmlns:a16="http://schemas.microsoft.com/office/drawing/2014/main" id="{7DE1DE8C-24B7-BF43-8391-4D72F5AB3D6F}"/>
              </a:ext>
            </a:extLst>
          </p:cNvPr>
          <p:cNvSpPr>
            <a:spLocks noGrp="1"/>
          </p:cNvSpPr>
          <p:nvPr>
            <p:ph type="ctrTitle"/>
          </p:nvPr>
        </p:nvSpPr>
        <p:spPr/>
        <p:txBody>
          <a:bodyPr/>
          <a:lstStyle/>
          <a:p>
            <a:r>
              <a:rPr lang="en-US" dirty="0"/>
              <a:t>WHY JOIN A TRADE UNION?</a:t>
            </a:r>
          </a:p>
        </p:txBody>
      </p:sp>
      <p:pic>
        <p:nvPicPr>
          <p:cNvPr id="9" name="Picture Placeholder 8">
            <a:extLst>
              <a:ext uri="{FF2B5EF4-FFF2-40B4-BE49-F238E27FC236}">
                <a16:creationId xmlns:a16="http://schemas.microsoft.com/office/drawing/2014/main" id="{781A33D2-DAA0-BE49-A738-40E09F487A49}"/>
              </a:ext>
            </a:extLst>
          </p:cNvPr>
          <p:cNvPicPr>
            <a:picLocks noGrp="1" noChangeAspect="1"/>
          </p:cNvPicPr>
          <p:nvPr>
            <p:ph type="pic" sz="quarter" idx="13"/>
          </p:nvPr>
        </p:nvPicPr>
        <p:blipFill>
          <a:blip r:embed="rId3"/>
          <a:srcRect l="82" r="82"/>
          <a:stretch>
            <a:fillRect/>
          </a:stretch>
        </p:blipFill>
        <p:spPr/>
      </p:pic>
    </p:spTree>
    <p:extLst>
      <p:ext uri="{BB962C8B-B14F-4D97-AF65-F5344CB8AC3E}">
        <p14:creationId xmlns:p14="http://schemas.microsoft.com/office/powerpoint/2010/main" val="241723177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theme/theme1.xml><?xml version="1.0" encoding="utf-8"?>
<a:theme xmlns:a="http://schemas.openxmlformats.org/drawingml/2006/main" name="Title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ade Unions 101 Template" id="{E05068D1-D602-C04F-9A98-86542BFA0491}" vid="{3EBF5E45-617F-B345-8E43-EAA896BF3720}"/>
    </a:ext>
  </a:extLst>
</a:theme>
</file>

<file path=ppt/theme/theme2.xml><?xml version="1.0" encoding="utf-8"?>
<a:theme xmlns:a="http://schemas.openxmlformats.org/drawingml/2006/main" name="Bord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ade Unions 101 Template" id="{E05068D1-D602-C04F-9A98-86542BFA0491}" vid="{31CBD94D-A192-5849-8721-8097E682E6B0}"/>
    </a:ext>
  </a:extLst>
</a:theme>
</file>

<file path=ppt/theme/theme3.xml><?xml version="1.0" encoding="utf-8"?>
<a:theme xmlns:a="http://schemas.openxmlformats.org/drawingml/2006/main" name="Backgroun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ade Unions 101 Template" id="{E05068D1-D602-C04F-9A98-86542BFA0491}" vid="{6066A4DE-3695-5046-8B41-D7BF65F3CD4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332B1DAF0629D4CB667CBE8E79EA8FC" ma:contentTypeVersion="13" ma:contentTypeDescription="Create a new document." ma:contentTypeScope="" ma:versionID="7951f965e92a505cb901e735d108f1fa">
  <xsd:schema xmlns:xsd="http://www.w3.org/2001/XMLSchema" xmlns:xs="http://www.w3.org/2001/XMLSchema" xmlns:p="http://schemas.microsoft.com/office/2006/metadata/properties" xmlns:ns2="a7bc5c05-5cca-4cb8-a19e-1e9f0cb5f913" xmlns:ns3="d38b5014-2733-4de1-a05e-52a83f6a310b" targetNamespace="http://schemas.microsoft.com/office/2006/metadata/properties" ma:root="true" ma:fieldsID="661123bc51bc113808b2ac763045b781" ns2:_="" ns3:_="">
    <xsd:import namespace="a7bc5c05-5cca-4cb8-a19e-1e9f0cb5f913"/>
    <xsd:import namespace="d38b5014-2733-4de1-a05e-52a83f6a310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bc5c05-5cca-4cb8-a19e-1e9f0cb5f9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38b5014-2733-4de1-a05e-52a83f6a310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AD43C49-D869-49EF-99DD-793604E1C8F6}">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919076A1-0B3E-4618-9D0F-DB6732FF1C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bc5c05-5cca-4cb8-a19e-1e9f0cb5f913"/>
    <ds:schemaRef ds:uri="d38b5014-2733-4de1-a05e-52a83f6a31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78C99D9-51E1-4060-A5EB-D38804AE1F8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1305</TotalTime>
  <Words>1447</Words>
  <Application>Microsoft Office PowerPoint</Application>
  <PresentationFormat>Widescreen</PresentationFormat>
  <Paragraphs>134</Paragraphs>
  <Slides>14</Slides>
  <Notes>14</Notes>
  <HiddenSlides>0</HiddenSlides>
  <MMClips>1</MMClips>
  <ScaleCrop>false</ScaleCrop>
  <HeadingPairs>
    <vt:vector size="4" baseType="variant">
      <vt:variant>
        <vt:lpstr>Theme</vt:lpstr>
      </vt:variant>
      <vt:variant>
        <vt:i4>3</vt:i4>
      </vt:variant>
      <vt:variant>
        <vt:lpstr>Slide Titles</vt:lpstr>
      </vt:variant>
      <vt:variant>
        <vt:i4>14</vt:i4>
      </vt:variant>
    </vt:vector>
  </HeadingPairs>
  <TitlesOfParts>
    <vt:vector size="17" baseType="lpstr">
      <vt:lpstr>Title Slide</vt:lpstr>
      <vt:lpstr>Border</vt:lpstr>
      <vt:lpstr>Background</vt:lpstr>
      <vt:lpstr>LESSON 1</vt:lpstr>
      <vt:lpstr>PowerPoint Presentation</vt:lpstr>
      <vt:lpstr>PowerPoint Presentation</vt:lpstr>
      <vt:lpstr>WHAT IS A TRADE UNION?</vt:lpstr>
      <vt:lpstr>PowerPoint Presentation</vt:lpstr>
      <vt:lpstr>PowerPoint Presentation</vt:lpstr>
      <vt:lpstr>COMMON TOPICS OF NEGOTIATIONS</vt:lpstr>
      <vt:lpstr>PowerPoint Presentation</vt:lpstr>
      <vt:lpstr>WHY JOIN A TRADE UNION?</vt:lpstr>
      <vt:lpstr>ACTIVISTS </vt:lpstr>
      <vt:lpstr>WORKPLACE REPRESENTATIVE (SHOP STEWARD)</vt:lpstr>
      <vt:lpstr>WHAT SKILLS SHOULD AN EFFECTIVE WORKPLACE REPRESENTATIVE HAVE?</vt:lpstr>
      <vt:lpstr>COLLECTIVE BARGAINING</vt:lpstr>
      <vt:lpstr>WHAT HAVE WE LEARNED?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dc:title>
  <dc:creator>Kimberley Kendall</dc:creator>
  <cp:lastModifiedBy>Erin McGann</cp:lastModifiedBy>
  <cp:revision>148</cp:revision>
  <dcterms:created xsi:type="dcterms:W3CDTF">2021-11-01T19:32:50Z</dcterms:created>
  <dcterms:modified xsi:type="dcterms:W3CDTF">2022-04-05T15:25:04Z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0x010100B332B1DAF0629D4CB667CBE8E79EA8FC</vt:lpwstr>
  </property>
</Properties>
</file>