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4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64" r:id="rId2"/>
    <p:sldMasterId id="2147483671" r:id="rId3"/>
  </p:sldMasterIdLst>
  <p:notesMasterIdLst>
    <p:notesMasterId r:id="rId10"/>
  </p:notesMasterIdLst>
  <p:handoutMasterIdLst>
    <p:handoutMasterId r:id="rId11"/>
  </p:handoutMasterIdLst>
  <p:sldIdLst>
    <p:sldId id="257" r:id="rId4"/>
    <p:sldId id="275" r:id="rId5"/>
    <p:sldId id="278" r:id="rId6"/>
    <p:sldId id="271" r:id="rId7"/>
    <p:sldId id="276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EAF3"/>
    <a:srgbClr val="0087CB"/>
    <a:srgbClr val="545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7"/>
    <p:restoredTop sz="95537"/>
  </p:normalViewPr>
  <p:slideViewPr>
    <p:cSldViewPr snapToGrid="0" snapToObjects="1">
      <p:cViewPr varScale="1">
        <p:scale>
          <a:sx n="99" d="100"/>
          <a:sy n="99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408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5C7A17-78A0-4C4E-B91A-8D332271B2E8}" type="doc">
      <dgm:prSet loTypeId="urn:microsoft.com/office/officeart/2005/8/layout/radial6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B73AC12E-B2E2-3E49-9773-F22B4F9CD005}">
      <dgm:prSet phldrT="[Text]" custT="1"/>
      <dgm:spPr>
        <a:solidFill>
          <a:srgbClr val="9FEAF3"/>
        </a:solidFill>
        <a:ln>
          <a:noFill/>
        </a:ln>
      </dgm:spPr>
      <dgm:t>
        <a:bodyPr lIns="0" tIns="0" rIns="0" bIns="0"/>
        <a:lstStyle/>
        <a:p>
          <a:r>
            <a:rPr lang="en-US" sz="2400" b="1" dirty="0">
              <a:solidFill>
                <a:schemeClr val="tx1"/>
              </a:solidFill>
              <a:latin typeface="Tw Cen MT" panose="020B0602020104020603" pitchFamily="34" charset="77"/>
            </a:rPr>
            <a:t>Better Working Conditions</a:t>
          </a:r>
        </a:p>
      </dgm:t>
    </dgm:pt>
    <dgm:pt modelId="{EEB15C4B-EC29-9542-9D8C-83A82BA453ED}" type="parTrans" cxnId="{E8BB55B0-1921-6543-A0DA-94B8B002314D}">
      <dgm:prSet/>
      <dgm:spPr/>
      <dgm:t>
        <a:bodyPr/>
        <a:lstStyle/>
        <a:p>
          <a:endParaRPr lang="en-US"/>
        </a:p>
      </dgm:t>
    </dgm:pt>
    <dgm:pt modelId="{1238B19A-76DD-FC42-8874-10365230887D}" type="sibTrans" cxnId="{E8BB55B0-1921-6543-A0DA-94B8B002314D}">
      <dgm:prSet/>
      <dgm:spPr/>
      <dgm:t>
        <a:bodyPr/>
        <a:lstStyle/>
        <a:p>
          <a:endParaRPr lang="en-US"/>
        </a:p>
      </dgm:t>
    </dgm:pt>
    <dgm:pt modelId="{B2B87E6F-77E0-1244-BCD2-015DE186BBF8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/>
        <a:lstStyle/>
        <a:p>
          <a:r>
            <a:rPr lang="en-US" sz="1800" dirty="0">
              <a:latin typeface="Tw Cen MT" panose="020B0602020104020603" pitchFamily="34" charset="77"/>
            </a:rPr>
            <a:t>Wages</a:t>
          </a:r>
        </a:p>
      </dgm:t>
    </dgm:pt>
    <dgm:pt modelId="{546B0C15-B810-3C48-BFD3-0D6CC0F307DC}" type="parTrans" cxnId="{CD874E12-A166-2D43-BD42-CE59A50E7952}">
      <dgm:prSet/>
      <dgm:spPr/>
      <dgm:t>
        <a:bodyPr/>
        <a:lstStyle/>
        <a:p>
          <a:endParaRPr lang="en-US"/>
        </a:p>
      </dgm:t>
    </dgm:pt>
    <dgm:pt modelId="{4F6FDF4D-0763-3746-830E-0711285C716B}" type="sibTrans" cxnId="{CD874E12-A166-2D43-BD42-CE59A50E7952}">
      <dgm:prSet/>
      <dgm:spPr>
        <a:solidFill>
          <a:srgbClr val="0087CB"/>
        </a:solidFill>
        <a:ln>
          <a:noFill/>
        </a:ln>
      </dgm:spPr>
      <dgm:t>
        <a:bodyPr/>
        <a:lstStyle/>
        <a:p>
          <a:endParaRPr lang="en-US"/>
        </a:p>
      </dgm:t>
    </dgm:pt>
    <dgm:pt modelId="{6B4A860F-66D2-9E4B-8749-B8D983A640B8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/>
        <a:lstStyle/>
        <a:p>
          <a:r>
            <a:rPr lang="en-US" sz="1800" dirty="0">
              <a:latin typeface="Tw Cen MT" panose="020B0602020104020603" pitchFamily="34" charset="77"/>
            </a:rPr>
            <a:t>Holidays &amp; other types of leave</a:t>
          </a:r>
        </a:p>
      </dgm:t>
    </dgm:pt>
    <dgm:pt modelId="{23E764C6-1206-5343-AC8F-3027DB2A9CF5}" type="parTrans" cxnId="{611DC25B-7C00-CF4E-B25B-43FE24D71BFE}">
      <dgm:prSet/>
      <dgm:spPr/>
      <dgm:t>
        <a:bodyPr/>
        <a:lstStyle/>
        <a:p>
          <a:endParaRPr lang="en-US"/>
        </a:p>
      </dgm:t>
    </dgm:pt>
    <dgm:pt modelId="{49A9279C-E9FE-BF44-9A6E-4370BF35428F}" type="sibTrans" cxnId="{611DC25B-7C00-CF4E-B25B-43FE24D71BFE}">
      <dgm:prSet/>
      <dgm:spPr>
        <a:solidFill>
          <a:srgbClr val="0087CB"/>
        </a:solidFill>
        <a:ln>
          <a:noFill/>
        </a:ln>
      </dgm:spPr>
      <dgm:t>
        <a:bodyPr/>
        <a:lstStyle/>
        <a:p>
          <a:endParaRPr lang="en-US"/>
        </a:p>
      </dgm:t>
    </dgm:pt>
    <dgm:pt modelId="{32C8B660-E49F-6E49-821F-31201D1961E4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/>
        <a:lstStyle/>
        <a:p>
          <a:r>
            <a:rPr lang="en-US" sz="1800" dirty="0">
              <a:latin typeface="Tw Cen MT" panose="020B0602020104020603" pitchFamily="34" charset="77"/>
            </a:rPr>
            <a:t>Workplace facilities</a:t>
          </a:r>
        </a:p>
      </dgm:t>
    </dgm:pt>
    <dgm:pt modelId="{EABF45BB-0E29-6D4C-8782-924B30AC3DDB}" type="parTrans" cxnId="{B6F935AE-C9F3-CC42-97F7-BCF78E596768}">
      <dgm:prSet/>
      <dgm:spPr/>
      <dgm:t>
        <a:bodyPr/>
        <a:lstStyle/>
        <a:p>
          <a:endParaRPr lang="en-US"/>
        </a:p>
      </dgm:t>
    </dgm:pt>
    <dgm:pt modelId="{EB392997-A191-7442-B938-B1EAD188C567}" type="sibTrans" cxnId="{B6F935AE-C9F3-CC42-97F7-BCF78E596768}">
      <dgm:prSet/>
      <dgm:spPr>
        <a:solidFill>
          <a:srgbClr val="0087CB"/>
        </a:solidFill>
        <a:ln>
          <a:noFill/>
        </a:ln>
      </dgm:spPr>
      <dgm:t>
        <a:bodyPr/>
        <a:lstStyle/>
        <a:p>
          <a:endParaRPr lang="en-US"/>
        </a:p>
      </dgm:t>
    </dgm:pt>
    <dgm:pt modelId="{9F9A4687-633C-D14D-AA5B-2B47898706A7}">
      <dgm:prSet phldrT="[Text]" custT="1"/>
      <dgm:spPr>
        <a:solidFill>
          <a:srgbClr val="0087CB"/>
        </a:solidFill>
        <a:ln>
          <a:noFill/>
        </a:ln>
      </dgm:spPr>
      <dgm:t>
        <a:bodyPr lIns="0" tIns="0" rIns="0" bIns="0"/>
        <a:lstStyle/>
        <a:p>
          <a:r>
            <a:rPr lang="en-US" sz="1800" dirty="0">
              <a:latin typeface="Tw Cen MT" panose="020B0602020104020603" pitchFamily="34" charset="77"/>
            </a:rPr>
            <a:t>Health &amp; safety concerns</a:t>
          </a:r>
        </a:p>
      </dgm:t>
    </dgm:pt>
    <dgm:pt modelId="{48D9BA62-3000-1E4F-BB4C-6393B5A7273F}" type="parTrans" cxnId="{0FA4AD00-343E-EE4F-86AA-CDEAC725FF1A}">
      <dgm:prSet/>
      <dgm:spPr/>
      <dgm:t>
        <a:bodyPr/>
        <a:lstStyle/>
        <a:p>
          <a:endParaRPr lang="en-US"/>
        </a:p>
      </dgm:t>
    </dgm:pt>
    <dgm:pt modelId="{ACE77B3F-786C-6443-9888-4B91EF04F790}" type="sibTrans" cxnId="{0FA4AD00-343E-EE4F-86AA-CDEAC725FF1A}">
      <dgm:prSet/>
      <dgm:spPr>
        <a:solidFill>
          <a:srgbClr val="0087CB"/>
        </a:solidFill>
        <a:ln>
          <a:noFill/>
        </a:ln>
      </dgm:spPr>
      <dgm:t>
        <a:bodyPr/>
        <a:lstStyle/>
        <a:p>
          <a:endParaRPr lang="en-US"/>
        </a:p>
      </dgm:t>
    </dgm:pt>
    <dgm:pt modelId="{665742A0-F7CC-D145-9043-7EA6CD57EB65}">
      <dgm:prSet custT="1"/>
      <dgm:spPr>
        <a:solidFill>
          <a:srgbClr val="0087CB"/>
        </a:solidFill>
        <a:ln>
          <a:noFill/>
        </a:ln>
      </dgm:spPr>
      <dgm:t>
        <a:bodyPr lIns="0" tIns="0" rIns="0" bIns="0"/>
        <a:lstStyle/>
        <a:p>
          <a:r>
            <a:rPr lang="en-US" sz="1800" dirty="0">
              <a:latin typeface="Tw Cen MT" panose="020B0602020104020603" pitchFamily="34" charset="77"/>
            </a:rPr>
            <a:t>Promotions &amp; career development</a:t>
          </a:r>
        </a:p>
      </dgm:t>
    </dgm:pt>
    <dgm:pt modelId="{09121E7C-AE1A-D640-ABA6-5C66713326AB}" type="parTrans" cxnId="{16F30860-E3C7-7245-8C1C-017555C8590A}">
      <dgm:prSet/>
      <dgm:spPr/>
      <dgm:t>
        <a:bodyPr/>
        <a:lstStyle/>
        <a:p>
          <a:endParaRPr lang="en-US"/>
        </a:p>
      </dgm:t>
    </dgm:pt>
    <dgm:pt modelId="{FEA7145C-232A-9F4D-8822-EDE65DD6A20B}" type="sibTrans" cxnId="{16F30860-E3C7-7245-8C1C-017555C8590A}">
      <dgm:prSet/>
      <dgm:spPr>
        <a:solidFill>
          <a:srgbClr val="0087CB"/>
        </a:solidFill>
        <a:ln>
          <a:noFill/>
        </a:ln>
      </dgm:spPr>
      <dgm:t>
        <a:bodyPr/>
        <a:lstStyle/>
        <a:p>
          <a:endParaRPr lang="en-US"/>
        </a:p>
      </dgm:t>
    </dgm:pt>
    <dgm:pt modelId="{70E4E72F-FCD2-DF49-B15A-DAC9E1F4699E}">
      <dgm:prSet custT="1"/>
      <dgm:spPr>
        <a:solidFill>
          <a:srgbClr val="0087CB"/>
        </a:solidFill>
        <a:ln>
          <a:noFill/>
        </a:ln>
      </dgm:spPr>
      <dgm:t>
        <a:bodyPr lIns="0" tIns="0" rIns="0" bIns="0"/>
        <a:lstStyle/>
        <a:p>
          <a:r>
            <a:rPr lang="en-US" sz="1800" dirty="0">
              <a:latin typeface="Tw Cen MT" panose="020B0602020104020603" pitchFamily="34" charset="77"/>
            </a:rPr>
            <a:t>Procedures such as grievance, discipline, disputes</a:t>
          </a:r>
        </a:p>
      </dgm:t>
    </dgm:pt>
    <dgm:pt modelId="{0BE0D168-B9D9-374B-8C02-DB6A9C12CA3B}" type="parTrans" cxnId="{9FE78F86-A315-FE4B-B584-1D93E0F30ED3}">
      <dgm:prSet/>
      <dgm:spPr/>
      <dgm:t>
        <a:bodyPr/>
        <a:lstStyle/>
        <a:p>
          <a:endParaRPr lang="en-US"/>
        </a:p>
      </dgm:t>
    </dgm:pt>
    <dgm:pt modelId="{628E5523-3D3C-2740-8BF2-2AAC0A29949A}" type="sibTrans" cxnId="{9FE78F86-A315-FE4B-B584-1D93E0F30ED3}">
      <dgm:prSet/>
      <dgm:spPr>
        <a:solidFill>
          <a:srgbClr val="0087CB"/>
        </a:solidFill>
        <a:ln>
          <a:noFill/>
        </a:ln>
      </dgm:spPr>
      <dgm:t>
        <a:bodyPr/>
        <a:lstStyle/>
        <a:p>
          <a:endParaRPr lang="en-US"/>
        </a:p>
      </dgm:t>
    </dgm:pt>
    <dgm:pt modelId="{46C706F7-CA91-1D41-BDA8-04D6A02C998B}" type="pres">
      <dgm:prSet presAssocID="{CF5C7A17-78A0-4C4E-B91A-8D332271B2E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AB96C2-0C4D-AD4D-A589-A4589D201E31}" type="pres">
      <dgm:prSet presAssocID="{B73AC12E-B2E2-3E49-9773-F22B4F9CD005}" presName="centerShape" presStyleLbl="node0" presStyleIdx="0" presStyleCnt="1" custScaleX="111121" custScaleY="111121"/>
      <dgm:spPr/>
    </dgm:pt>
    <dgm:pt modelId="{4D7B52BE-B3E0-314A-8562-17DF1664D83F}" type="pres">
      <dgm:prSet presAssocID="{B2B87E6F-77E0-1244-BCD2-015DE186BBF8}" presName="node" presStyleLbl="node1" presStyleIdx="0" presStyleCnt="6" custScaleX="132036" custScaleY="132036">
        <dgm:presLayoutVars>
          <dgm:bulletEnabled val="1"/>
        </dgm:presLayoutVars>
      </dgm:prSet>
      <dgm:spPr/>
    </dgm:pt>
    <dgm:pt modelId="{87A058AD-5909-5940-B5F5-771F4F2767E6}" type="pres">
      <dgm:prSet presAssocID="{B2B87E6F-77E0-1244-BCD2-015DE186BBF8}" presName="dummy" presStyleCnt="0"/>
      <dgm:spPr/>
    </dgm:pt>
    <dgm:pt modelId="{871DC827-56D5-F54D-ADFF-FBE01BE37F2C}" type="pres">
      <dgm:prSet presAssocID="{4F6FDF4D-0763-3746-830E-0711285C716B}" presName="sibTrans" presStyleLbl="sibTrans2D1" presStyleIdx="0" presStyleCnt="6"/>
      <dgm:spPr/>
    </dgm:pt>
    <dgm:pt modelId="{AD99CF49-B2E4-3F47-94C7-B601476A7C3F}" type="pres">
      <dgm:prSet presAssocID="{6B4A860F-66D2-9E4B-8749-B8D983A640B8}" presName="node" presStyleLbl="node1" presStyleIdx="1" presStyleCnt="6" custScaleX="132036" custScaleY="132036">
        <dgm:presLayoutVars>
          <dgm:bulletEnabled val="1"/>
        </dgm:presLayoutVars>
      </dgm:prSet>
      <dgm:spPr/>
    </dgm:pt>
    <dgm:pt modelId="{AC4F0F34-95EF-304D-A382-EB66365A43C0}" type="pres">
      <dgm:prSet presAssocID="{6B4A860F-66D2-9E4B-8749-B8D983A640B8}" presName="dummy" presStyleCnt="0"/>
      <dgm:spPr/>
    </dgm:pt>
    <dgm:pt modelId="{ECA7762A-37F9-D74B-A4B1-74E56D000FFE}" type="pres">
      <dgm:prSet presAssocID="{49A9279C-E9FE-BF44-9A6E-4370BF35428F}" presName="sibTrans" presStyleLbl="sibTrans2D1" presStyleIdx="1" presStyleCnt="6"/>
      <dgm:spPr/>
    </dgm:pt>
    <dgm:pt modelId="{E5EE7D79-3F3B-9A46-89F2-1F092E8CD24D}" type="pres">
      <dgm:prSet presAssocID="{32C8B660-E49F-6E49-821F-31201D1961E4}" presName="node" presStyleLbl="node1" presStyleIdx="2" presStyleCnt="6" custScaleX="132036" custScaleY="132036">
        <dgm:presLayoutVars>
          <dgm:bulletEnabled val="1"/>
        </dgm:presLayoutVars>
      </dgm:prSet>
      <dgm:spPr/>
    </dgm:pt>
    <dgm:pt modelId="{B817A741-F2F0-564B-B356-A543D675B2A8}" type="pres">
      <dgm:prSet presAssocID="{32C8B660-E49F-6E49-821F-31201D1961E4}" presName="dummy" presStyleCnt="0"/>
      <dgm:spPr/>
    </dgm:pt>
    <dgm:pt modelId="{AEBC114B-C5B7-7D40-81E8-42730C3FF419}" type="pres">
      <dgm:prSet presAssocID="{EB392997-A191-7442-B938-B1EAD188C567}" presName="sibTrans" presStyleLbl="sibTrans2D1" presStyleIdx="2" presStyleCnt="6"/>
      <dgm:spPr/>
    </dgm:pt>
    <dgm:pt modelId="{3AF6C238-87AF-374C-9889-214B49F984CB}" type="pres">
      <dgm:prSet presAssocID="{9F9A4687-633C-D14D-AA5B-2B47898706A7}" presName="node" presStyleLbl="node1" presStyleIdx="3" presStyleCnt="6" custScaleX="132036" custScaleY="132036">
        <dgm:presLayoutVars>
          <dgm:bulletEnabled val="1"/>
        </dgm:presLayoutVars>
      </dgm:prSet>
      <dgm:spPr/>
    </dgm:pt>
    <dgm:pt modelId="{942E85FF-1337-3C45-A13E-66C300EFDE35}" type="pres">
      <dgm:prSet presAssocID="{9F9A4687-633C-D14D-AA5B-2B47898706A7}" presName="dummy" presStyleCnt="0"/>
      <dgm:spPr/>
    </dgm:pt>
    <dgm:pt modelId="{9BD0FCBE-1246-0649-A44D-265D40189056}" type="pres">
      <dgm:prSet presAssocID="{ACE77B3F-786C-6443-9888-4B91EF04F790}" presName="sibTrans" presStyleLbl="sibTrans2D1" presStyleIdx="3" presStyleCnt="6"/>
      <dgm:spPr/>
    </dgm:pt>
    <dgm:pt modelId="{5D4683AE-00BC-E748-9D19-06B64C795DB8}" type="pres">
      <dgm:prSet presAssocID="{665742A0-F7CC-D145-9043-7EA6CD57EB65}" presName="node" presStyleLbl="node1" presStyleIdx="4" presStyleCnt="6" custScaleX="132036" custScaleY="132036">
        <dgm:presLayoutVars>
          <dgm:bulletEnabled val="1"/>
        </dgm:presLayoutVars>
      </dgm:prSet>
      <dgm:spPr/>
    </dgm:pt>
    <dgm:pt modelId="{96BA1D4B-9417-5C40-9942-DB16CA0E40F7}" type="pres">
      <dgm:prSet presAssocID="{665742A0-F7CC-D145-9043-7EA6CD57EB65}" presName="dummy" presStyleCnt="0"/>
      <dgm:spPr/>
    </dgm:pt>
    <dgm:pt modelId="{22068993-DC40-5B47-BA71-6415D599C32A}" type="pres">
      <dgm:prSet presAssocID="{FEA7145C-232A-9F4D-8822-EDE65DD6A20B}" presName="sibTrans" presStyleLbl="sibTrans2D1" presStyleIdx="4" presStyleCnt="6"/>
      <dgm:spPr/>
    </dgm:pt>
    <dgm:pt modelId="{2EAEE4A2-B11F-0046-B317-57B2F9FD11C3}" type="pres">
      <dgm:prSet presAssocID="{70E4E72F-FCD2-DF49-B15A-DAC9E1F4699E}" presName="node" presStyleLbl="node1" presStyleIdx="5" presStyleCnt="6" custScaleX="132036" custScaleY="132036">
        <dgm:presLayoutVars>
          <dgm:bulletEnabled val="1"/>
        </dgm:presLayoutVars>
      </dgm:prSet>
      <dgm:spPr/>
    </dgm:pt>
    <dgm:pt modelId="{9F28CCA0-BC29-3548-B848-8BB0B8491625}" type="pres">
      <dgm:prSet presAssocID="{70E4E72F-FCD2-DF49-B15A-DAC9E1F4699E}" presName="dummy" presStyleCnt="0"/>
      <dgm:spPr/>
    </dgm:pt>
    <dgm:pt modelId="{EB3F6A29-67B8-654B-A925-E83AC30B95B4}" type="pres">
      <dgm:prSet presAssocID="{628E5523-3D3C-2740-8BF2-2AAC0A29949A}" presName="sibTrans" presStyleLbl="sibTrans2D1" presStyleIdx="5" presStyleCnt="6"/>
      <dgm:spPr/>
    </dgm:pt>
  </dgm:ptLst>
  <dgm:cxnLst>
    <dgm:cxn modelId="{0FA4AD00-343E-EE4F-86AA-CDEAC725FF1A}" srcId="{B73AC12E-B2E2-3E49-9773-F22B4F9CD005}" destId="{9F9A4687-633C-D14D-AA5B-2B47898706A7}" srcOrd="3" destOrd="0" parTransId="{48D9BA62-3000-1E4F-BB4C-6393B5A7273F}" sibTransId="{ACE77B3F-786C-6443-9888-4B91EF04F790}"/>
    <dgm:cxn modelId="{9CFF6508-52F3-CF49-8C78-23F820EA42EB}" type="presOf" srcId="{CF5C7A17-78A0-4C4E-B91A-8D332271B2E8}" destId="{46C706F7-CA91-1D41-BDA8-04D6A02C998B}" srcOrd="0" destOrd="0" presId="urn:microsoft.com/office/officeart/2005/8/layout/radial6"/>
    <dgm:cxn modelId="{CD874E12-A166-2D43-BD42-CE59A50E7952}" srcId="{B73AC12E-B2E2-3E49-9773-F22B4F9CD005}" destId="{B2B87E6F-77E0-1244-BCD2-015DE186BBF8}" srcOrd="0" destOrd="0" parTransId="{546B0C15-B810-3C48-BFD3-0D6CC0F307DC}" sibTransId="{4F6FDF4D-0763-3746-830E-0711285C716B}"/>
    <dgm:cxn modelId="{ADAEE119-0D73-4E45-96CF-0649C4625CC4}" type="presOf" srcId="{EB392997-A191-7442-B938-B1EAD188C567}" destId="{AEBC114B-C5B7-7D40-81E8-42730C3FF419}" srcOrd="0" destOrd="0" presId="urn:microsoft.com/office/officeart/2005/8/layout/radial6"/>
    <dgm:cxn modelId="{97F12A1F-2E5F-3048-ADA3-A3BDD4922A66}" type="presOf" srcId="{70E4E72F-FCD2-DF49-B15A-DAC9E1F4699E}" destId="{2EAEE4A2-B11F-0046-B317-57B2F9FD11C3}" srcOrd="0" destOrd="0" presId="urn:microsoft.com/office/officeart/2005/8/layout/radial6"/>
    <dgm:cxn modelId="{48EEA233-9473-0F47-BDF2-A279B9E290D6}" type="presOf" srcId="{49A9279C-E9FE-BF44-9A6E-4370BF35428F}" destId="{ECA7762A-37F9-D74B-A4B1-74E56D000FFE}" srcOrd="0" destOrd="0" presId="urn:microsoft.com/office/officeart/2005/8/layout/radial6"/>
    <dgm:cxn modelId="{68AAAC58-AEA9-9A4D-B5A2-0D601A62AA04}" type="presOf" srcId="{B2B87E6F-77E0-1244-BCD2-015DE186BBF8}" destId="{4D7B52BE-B3E0-314A-8562-17DF1664D83F}" srcOrd="0" destOrd="0" presId="urn:microsoft.com/office/officeart/2005/8/layout/radial6"/>
    <dgm:cxn modelId="{611DC25B-7C00-CF4E-B25B-43FE24D71BFE}" srcId="{B73AC12E-B2E2-3E49-9773-F22B4F9CD005}" destId="{6B4A860F-66D2-9E4B-8749-B8D983A640B8}" srcOrd="1" destOrd="0" parTransId="{23E764C6-1206-5343-AC8F-3027DB2A9CF5}" sibTransId="{49A9279C-E9FE-BF44-9A6E-4370BF35428F}"/>
    <dgm:cxn modelId="{16F30860-E3C7-7245-8C1C-017555C8590A}" srcId="{B73AC12E-B2E2-3E49-9773-F22B4F9CD005}" destId="{665742A0-F7CC-D145-9043-7EA6CD57EB65}" srcOrd="4" destOrd="0" parTransId="{09121E7C-AE1A-D640-ABA6-5C66713326AB}" sibTransId="{FEA7145C-232A-9F4D-8822-EDE65DD6A20B}"/>
    <dgm:cxn modelId="{772A1063-478E-E24D-B3E5-C66597F13677}" type="presOf" srcId="{B73AC12E-B2E2-3E49-9773-F22B4F9CD005}" destId="{4EAB96C2-0C4D-AD4D-A589-A4589D201E31}" srcOrd="0" destOrd="0" presId="urn:microsoft.com/office/officeart/2005/8/layout/radial6"/>
    <dgm:cxn modelId="{647A5C77-7B3A-764C-B60B-1D72A960A4BD}" type="presOf" srcId="{32C8B660-E49F-6E49-821F-31201D1961E4}" destId="{E5EE7D79-3F3B-9A46-89F2-1F092E8CD24D}" srcOrd="0" destOrd="0" presId="urn:microsoft.com/office/officeart/2005/8/layout/radial6"/>
    <dgm:cxn modelId="{5224E378-BAD3-C340-B668-7F7DBEADF340}" type="presOf" srcId="{4F6FDF4D-0763-3746-830E-0711285C716B}" destId="{871DC827-56D5-F54D-ADFF-FBE01BE37F2C}" srcOrd="0" destOrd="0" presId="urn:microsoft.com/office/officeart/2005/8/layout/radial6"/>
    <dgm:cxn modelId="{9FE78F86-A315-FE4B-B584-1D93E0F30ED3}" srcId="{B73AC12E-B2E2-3E49-9773-F22B4F9CD005}" destId="{70E4E72F-FCD2-DF49-B15A-DAC9E1F4699E}" srcOrd="5" destOrd="0" parTransId="{0BE0D168-B9D9-374B-8C02-DB6A9C12CA3B}" sibTransId="{628E5523-3D3C-2740-8BF2-2AAC0A29949A}"/>
    <dgm:cxn modelId="{1648A987-C7C9-E646-ADDA-D2FCC7EB42FD}" type="presOf" srcId="{ACE77B3F-786C-6443-9888-4B91EF04F790}" destId="{9BD0FCBE-1246-0649-A44D-265D40189056}" srcOrd="0" destOrd="0" presId="urn:microsoft.com/office/officeart/2005/8/layout/radial6"/>
    <dgm:cxn modelId="{77E6AD89-C4D4-9A4A-BABD-843ADF7C4E61}" type="presOf" srcId="{FEA7145C-232A-9F4D-8822-EDE65DD6A20B}" destId="{22068993-DC40-5B47-BA71-6415D599C32A}" srcOrd="0" destOrd="0" presId="urn:microsoft.com/office/officeart/2005/8/layout/radial6"/>
    <dgm:cxn modelId="{457A1B95-2C21-964A-BDD9-67F002790BCF}" type="presOf" srcId="{628E5523-3D3C-2740-8BF2-2AAC0A29949A}" destId="{EB3F6A29-67B8-654B-A925-E83AC30B95B4}" srcOrd="0" destOrd="0" presId="urn:microsoft.com/office/officeart/2005/8/layout/radial6"/>
    <dgm:cxn modelId="{4EE516AD-08D0-7D45-BA09-3F8151A71D15}" type="presOf" srcId="{6B4A860F-66D2-9E4B-8749-B8D983A640B8}" destId="{AD99CF49-B2E4-3F47-94C7-B601476A7C3F}" srcOrd="0" destOrd="0" presId="urn:microsoft.com/office/officeart/2005/8/layout/radial6"/>
    <dgm:cxn modelId="{B6F935AE-C9F3-CC42-97F7-BCF78E596768}" srcId="{B73AC12E-B2E2-3E49-9773-F22B4F9CD005}" destId="{32C8B660-E49F-6E49-821F-31201D1961E4}" srcOrd="2" destOrd="0" parTransId="{EABF45BB-0E29-6D4C-8782-924B30AC3DDB}" sibTransId="{EB392997-A191-7442-B938-B1EAD188C567}"/>
    <dgm:cxn modelId="{E8BB55B0-1921-6543-A0DA-94B8B002314D}" srcId="{CF5C7A17-78A0-4C4E-B91A-8D332271B2E8}" destId="{B73AC12E-B2E2-3E49-9773-F22B4F9CD005}" srcOrd="0" destOrd="0" parTransId="{EEB15C4B-EC29-9542-9D8C-83A82BA453ED}" sibTransId="{1238B19A-76DD-FC42-8874-10365230887D}"/>
    <dgm:cxn modelId="{1F1677BD-11F8-5347-84C2-CEE2E9DDEF85}" type="presOf" srcId="{9F9A4687-633C-D14D-AA5B-2B47898706A7}" destId="{3AF6C238-87AF-374C-9889-214B49F984CB}" srcOrd="0" destOrd="0" presId="urn:microsoft.com/office/officeart/2005/8/layout/radial6"/>
    <dgm:cxn modelId="{B6D472CD-9ECF-004E-9562-7D3FD5F1BDE4}" type="presOf" srcId="{665742A0-F7CC-D145-9043-7EA6CD57EB65}" destId="{5D4683AE-00BC-E748-9D19-06B64C795DB8}" srcOrd="0" destOrd="0" presId="urn:microsoft.com/office/officeart/2005/8/layout/radial6"/>
    <dgm:cxn modelId="{A2D8B5BE-1C40-4C4A-82DC-F5ECEF0C3B05}" type="presParOf" srcId="{46C706F7-CA91-1D41-BDA8-04D6A02C998B}" destId="{4EAB96C2-0C4D-AD4D-A589-A4589D201E31}" srcOrd="0" destOrd="0" presId="urn:microsoft.com/office/officeart/2005/8/layout/radial6"/>
    <dgm:cxn modelId="{143D99C5-ED69-6746-B1E4-FE079976902D}" type="presParOf" srcId="{46C706F7-CA91-1D41-BDA8-04D6A02C998B}" destId="{4D7B52BE-B3E0-314A-8562-17DF1664D83F}" srcOrd="1" destOrd="0" presId="urn:microsoft.com/office/officeart/2005/8/layout/radial6"/>
    <dgm:cxn modelId="{AE692596-30BD-C64E-ACF5-DCA2C031D4D6}" type="presParOf" srcId="{46C706F7-CA91-1D41-BDA8-04D6A02C998B}" destId="{87A058AD-5909-5940-B5F5-771F4F2767E6}" srcOrd="2" destOrd="0" presId="urn:microsoft.com/office/officeart/2005/8/layout/radial6"/>
    <dgm:cxn modelId="{EDBDC34E-F067-B84C-90CB-A9DC05C39BE1}" type="presParOf" srcId="{46C706F7-CA91-1D41-BDA8-04D6A02C998B}" destId="{871DC827-56D5-F54D-ADFF-FBE01BE37F2C}" srcOrd="3" destOrd="0" presId="urn:microsoft.com/office/officeart/2005/8/layout/radial6"/>
    <dgm:cxn modelId="{9AD8C00C-12B8-C940-A151-BAE88ED3633E}" type="presParOf" srcId="{46C706F7-CA91-1D41-BDA8-04D6A02C998B}" destId="{AD99CF49-B2E4-3F47-94C7-B601476A7C3F}" srcOrd="4" destOrd="0" presId="urn:microsoft.com/office/officeart/2005/8/layout/radial6"/>
    <dgm:cxn modelId="{BE908AEE-26C8-AE4A-BE24-210485E81B7B}" type="presParOf" srcId="{46C706F7-CA91-1D41-BDA8-04D6A02C998B}" destId="{AC4F0F34-95EF-304D-A382-EB66365A43C0}" srcOrd="5" destOrd="0" presId="urn:microsoft.com/office/officeart/2005/8/layout/radial6"/>
    <dgm:cxn modelId="{0496F94E-C4E5-DD47-81D9-90A4017C8312}" type="presParOf" srcId="{46C706F7-CA91-1D41-BDA8-04D6A02C998B}" destId="{ECA7762A-37F9-D74B-A4B1-74E56D000FFE}" srcOrd="6" destOrd="0" presId="urn:microsoft.com/office/officeart/2005/8/layout/radial6"/>
    <dgm:cxn modelId="{F9D50604-5F9F-634F-AE08-B320CED03896}" type="presParOf" srcId="{46C706F7-CA91-1D41-BDA8-04D6A02C998B}" destId="{E5EE7D79-3F3B-9A46-89F2-1F092E8CD24D}" srcOrd="7" destOrd="0" presId="urn:microsoft.com/office/officeart/2005/8/layout/radial6"/>
    <dgm:cxn modelId="{C3B43820-01EA-3341-A7B2-BA0640396EDC}" type="presParOf" srcId="{46C706F7-CA91-1D41-BDA8-04D6A02C998B}" destId="{B817A741-F2F0-564B-B356-A543D675B2A8}" srcOrd="8" destOrd="0" presId="urn:microsoft.com/office/officeart/2005/8/layout/radial6"/>
    <dgm:cxn modelId="{0F5CC40E-6F11-1A4B-A285-ED3FD5A8665D}" type="presParOf" srcId="{46C706F7-CA91-1D41-BDA8-04D6A02C998B}" destId="{AEBC114B-C5B7-7D40-81E8-42730C3FF419}" srcOrd="9" destOrd="0" presId="urn:microsoft.com/office/officeart/2005/8/layout/radial6"/>
    <dgm:cxn modelId="{260AFEFB-380F-E643-950B-7E8E38E245B4}" type="presParOf" srcId="{46C706F7-CA91-1D41-BDA8-04D6A02C998B}" destId="{3AF6C238-87AF-374C-9889-214B49F984CB}" srcOrd="10" destOrd="0" presId="urn:microsoft.com/office/officeart/2005/8/layout/radial6"/>
    <dgm:cxn modelId="{C7D9E243-8E74-2A47-8F5E-CC72CC72E90F}" type="presParOf" srcId="{46C706F7-CA91-1D41-BDA8-04D6A02C998B}" destId="{942E85FF-1337-3C45-A13E-66C300EFDE35}" srcOrd="11" destOrd="0" presId="urn:microsoft.com/office/officeart/2005/8/layout/radial6"/>
    <dgm:cxn modelId="{A9724BCB-C747-644C-8DCE-D64C4C995F81}" type="presParOf" srcId="{46C706F7-CA91-1D41-BDA8-04D6A02C998B}" destId="{9BD0FCBE-1246-0649-A44D-265D40189056}" srcOrd="12" destOrd="0" presId="urn:microsoft.com/office/officeart/2005/8/layout/radial6"/>
    <dgm:cxn modelId="{6BC65554-6FC9-A742-B136-08AA84C3E683}" type="presParOf" srcId="{46C706F7-CA91-1D41-BDA8-04D6A02C998B}" destId="{5D4683AE-00BC-E748-9D19-06B64C795DB8}" srcOrd="13" destOrd="0" presId="urn:microsoft.com/office/officeart/2005/8/layout/radial6"/>
    <dgm:cxn modelId="{C1DBEC31-A97E-7947-8306-3ECFE88F0E70}" type="presParOf" srcId="{46C706F7-CA91-1D41-BDA8-04D6A02C998B}" destId="{96BA1D4B-9417-5C40-9942-DB16CA0E40F7}" srcOrd="14" destOrd="0" presId="urn:microsoft.com/office/officeart/2005/8/layout/radial6"/>
    <dgm:cxn modelId="{FB395C51-40FF-324A-9B33-0758B2E28277}" type="presParOf" srcId="{46C706F7-CA91-1D41-BDA8-04D6A02C998B}" destId="{22068993-DC40-5B47-BA71-6415D599C32A}" srcOrd="15" destOrd="0" presId="urn:microsoft.com/office/officeart/2005/8/layout/radial6"/>
    <dgm:cxn modelId="{AAF1566A-91F5-5B4C-B734-9D8AE21E1005}" type="presParOf" srcId="{46C706F7-CA91-1D41-BDA8-04D6A02C998B}" destId="{2EAEE4A2-B11F-0046-B317-57B2F9FD11C3}" srcOrd="16" destOrd="0" presId="urn:microsoft.com/office/officeart/2005/8/layout/radial6"/>
    <dgm:cxn modelId="{566C5F1F-6E27-004A-85AD-AE5FFA3FE1F4}" type="presParOf" srcId="{46C706F7-CA91-1D41-BDA8-04D6A02C998B}" destId="{9F28CCA0-BC29-3548-B848-8BB0B8491625}" srcOrd="17" destOrd="0" presId="urn:microsoft.com/office/officeart/2005/8/layout/radial6"/>
    <dgm:cxn modelId="{9545D1F8-B6D3-E447-B130-7C0460D0FA10}" type="presParOf" srcId="{46C706F7-CA91-1D41-BDA8-04D6A02C998B}" destId="{EB3F6A29-67B8-654B-A925-E83AC30B95B4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F6A29-67B8-654B-A925-E83AC30B95B4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2600000"/>
            <a:gd name="adj2" fmla="val 162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068993-DC40-5B47-BA71-6415D599C32A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9000000"/>
            <a:gd name="adj2" fmla="val 126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D0FCBE-1246-0649-A44D-265D40189056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5400000"/>
            <a:gd name="adj2" fmla="val 90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BC114B-C5B7-7D40-81E8-42730C3FF419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800000"/>
            <a:gd name="adj2" fmla="val 54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A7762A-37F9-D74B-A4B1-74E56D000FFE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9800000"/>
            <a:gd name="adj2" fmla="val 18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1DC827-56D5-F54D-ADFF-FBE01BE37F2C}">
      <dsp:nvSpPr>
        <dsp:cNvPr id="0" name=""/>
        <dsp:cNvSpPr/>
      </dsp:nvSpPr>
      <dsp:spPr>
        <a:xfrm>
          <a:off x="1078542" y="609881"/>
          <a:ext cx="4174758" cy="4174758"/>
        </a:xfrm>
        <a:prstGeom prst="blockArc">
          <a:avLst>
            <a:gd name="adj1" fmla="val 16200000"/>
            <a:gd name="adj2" fmla="val 19800000"/>
            <a:gd name="adj3" fmla="val 4516"/>
          </a:avLst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AB96C2-0C4D-AD4D-A589-A4589D201E31}">
      <dsp:nvSpPr>
        <dsp:cNvPr id="0" name=""/>
        <dsp:cNvSpPr/>
      </dsp:nvSpPr>
      <dsp:spPr>
        <a:xfrm>
          <a:off x="2126667" y="1658006"/>
          <a:ext cx="2078508" cy="2078508"/>
        </a:xfrm>
        <a:prstGeom prst="ellipse">
          <a:avLst/>
        </a:prstGeom>
        <a:solidFill>
          <a:srgbClr val="9FEAF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Tw Cen MT" panose="020B0602020104020603" pitchFamily="34" charset="77"/>
            </a:rPr>
            <a:t>Better Working Conditions</a:t>
          </a:r>
        </a:p>
      </dsp:txBody>
      <dsp:txXfrm>
        <a:off x="2431057" y="1962396"/>
        <a:ext cx="1469728" cy="1469728"/>
      </dsp:txXfrm>
    </dsp:sp>
    <dsp:sp modelId="{4D7B52BE-B3E0-314A-8562-17DF1664D83F}">
      <dsp:nvSpPr>
        <dsp:cNvPr id="0" name=""/>
        <dsp:cNvSpPr/>
      </dsp:nvSpPr>
      <dsp:spPr>
        <a:xfrm>
          <a:off x="2301519" y="-207384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w Cen MT" panose="020B0602020104020603" pitchFamily="34" charset="77"/>
            </a:rPr>
            <a:t>Wages</a:t>
          </a:r>
        </a:p>
      </dsp:txBody>
      <dsp:txXfrm>
        <a:off x="2554697" y="45794"/>
        <a:ext cx="1222449" cy="1222449"/>
      </dsp:txXfrm>
    </dsp:sp>
    <dsp:sp modelId="{AD99CF49-B2E4-3F47-94C7-B601476A7C3F}">
      <dsp:nvSpPr>
        <dsp:cNvPr id="0" name=""/>
        <dsp:cNvSpPr/>
      </dsp:nvSpPr>
      <dsp:spPr>
        <a:xfrm>
          <a:off x="4068421" y="812737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w Cen MT" panose="020B0602020104020603" pitchFamily="34" charset="77"/>
            </a:rPr>
            <a:t>Holidays &amp; other types of leave</a:t>
          </a:r>
        </a:p>
      </dsp:txBody>
      <dsp:txXfrm>
        <a:off x="4321599" y="1065915"/>
        <a:ext cx="1222449" cy="1222449"/>
      </dsp:txXfrm>
    </dsp:sp>
    <dsp:sp modelId="{E5EE7D79-3F3B-9A46-89F2-1F092E8CD24D}">
      <dsp:nvSpPr>
        <dsp:cNvPr id="0" name=""/>
        <dsp:cNvSpPr/>
      </dsp:nvSpPr>
      <dsp:spPr>
        <a:xfrm>
          <a:off x="4068421" y="2852979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w Cen MT" panose="020B0602020104020603" pitchFamily="34" charset="77"/>
            </a:rPr>
            <a:t>Workplace facilities</a:t>
          </a:r>
        </a:p>
      </dsp:txBody>
      <dsp:txXfrm>
        <a:off x="4321599" y="3106157"/>
        <a:ext cx="1222449" cy="1222449"/>
      </dsp:txXfrm>
    </dsp:sp>
    <dsp:sp modelId="{3AF6C238-87AF-374C-9889-214B49F984CB}">
      <dsp:nvSpPr>
        <dsp:cNvPr id="0" name=""/>
        <dsp:cNvSpPr/>
      </dsp:nvSpPr>
      <dsp:spPr>
        <a:xfrm>
          <a:off x="2301519" y="3873101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w Cen MT" panose="020B0602020104020603" pitchFamily="34" charset="77"/>
            </a:rPr>
            <a:t>Health &amp; safety concerns</a:t>
          </a:r>
        </a:p>
      </dsp:txBody>
      <dsp:txXfrm>
        <a:off x="2554697" y="4126279"/>
        <a:ext cx="1222449" cy="1222449"/>
      </dsp:txXfrm>
    </dsp:sp>
    <dsp:sp modelId="{5D4683AE-00BC-E748-9D19-06B64C795DB8}">
      <dsp:nvSpPr>
        <dsp:cNvPr id="0" name=""/>
        <dsp:cNvSpPr/>
      </dsp:nvSpPr>
      <dsp:spPr>
        <a:xfrm>
          <a:off x="534617" y="2852979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w Cen MT" panose="020B0602020104020603" pitchFamily="34" charset="77"/>
            </a:rPr>
            <a:t>Promotions &amp; career development</a:t>
          </a:r>
        </a:p>
      </dsp:txBody>
      <dsp:txXfrm>
        <a:off x="787795" y="3106157"/>
        <a:ext cx="1222449" cy="1222449"/>
      </dsp:txXfrm>
    </dsp:sp>
    <dsp:sp modelId="{2EAEE4A2-B11F-0046-B317-57B2F9FD11C3}">
      <dsp:nvSpPr>
        <dsp:cNvPr id="0" name=""/>
        <dsp:cNvSpPr/>
      </dsp:nvSpPr>
      <dsp:spPr>
        <a:xfrm>
          <a:off x="534617" y="812737"/>
          <a:ext cx="1728805" cy="1728805"/>
        </a:xfrm>
        <a:prstGeom prst="ellipse">
          <a:avLst/>
        </a:prstGeom>
        <a:solidFill>
          <a:srgbClr val="0087CB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Tw Cen MT" panose="020B0602020104020603" pitchFamily="34" charset="77"/>
            </a:rPr>
            <a:t>Procedures such as grievance, discipline, disputes</a:t>
          </a:r>
        </a:p>
      </dsp:txBody>
      <dsp:txXfrm>
        <a:off x="787795" y="1065915"/>
        <a:ext cx="1222449" cy="12224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6A2D32-F977-7740-8420-96071C35130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4B575-0841-7E42-BBAE-34C74E03A2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5292B-E9F1-304B-9357-BEBCE7E80F65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7FDB47-86E1-374C-BE7A-19E325EABB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F95924-7F88-C040-AF07-913957795C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385E-63E7-C84B-BC01-8760A965D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626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33821-6F42-2540-8958-DFE8F67D9787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5AA50-E2E8-5E4E-8C00-15001E314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3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slide illustrates some of the main areas that trade unions are involved in.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45AA50-E2E8-5E4E-8C00-15001E31465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8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9F9C9-5923-1146-8E37-CD78E34634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46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D22D4E9-0D7E-5448-BA75-E095D78DD0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41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A2340B3-489B-D54D-A91E-C16A4D47F0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7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3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224A52-0C99-BA47-B521-AD82970D81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E631DD-91AF-134A-93EC-7D0A26C5A0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8B0A1D-6AC6-7844-BC24-CA83476C0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9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38B2717-ADF3-3442-A692-DC4784E3A9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1F876EC-62FC-9944-AAB4-1D57DCF5EE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0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8EE3842-6B65-844A-A54D-104554E20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5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6A1BF8-CCBB-8D4D-B840-8C40F77E7C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88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3E25C4-EACB-DF4B-B585-B4815E0590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50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B91018-0369-144B-A9C9-CFC41D1EDA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3F19165-FDAF-C842-9CD6-75C25D3C6B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400" y="540000"/>
            <a:ext cx="11113200" cy="42718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Tw Cen MT" panose="020B06020201040206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4956313"/>
            <a:ext cx="10009832" cy="13482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FE21A2-E245-2B40-BCA4-1E80C22D1F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0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A4E6CE30-6105-834C-8716-6DA68D00C3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DC7F91-D164-324E-89D3-C9991312588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0F94B7-FFC4-8A46-875F-219CE0FE9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6F0D7B-A09A-D946-A88C-10A9E6C6C3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000CC3-BB63-9E43-A16A-CFBED618CD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3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88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AE384CF-783E-5047-9812-ABBD62A28C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88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1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4F7B606-EBED-9549-A7AE-06DE811529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24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FCDD242-E77F-B14C-9B79-D5D616B0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E723C1E-92AD-0E4B-B7A3-5FEDDD758F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38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C924B16-A955-8644-BF70-274D42CF6D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723663-94A0-594D-9172-B2FFEF06710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1D154E3-3CF2-FC47-9B88-1C534C5079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FEB7C9C-AC4D-5947-9A4F-56CBCBB2EA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7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5F8102A-83D4-C44B-B78B-8E3FBF3EE9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6FB10E-8B08-1D42-89FA-905BB0D83A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0"/>
              </a:spcBef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1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6DC862-26A0-EF49-8258-2D7A36F9B6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2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109A17A-289C-FE4F-9BE6-C8865E8908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8D2B1F-C779-D94D-A3A9-6D38C8E3DA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3ACC378-22CF-FA49-9A64-C1CA16EE62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C02C7884-25E6-9440-8624-692FFD628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CDEA391-92EE-544D-A51D-0D253F543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62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FC9CC1-122A-424F-85F0-1151CE53C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92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0DED1F9-6A3A-E14B-A448-00B1ECC1AA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344D2B-AAC1-D144-860A-0F7DDE0548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24E984-774E-7C48-AFC2-BA609481C0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1A4F995-9B0B-C14C-A638-C2451E24D4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D7BC933F-5C3C-3541-836A-E982B471AA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84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2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C51095D-088A-5645-9B64-D222D5365C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25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3334AF9-9604-584A-96C9-2D94AD459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B62378-3688-774C-B812-704BF5466E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E9D8-8AF8-1B43-9658-F15B43E81F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FE386FA-3270-D843-86AD-2F34900F6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65964" y="-1430721"/>
            <a:ext cx="9515577" cy="9469746"/>
          </a:xfrm>
          <a:custGeom>
            <a:avLst/>
            <a:gdLst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709758 w 8872904"/>
              <a:gd name="connsiteY5" fmla="*/ 1333820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7510514 w 8872904"/>
              <a:gd name="connsiteY7" fmla="*/ 3096813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73497 w 8872904"/>
              <a:gd name="connsiteY6" fmla="*/ 1272158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8872904"/>
              <a:gd name="connsiteY0" fmla="*/ 4343418 h 8686835"/>
              <a:gd name="connsiteX1" fmla="*/ 1362390 w 8872904"/>
              <a:gd name="connsiteY1" fmla="*/ 3096813 h 8686835"/>
              <a:gd name="connsiteX2" fmla="*/ 1299407 w 8872904"/>
              <a:gd name="connsiteY2" fmla="*/ 1272158 h 8686835"/>
              <a:gd name="connsiteX3" fmla="*/ 3163146 w 8872904"/>
              <a:gd name="connsiteY3" fmla="*/ 1333820 h 8686835"/>
              <a:gd name="connsiteX4" fmla="*/ 4436452 w 8872904"/>
              <a:gd name="connsiteY4" fmla="*/ 0 h 8686835"/>
              <a:gd name="connsiteX5" fmla="*/ 5374907 w 8872904"/>
              <a:gd name="connsiteY5" fmla="*/ 2119431 h 8686835"/>
              <a:gd name="connsiteX6" fmla="*/ 7547739 w 8872904"/>
              <a:gd name="connsiteY6" fmla="*/ 692609 h 8686835"/>
              <a:gd name="connsiteX7" fmla="*/ 6789297 w 8872904"/>
              <a:gd name="connsiteY7" fmla="*/ 3174086 h 8686835"/>
              <a:gd name="connsiteX8" fmla="*/ 8872904 w 8872904"/>
              <a:gd name="connsiteY8" fmla="*/ 4343418 h 8686835"/>
              <a:gd name="connsiteX9" fmla="*/ 7510514 w 8872904"/>
              <a:gd name="connsiteY9" fmla="*/ 5590022 h 8686835"/>
              <a:gd name="connsiteX10" fmla="*/ 7573497 w 8872904"/>
              <a:gd name="connsiteY10" fmla="*/ 7414677 h 8686835"/>
              <a:gd name="connsiteX11" fmla="*/ 5709758 w 8872904"/>
              <a:gd name="connsiteY11" fmla="*/ 7353015 h 8686835"/>
              <a:gd name="connsiteX12" fmla="*/ 4436452 w 8872904"/>
              <a:gd name="connsiteY12" fmla="*/ 8686835 h 8686835"/>
              <a:gd name="connsiteX13" fmla="*/ 3163146 w 8872904"/>
              <a:gd name="connsiteY13" fmla="*/ 7353015 h 8686835"/>
              <a:gd name="connsiteX14" fmla="*/ 1299407 w 8872904"/>
              <a:gd name="connsiteY14" fmla="*/ 7414677 h 8686835"/>
              <a:gd name="connsiteX15" fmla="*/ 1362390 w 8872904"/>
              <a:gd name="connsiteY15" fmla="*/ 5590022 h 8686835"/>
              <a:gd name="connsiteX16" fmla="*/ 0 w 8872904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510514 w 9040329"/>
              <a:gd name="connsiteY9" fmla="*/ 5590022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7573497 w 9040329"/>
              <a:gd name="connsiteY10" fmla="*/ 7414677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709758 w 9040329"/>
              <a:gd name="connsiteY11" fmla="*/ 7353015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3163146 w 9040329"/>
              <a:gd name="connsiteY13" fmla="*/ 7353015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686835"/>
              <a:gd name="connsiteX1" fmla="*/ 1362390 w 9040329"/>
              <a:gd name="connsiteY1" fmla="*/ 3096813 h 8686835"/>
              <a:gd name="connsiteX2" fmla="*/ 1299407 w 9040329"/>
              <a:gd name="connsiteY2" fmla="*/ 1272158 h 8686835"/>
              <a:gd name="connsiteX3" fmla="*/ 3163146 w 9040329"/>
              <a:gd name="connsiteY3" fmla="*/ 1333820 h 8686835"/>
              <a:gd name="connsiteX4" fmla="*/ 4436452 w 9040329"/>
              <a:gd name="connsiteY4" fmla="*/ 0 h 8686835"/>
              <a:gd name="connsiteX5" fmla="*/ 5374907 w 9040329"/>
              <a:gd name="connsiteY5" fmla="*/ 2119431 h 8686835"/>
              <a:gd name="connsiteX6" fmla="*/ 7547739 w 9040329"/>
              <a:gd name="connsiteY6" fmla="*/ 692609 h 8686835"/>
              <a:gd name="connsiteX7" fmla="*/ 6789297 w 9040329"/>
              <a:gd name="connsiteY7" fmla="*/ 3174086 h 8686835"/>
              <a:gd name="connsiteX8" fmla="*/ 9040329 w 9040329"/>
              <a:gd name="connsiteY8" fmla="*/ 3841142 h 8686835"/>
              <a:gd name="connsiteX9" fmla="*/ 7111268 w 9040329"/>
              <a:gd name="connsiteY9" fmla="*/ 4984715 h 8686835"/>
              <a:gd name="connsiteX10" fmla="*/ 8603807 w 9040329"/>
              <a:gd name="connsiteY10" fmla="*/ 7440435 h 8686835"/>
              <a:gd name="connsiteX11" fmla="*/ 5993094 w 9040329"/>
              <a:gd name="connsiteY11" fmla="*/ 6464373 h 8686835"/>
              <a:gd name="connsiteX12" fmla="*/ 4436452 w 9040329"/>
              <a:gd name="connsiteY12" fmla="*/ 8686835 h 8686835"/>
              <a:gd name="connsiteX13" fmla="*/ 4154819 w 9040329"/>
              <a:gd name="connsiteY13" fmla="*/ 6709071 h 8686835"/>
              <a:gd name="connsiteX14" fmla="*/ 1299407 w 9040329"/>
              <a:gd name="connsiteY14" fmla="*/ 7414677 h 8686835"/>
              <a:gd name="connsiteX15" fmla="*/ 1362390 w 9040329"/>
              <a:gd name="connsiteY15" fmla="*/ 5590022 h 8686835"/>
              <a:gd name="connsiteX16" fmla="*/ 0 w 9040329"/>
              <a:gd name="connsiteY16" fmla="*/ 4343418 h 8686835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299407 w 9040329"/>
              <a:gd name="connsiteY14" fmla="*/ 7414677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1362390 w 9040329"/>
              <a:gd name="connsiteY15" fmla="*/ 5590022 h 8964421"/>
              <a:gd name="connsiteX16" fmla="*/ 0 w 9040329"/>
              <a:gd name="connsiteY16" fmla="*/ 4343418 h 8964421"/>
              <a:gd name="connsiteX0" fmla="*/ 0 w 9040329"/>
              <a:gd name="connsiteY0" fmla="*/ 4343418 h 8964421"/>
              <a:gd name="connsiteX1" fmla="*/ 1362390 w 9040329"/>
              <a:gd name="connsiteY1" fmla="*/ 3096813 h 8964421"/>
              <a:gd name="connsiteX2" fmla="*/ 1299407 w 9040329"/>
              <a:gd name="connsiteY2" fmla="*/ 1272158 h 8964421"/>
              <a:gd name="connsiteX3" fmla="*/ 3163146 w 9040329"/>
              <a:gd name="connsiteY3" fmla="*/ 1333820 h 8964421"/>
              <a:gd name="connsiteX4" fmla="*/ 4436452 w 9040329"/>
              <a:gd name="connsiteY4" fmla="*/ 0 h 8964421"/>
              <a:gd name="connsiteX5" fmla="*/ 5374907 w 9040329"/>
              <a:gd name="connsiteY5" fmla="*/ 2119431 h 8964421"/>
              <a:gd name="connsiteX6" fmla="*/ 7547739 w 9040329"/>
              <a:gd name="connsiteY6" fmla="*/ 692609 h 8964421"/>
              <a:gd name="connsiteX7" fmla="*/ 6789297 w 9040329"/>
              <a:gd name="connsiteY7" fmla="*/ 3174086 h 8964421"/>
              <a:gd name="connsiteX8" fmla="*/ 9040329 w 9040329"/>
              <a:gd name="connsiteY8" fmla="*/ 3841142 h 8964421"/>
              <a:gd name="connsiteX9" fmla="*/ 7111268 w 9040329"/>
              <a:gd name="connsiteY9" fmla="*/ 4984715 h 8964421"/>
              <a:gd name="connsiteX10" fmla="*/ 8603807 w 9040329"/>
              <a:gd name="connsiteY10" fmla="*/ 7440435 h 8964421"/>
              <a:gd name="connsiteX11" fmla="*/ 5993094 w 9040329"/>
              <a:gd name="connsiteY11" fmla="*/ 6464373 h 8964421"/>
              <a:gd name="connsiteX12" fmla="*/ 5318194 w 9040329"/>
              <a:gd name="connsiteY12" fmla="*/ 8964421 h 8964421"/>
              <a:gd name="connsiteX13" fmla="*/ 4154819 w 9040329"/>
              <a:gd name="connsiteY13" fmla="*/ 6709071 h 8964421"/>
              <a:gd name="connsiteX14" fmla="*/ 1887236 w 9040329"/>
              <a:gd name="connsiteY14" fmla="*/ 8149463 h 8964421"/>
              <a:gd name="connsiteX15" fmla="*/ 2668676 w 9040329"/>
              <a:gd name="connsiteY15" fmla="*/ 5606350 h 8964421"/>
              <a:gd name="connsiteX16" fmla="*/ 0 w 9040329"/>
              <a:gd name="connsiteY16" fmla="*/ 4343418 h 8964421"/>
              <a:gd name="connsiteX0" fmla="*/ 0 w 9105643"/>
              <a:gd name="connsiteY0" fmla="*/ 5045547 h 8964421"/>
              <a:gd name="connsiteX1" fmla="*/ 1427704 w 9105643"/>
              <a:gd name="connsiteY1" fmla="*/ 3096813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1364721 w 9105643"/>
              <a:gd name="connsiteY2" fmla="*/ 12721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228460 w 9105643"/>
              <a:gd name="connsiteY3" fmla="*/ 1333820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45547 h 8964421"/>
              <a:gd name="connsiteX1" fmla="*/ 2505389 w 9105643"/>
              <a:gd name="connsiteY1" fmla="*/ 3798942 h 8964421"/>
              <a:gd name="connsiteX2" fmla="*/ 972835 w 9105643"/>
              <a:gd name="connsiteY2" fmla="*/ 1500758 h 8964421"/>
              <a:gd name="connsiteX3" fmla="*/ 3604017 w 9105643"/>
              <a:gd name="connsiteY3" fmla="*/ 2313534 h 8964421"/>
              <a:gd name="connsiteX4" fmla="*/ 4501766 w 9105643"/>
              <a:gd name="connsiteY4" fmla="*/ 0 h 8964421"/>
              <a:gd name="connsiteX5" fmla="*/ 5440221 w 9105643"/>
              <a:gd name="connsiteY5" fmla="*/ 2119431 h 8964421"/>
              <a:gd name="connsiteX6" fmla="*/ 7613053 w 9105643"/>
              <a:gd name="connsiteY6" fmla="*/ 692609 h 8964421"/>
              <a:gd name="connsiteX7" fmla="*/ 6854611 w 9105643"/>
              <a:gd name="connsiteY7" fmla="*/ 3174086 h 8964421"/>
              <a:gd name="connsiteX8" fmla="*/ 9105643 w 9105643"/>
              <a:gd name="connsiteY8" fmla="*/ 3841142 h 8964421"/>
              <a:gd name="connsiteX9" fmla="*/ 7176582 w 9105643"/>
              <a:gd name="connsiteY9" fmla="*/ 4984715 h 8964421"/>
              <a:gd name="connsiteX10" fmla="*/ 8669121 w 9105643"/>
              <a:gd name="connsiteY10" fmla="*/ 7440435 h 8964421"/>
              <a:gd name="connsiteX11" fmla="*/ 6058408 w 9105643"/>
              <a:gd name="connsiteY11" fmla="*/ 6464373 h 8964421"/>
              <a:gd name="connsiteX12" fmla="*/ 5383508 w 9105643"/>
              <a:gd name="connsiteY12" fmla="*/ 8964421 h 8964421"/>
              <a:gd name="connsiteX13" fmla="*/ 4220133 w 9105643"/>
              <a:gd name="connsiteY13" fmla="*/ 6709071 h 8964421"/>
              <a:gd name="connsiteX14" fmla="*/ 1952550 w 9105643"/>
              <a:gd name="connsiteY14" fmla="*/ 8149463 h 8964421"/>
              <a:gd name="connsiteX15" fmla="*/ 2733990 w 9105643"/>
              <a:gd name="connsiteY15" fmla="*/ 5606350 h 8964421"/>
              <a:gd name="connsiteX16" fmla="*/ 0 w 9105643"/>
              <a:gd name="connsiteY16" fmla="*/ 5045547 h 8964421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40221 w 9105643"/>
              <a:gd name="connsiteY5" fmla="*/ 2086774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012890 h 8931764"/>
              <a:gd name="connsiteX1" fmla="*/ 2505389 w 9105643"/>
              <a:gd name="connsiteY1" fmla="*/ 3766285 h 8931764"/>
              <a:gd name="connsiteX2" fmla="*/ 972835 w 9105643"/>
              <a:gd name="connsiteY2" fmla="*/ 1468101 h 8931764"/>
              <a:gd name="connsiteX3" fmla="*/ 3604017 w 9105643"/>
              <a:gd name="connsiteY3" fmla="*/ 2280877 h 8931764"/>
              <a:gd name="connsiteX4" fmla="*/ 4191523 w 9105643"/>
              <a:gd name="connsiteY4" fmla="*/ 0 h 8931764"/>
              <a:gd name="connsiteX5" fmla="*/ 5430172 w 9105643"/>
              <a:gd name="connsiteY5" fmla="*/ 2046581 h 8931764"/>
              <a:gd name="connsiteX6" fmla="*/ 7613053 w 9105643"/>
              <a:gd name="connsiteY6" fmla="*/ 659952 h 8931764"/>
              <a:gd name="connsiteX7" fmla="*/ 6854611 w 9105643"/>
              <a:gd name="connsiteY7" fmla="*/ 3141429 h 8931764"/>
              <a:gd name="connsiteX8" fmla="*/ 9105643 w 9105643"/>
              <a:gd name="connsiteY8" fmla="*/ 3808485 h 8931764"/>
              <a:gd name="connsiteX9" fmla="*/ 7176582 w 9105643"/>
              <a:gd name="connsiteY9" fmla="*/ 4952058 h 8931764"/>
              <a:gd name="connsiteX10" fmla="*/ 8669121 w 9105643"/>
              <a:gd name="connsiteY10" fmla="*/ 7407778 h 8931764"/>
              <a:gd name="connsiteX11" fmla="*/ 6058408 w 9105643"/>
              <a:gd name="connsiteY11" fmla="*/ 6431716 h 8931764"/>
              <a:gd name="connsiteX12" fmla="*/ 5383508 w 9105643"/>
              <a:gd name="connsiteY12" fmla="*/ 8931764 h 8931764"/>
              <a:gd name="connsiteX13" fmla="*/ 4220133 w 9105643"/>
              <a:gd name="connsiteY13" fmla="*/ 6676414 h 8931764"/>
              <a:gd name="connsiteX14" fmla="*/ 1952550 w 9105643"/>
              <a:gd name="connsiteY14" fmla="*/ 8116806 h 8931764"/>
              <a:gd name="connsiteX15" fmla="*/ 2733990 w 9105643"/>
              <a:gd name="connsiteY15" fmla="*/ 5573693 h 8931764"/>
              <a:gd name="connsiteX16" fmla="*/ 0 w 9105643"/>
              <a:gd name="connsiteY16" fmla="*/ 5012890 h 8931764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613053 w 9105643"/>
              <a:gd name="connsiteY6" fmla="*/ 95135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803972 w 9105643"/>
              <a:gd name="connsiteY6" fmla="*/ 770484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105643"/>
              <a:gd name="connsiteY0" fmla="*/ 5304292 h 9223166"/>
              <a:gd name="connsiteX1" fmla="*/ 2505389 w 9105643"/>
              <a:gd name="connsiteY1" fmla="*/ 4057687 h 9223166"/>
              <a:gd name="connsiteX2" fmla="*/ 972835 w 9105643"/>
              <a:gd name="connsiteY2" fmla="*/ 1759503 h 9223166"/>
              <a:gd name="connsiteX3" fmla="*/ 3604017 w 9105643"/>
              <a:gd name="connsiteY3" fmla="*/ 2572279 h 9223166"/>
              <a:gd name="connsiteX4" fmla="*/ 4161378 w 9105643"/>
              <a:gd name="connsiteY4" fmla="*/ 0 h 9223166"/>
              <a:gd name="connsiteX5" fmla="*/ 5430172 w 9105643"/>
              <a:gd name="connsiteY5" fmla="*/ 2337983 h 9223166"/>
              <a:gd name="connsiteX6" fmla="*/ 7703488 w 9105643"/>
              <a:gd name="connsiteY6" fmla="*/ 840822 h 9223166"/>
              <a:gd name="connsiteX7" fmla="*/ 6854611 w 9105643"/>
              <a:gd name="connsiteY7" fmla="*/ 3432831 h 9223166"/>
              <a:gd name="connsiteX8" fmla="*/ 9105643 w 9105643"/>
              <a:gd name="connsiteY8" fmla="*/ 4099887 h 9223166"/>
              <a:gd name="connsiteX9" fmla="*/ 7176582 w 9105643"/>
              <a:gd name="connsiteY9" fmla="*/ 5243460 h 9223166"/>
              <a:gd name="connsiteX10" fmla="*/ 8669121 w 9105643"/>
              <a:gd name="connsiteY10" fmla="*/ 7699180 h 9223166"/>
              <a:gd name="connsiteX11" fmla="*/ 6058408 w 9105643"/>
              <a:gd name="connsiteY11" fmla="*/ 6723118 h 9223166"/>
              <a:gd name="connsiteX12" fmla="*/ 5383508 w 9105643"/>
              <a:gd name="connsiteY12" fmla="*/ 9223166 h 9223166"/>
              <a:gd name="connsiteX13" fmla="*/ 4220133 w 9105643"/>
              <a:gd name="connsiteY13" fmla="*/ 6967816 h 9223166"/>
              <a:gd name="connsiteX14" fmla="*/ 1952550 w 9105643"/>
              <a:gd name="connsiteY14" fmla="*/ 8408208 h 9223166"/>
              <a:gd name="connsiteX15" fmla="*/ 2733990 w 9105643"/>
              <a:gd name="connsiteY15" fmla="*/ 5865095 h 9223166"/>
              <a:gd name="connsiteX16" fmla="*/ 0 w 9105643"/>
              <a:gd name="connsiteY16" fmla="*/ 5304292 h 9223166"/>
              <a:gd name="connsiteX0" fmla="*/ 0 w 9336755"/>
              <a:gd name="connsiteY0" fmla="*/ 5304292 h 9223166"/>
              <a:gd name="connsiteX1" fmla="*/ 2505389 w 9336755"/>
              <a:gd name="connsiteY1" fmla="*/ 4057687 h 9223166"/>
              <a:gd name="connsiteX2" fmla="*/ 972835 w 9336755"/>
              <a:gd name="connsiteY2" fmla="*/ 1759503 h 9223166"/>
              <a:gd name="connsiteX3" fmla="*/ 3604017 w 9336755"/>
              <a:gd name="connsiteY3" fmla="*/ 2572279 h 9223166"/>
              <a:gd name="connsiteX4" fmla="*/ 4161378 w 9336755"/>
              <a:gd name="connsiteY4" fmla="*/ 0 h 9223166"/>
              <a:gd name="connsiteX5" fmla="*/ 5430172 w 9336755"/>
              <a:gd name="connsiteY5" fmla="*/ 2337983 h 9223166"/>
              <a:gd name="connsiteX6" fmla="*/ 7703488 w 9336755"/>
              <a:gd name="connsiteY6" fmla="*/ 840822 h 9223166"/>
              <a:gd name="connsiteX7" fmla="*/ 6854611 w 9336755"/>
              <a:gd name="connsiteY7" fmla="*/ 3432831 h 9223166"/>
              <a:gd name="connsiteX8" fmla="*/ 9336755 w 9336755"/>
              <a:gd name="connsiteY8" fmla="*/ 4019500 h 9223166"/>
              <a:gd name="connsiteX9" fmla="*/ 7176582 w 9336755"/>
              <a:gd name="connsiteY9" fmla="*/ 5243460 h 9223166"/>
              <a:gd name="connsiteX10" fmla="*/ 8669121 w 9336755"/>
              <a:gd name="connsiteY10" fmla="*/ 7699180 h 9223166"/>
              <a:gd name="connsiteX11" fmla="*/ 6058408 w 9336755"/>
              <a:gd name="connsiteY11" fmla="*/ 6723118 h 9223166"/>
              <a:gd name="connsiteX12" fmla="*/ 5383508 w 9336755"/>
              <a:gd name="connsiteY12" fmla="*/ 9223166 h 9223166"/>
              <a:gd name="connsiteX13" fmla="*/ 4220133 w 9336755"/>
              <a:gd name="connsiteY13" fmla="*/ 6967816 h 9223166"/>
              <a:gd name="connsiteX14" fmla="*/ 1952550 w 9336755"/>
              <a:gd name="connsiteY14" fmla="*/ 8408208 h 9223166"/>
              <a:gd name="connsiteX15" fmla="*/ 2733990 w 9336755"/>
              <a:gd name="connsiteY15" fmla="*/ 5865095 h 9223166"/>
              <a:gd name="connsiteX16" fmla="*/ 0 w 9336755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76582 w 9556673"/>
              <a:gd name="connsiteY9" fmla="*/ 5243460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69121 w 9556673"/>
              <a:gd name="connsiteY10" fmla="*/ 769918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658847 w 9556673"/>
              <a:gd name="connsiteY10" fmla="*/ 7616987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97202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58408 w 9556673"/>
              <a:gd name="connsiteY11" fmla="*/ 6723118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223166"/>
              <a:gd name="connsiteX1" fmla="*/ 2505389 w 9556673"/>
              <a:gd name="connsiteY1" fmla="*/ 4057687 h 9223166"/>
              <a:gd name="connsiteX2" fmla="*/ 972835 w 9556673"/>
              <a:gd name="connsiteY2" fmla="*/ 1759503 h 9223166"/>
              <a:gd name="connsiteX3" fmla="*/ 3604017 w 9556673"/>
              <a:gd name="connsiteY3" fmla="*/ 2572279 h 9223166"/>
              <a:gd name="connsiteX4" fmla="*/ 4161378 w 9556673"/>
              <a:gd name="connsiteY4" fmla="*/ 0 h 9223166"/>
              <a:gd name="connsiteX5" fmla="*/ 5430172 w 9556673"/>
              <a:gd name="connsiteY5" fmla="*/ 2337983 h 9223166"/>
              <a:gd name="connsiteX6" fmla="*/ 7703488 w 9556673"/>
              <a:gd name="connsiteY6" fmla="*/ 840822 h 9223166"/>
              <a:gd name="connsiteX7" fmla="*/ 6854611 w 9556673"/>
              <a:gd name="connsiteY7" fmla="*/ 3432831 h 9223166"/>
              <a:gd name="connsiteX8" fmla="*/ 9556673 w 9556673"/>
              <a:gd name="connsiteY8" fmla="*/ 4019500 h 9223166"/>
              <a:gd name="connsiteX9" fmla="*/ 7135486 w 9556673"/>
              <a:gd name="connsiteY9" fmla="*/ 5274283 h 9223166"/>
              <a:gd name="connsiteX10" fmla="*/ 8556105 w 9556673"/>
              <a:gd name="connsiteY10" fmla="*/ 7524520 h 9223166"/>
              <a:gd name="connsiteX11" fmla="*/ 6017312 w 9556673"/>
              <a:gd name="connsiteY11" fmla="*/ 6712844 h 9223166"/>
              <a:gd name="connsiteX12" fmla="*/ 5383508 w 9556673"/>
              <a:gd name="connsiteY12" fmla="*/ 9223166 h 9223166"/>
              <a:gd name="connsiteX13" fmla="*/ 4220133 w 9556673"/>
              <a:gd name="connsiteY13" fmla="*/ 6967816 h 9223166"/>
              <a:gd name="connsiteX14" fmla="*/ 1952550 w 9556673"/>
              <a:gd name="connsiteY14" fmla="*/ 8408208 h 9223166"/>
              <a:gd name="connsiteX15" fmla="*/ 2733990 w 9556673"/>
              <a:gd name="connsiteY15" fmla="*/ 5865095 h 9223166"/>
              <a:gd name="connsiteX16" fmla="*/ 0 w 9556673"/>
              <a:gd name="connsiteY16" fmla="*/ 5304292 h 9223166"/>
              <a:gd name="connsiteX0" fmla="*/ 0 w 9556673"/>
              <a:gd name="connsiteY0" fmla="*/ 5304292 h 9469746"/>
              <a:gd name="connsiteX1" fmla="*/ 2505389 w 9556673"/>
              <a:gd name="connsiteY1" fmla="*/ 4057687 h 9469746"/>
              <a:gd name="connsiteX2" fmla="*/ 972835 w 9556673"/>
              <a:gd name="connsiteY2" fmla="*/ 1759503 h 9469746"/>
              <a:gd name="connsiteX3" fmla="*/ 3604017 w 9556673"/>
              <a:gd name="connsiteY3" fmla="*/ 2572279 h 9469746"/>
              <a:gd name="connsiteX4" fmla="*/ 4161378 w 9556673"/>
              <a:gd name="connsiteY4" fmla="*/ 0 h 9469746"/>
              <a:gd name="connsiteX5" fmla="*/ 5430172 w 9556673"/>
              <a:gd name="connsiteY5" fmla="*/ 2337983 h 9469746"/>
              <a:gd name="connsiteX6" fmla="*/ 7703488 w 9556673"/>
              <a:gd name="connsiteY6" fmla="*/ 840822 h 9469746"/>
              <a:gd name="connsiteX7" fmla="*/ 6854611 w 9556673"/>
              <a:gd name="connsiteY7" fmla="*/ 3432831 h 9469746"/>
              <a:gd name="connsiteX8" fmla="*/ 9556673 w 9556673"/>
              <a:gd name="connsiteY8" fmla="*/ 4019500 h 9469746"/>
              <a:gd name="connsiteX9" fmla="*/ 7135486 w 9556673"/>
              <a:gd name="connsiteY9" fmla="*/ 5274283 h 9469746"/>
              <a:gd name="connsiteX10" fmla="*/ 8556105 w 9556673"/>
              <a:gd name="connsiteY10" fmla="*/ 7524520 h 9469746"/>
              <a:gd name="connsiteX11" fmla="*/ 6017312 w 9556673"/>
              <a:gd name="connsiteY11" fmla="*/ 6712844 h 9469746"/>
              <a:gd name="connsiteX12" fmla="*/ 5465701 w 9556673"/>
              <a:gd name="connsiteY12" fmla="*/ 9469746 h 9469746"/>
              <a:gd name="connsiteX13" fmla="*/ 4220133 w 9556673"/>
              <a:gd name="connsiteY13" fmla="*/ 6967816 h 9469746"/>
              <a:gd name="connsiteX14" fmla="*/ 1952550 w 9556673"/>
              <a:gd name="connsiteY14" fmla="*/ 8408208 h 9469746"/>
              <a:gd name="connsiteX15" fmla="*/ 2733990 w 9556673"/>
              <a:gd name="connsiteY15" fmla="*/ 5865095 h 9469746"/>
              <a:gd name="connsiteX16" fmla="*/ 0 w 9556673"/>
              <a:gd name="connsiteY16" fmla="*/ 5304292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62392 w 9515577"/>
              <a:gd name="connsiteY6" fmla="*/ 840822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911454 w 9515577"/>
              <a:gd name="connsiteY14" fmla="*/ 8408208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515009 w 9515577"/>
              <a:gd name="connsiteY10" fmla="*/ 7524520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94390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76216 w 9515577"/>
              <a:gd name="connsiteY11" fmla="*/ 6712844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79037 w 9515577"/>
              <a:gd name="connsiteY13" fmla="*/ 6967816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113243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85642 w 9515577"/>
              <a:gd name="connsiteY11" fmla="*/ 6759978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  <a:gd name="connsiteX0" fmla="*/ 0 w 9515577"/>
              <a:gd name="connsiteY0" fmla="*/ 5314566 h 9469746"/>
              <a:gd name="connsiteX1" fmla="*/ 2464293 w 9515577"/>
              <a:gd name="connsiteY1" fmla="*/ 4057687 h 9469746"/>
              <a:gd name="connsiteX2" fmla="*/ 931739 w 9515577"/>
              <a:gd name="connsiteY2" fmla="*/ 1759503 h 9469746"/>
              <a:gd name="connsiteX3" fmla="*/ 3562921 w 9515577"/>
              <a:gd name="connsiteY3" fmla="*/ 2572279 h 9469746"/>
              <a:gd name="connsiteX4" fmla="*/ 4120282 w 9515577"/>
              <a:gd name="connsiteY4" fmla="*/ 0 h 9469746"/>
              <a:gd name="connsiteX5" fmla="*/ 5389076 w 9515577"/>
              <a:gd name="connsiteY5" fmla="*/ 2337983 h 9469746"/>
              <a:gd name="connsiteX6" fmla="*/ 7672120 w 9515577"/>
              <a:gd name="connsiteY6" fmla="*/ 821366 h 9469746"/>
              <a:gd name="connsiteX7" fmla="*/ 6813515 w 9515577"/>
              <a:gd name="connsiteY7" fmla="*/ 3432831 h 9469746"/>
              <a:gd name="connsiteX8" fmla="*/ 9515577 w 9515577"/>
              <a:gd name="connsiteY8" fmla="*/ 4019500 h 9469746"/>
              <a:gd name="connsiteX9" fmla="*/ 7075536 w 9515577"/>
              <a:gd name="connsiteY9" fmla="*/ 5274283 h 9469746"/>
              <a:gd name="connsiteX10" fmla="*/ 8609277 w 9515577"/>
              <a:gd name="connsiteY10" fmla="*/ 7590507 h 9469746"/>
              <a:gd name="connsiteX11" fmla="*/ 5966789 w 9515577"/>
              <a:gd name="connsiteY11" fmla="*/ 6722271 h 9469746"/>
              <a:gd name="connsiteX12" fmla="*/ 5424605 w 9515577"/>
              <a:gd name="connsiteY12" fmla="*/ 9469746 h 9469746"/>
              <a:gd name="connsiteX13" fmla="*/ 4150756 w 9515577"/>
              <a:gd name="connsiteY13" fmla="*/ 6986670 h 9469746"/>
              <a:gd name="connsiteX14" fmla="*/ 1872543 w 9515577"/>
              <a:gd name="connsiteY14" fmla="*/ 8447119 h 9469746"/>
              <a:gd name="connsiteX15" fmla="*/ 2692894 w 9515577"/>
              <a:gd name="connsiteY15" fmla="*/ 5865095 h 9469746"/>
              <a:gd name="connsiteX16" fmla="*/ 0 w 9515577"/>
              <a:gd name="connsiteY16" fmla="*/ 5314566 h 9469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15577" h="9469746">
                <a:moveTo>
                  <a:pt x="0" y="5314566"/>
                </a:moveTo>
                <a:lnTo>
                  <a:pt x="2464293" y="4057687"/>
                </a:lnTo>
                <a:lnTo>
                  <a:pt x="931739" y="1759503"/>
                </a:lnTo>
                <a:lnTo>
                  <a:pt x="3562921" y="2572279"/>
                </a:lnTo>
                <a:lnTo>
                  <a:pt x="4120282" y="0"/>
                </a:lnTo>
                <a:lnTo>
                  <a:pt x="5389076" y="2337983"/>
                </a:lnTo>
                <a:lnTo>
                  <a:pt x="7672120" y="821366"/>
                </a:lnTo>
                <a:lnTo>
                  <a:pt x="6813515" y="3432831"/>
                </a:lnTo>
                <a:lnTo>
                  <a:pt x="9515577" y="4019500"/>
                </a:lnTo>
                <a:lnTo>
                  <a:pt x="7075536" y="5274283"/>
                </a:lnTo>
                <a:lnTo>
                  <a:pt x="8609277" y="7590507"/>
                </a:lnTo>
                <a:lnTo>
                  <a:pt x="5966789" y="6722271"/>
                </a:lnTo>
                <a:lnTo>
                  <a:pt x="5424605" y="9469746"/>
                </a:lnTo>
                <a:lnTo>
                  <a:pt x="4150756" y="6986670"/>
                </a:lnTo>
                <a:lnTo>
                  <a:pt x="1872543" y="8447119"/>
                </a:lnTo>
                <a:lnTo>
                  <a:pt x="2692894" y="5865095"/>
                </a:lnTo>
                <a:lnTo>
                  <a:pt x="0" y="5314566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36EBA39C-1CA6-C24D-B9F7-33F6D2F180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400" y="544913"/>
            <a:ext cx="3145094" cy="575966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25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9F1EC52-76F4-094B-A039-F7F7DC9677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2C4A044-75F6-F542-A166-C6A08E2B36F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0537905-A533-B649-9E04-D395590669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C6FB3C2A-02A4-EF47-87A9-E168D49220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 and Icon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ABF248D-D8C8-2548-A1B1-37808F3C2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6A6DE4A-F94E-0345-8E0A-91C0C734B2E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7829685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A3B81D-03BD-4149-9F8B-ECAA0124FC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9422" y="1459667"/>
            <a:ext cx="3901672" cy="1629522"/>
          </a:xfrm>
          <a:prstGeom prst="rect">
            <a:avLst/>
          </a:prstGeom>
        </p:spPr>
      </p:pic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C0A4D5E-CAED-B34E-935E-D5953BB643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762241" y="1793568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BAA0F80-095D-6448-AA5B-E0C4B8E2A0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7C23D0-89D9-8647-AAEE-70654A992AD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D9A65FC-E29C-6C44-A87D-91B5A68182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95186" y="1789099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8A0A63-E3F5-0246-8F41-17EF9C753B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94875" y="2960515"/>
            <a:ext cx="3901672" cy="1629522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B1438FA-A386-5D4B-B00C-08E80DC966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57694" y="3294416"/>
            <a:ext cx="2077662" cy="961719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394918E-A1FB-5E4D-BB48-212AEBA0D2E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90639" y="3289947"/>
            <a:ext cx="964629" cy="966188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93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/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6B7931-64C0-8C44-BDEC-1C02F90B78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D81B49-4E20-1345-836A-BAF2B44BC1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399" y="1708879"/>
            <a:ext cx="11113201" cy="459569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EA3E893-5336-EE47-BF17-630B29BD1C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8" y="544913"/>
            <a:ext cx="11113202" cy="103895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E7B539-8672-374A-B2C6-47F94CAD0B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3229" y="5554189"/>
            <a:ext cx="1494773" cy="130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53F52B-F3C2-124C-966F-8BCFE1953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2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3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DF4AD81-6607-FB41-BD9E-72A1594503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1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5FC118-0B43-7943-9DD5-8C50C5B512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4: Title and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083B7C-D1B9-3D41-B099-73574CF8EE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655997E-D801-E744-B344-BAD6277A90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9399" y="1320801"/>
            <a:ext cx="5251427" cy="132811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 b="0" i="0">
                <a:latin typeface="Tw Cen MT" panose="020B0602020104020603" pitchFamily="34" charset="77"/>
              </a:defRPr>
            </a:lvl1pPr>
            <a:lvl2pPr marL="457200" indent="0">
              <a:buNone/>
              <a:defRPr b="0" i="0">
                <a:latin typeface="Tw Cen MT" panose="020B0602020104020603" pitchFamily="34" charset="77"/>
              </a:defRPr>
            </a:lvl2pPr>
            <a:lvl3pPr marL="914400" indent="0">
              <a:buNone/>
              <a:defRPr b="0" i="0">
                <a:latin typeface="Tw Cen MT" panose="020B0602020104020603" pitchFamily="34" charset="77"/>
              </a:defRPr>
            </a:lvl3pPr>
            <a:lvl4pPr marL="1371600" indent="0">
              <a:buNone/>
              <a:defRPr b="0" i="0">
                <a:latin typeface="Tw Cen MT" panose="020B0602020104020603" pitchFamily="34" charset="77"/>
              </a:defRPr>
            </a:lvl4pPr>
            <a:lvl5pPr marL="1828800" indent="0">
              <a:buNone/>
              <a:defRPr b="0" i="0">
                <a:latin typeface="Tw Cen MT" panose="020B0602020104020603" pitchFamily="34" charset="77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752026E-6120-D348-884D-29DC6882CA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775888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4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815B4-9161-F645-BEE7-B0340FADFD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8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5: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D8566-810B-F848-835E-DCE69FDE8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E531FB-A3BF-1F4E-82AE-A62996ACB6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9399" y="544913"/>
            <a:ext cx="5251427" cy="23279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600" b="1" i="0">
                <a:latin typeface="Tw Cen MT" panose="020B0602020104020603" pitchFamily="34" charset="77"/>
                <a:ea typeface="Helvetica Neue Condensed Black" panose="02000503000000020004" pitchFamily="2" charset="0"/>
                <a:cs typeface="Helvetica Neue Condensed Black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E61A6-94A2-1047-ABDF-96D3B29D8C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5171" y="5559816"/>
            <a:ext cx="1519934" cy="85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853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81" r:id="rId3"/>
    <p:sldLayoutId id="2147483682" r:id="rId4"/>
    <p:sldLayoutId id="2147483688" r:id="rId5"/>
    <p:sldLayoutId id="2147483689" r:id="rId6"/>
    <p:sldLayoutId id="2147483695" r:id="rId7"/>
    <p:sldLayoutId id="2147483696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951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709" r:id="rId3"/>
    <p:sldLayoutId id="2147483683" r:id="rId4"/>
    <p:sldLayoutId id="2147483684" r:id="rId5"/>
    <p:sldLayoutId id="2147483710" r:id="rId6"/>
    <p:sldLayoutId id="2147483690" r:id="rId7"/>
    <p:sldLayoutId id="2147483691" r:id="rId8"/>
    <p:sldLayoutId id="2147483711" r:id="rId9"/>
    <p:sldLayoutId id="2147483697" r:id="rId10"/>
    <p:sldLayoutId id="2147483698" r:id="rId11"/>
    <p:sldLayoutId id="2147483712" r:id="rId12"/>
    <p:sldLayoutId id="2147483704" r:id="rId13"/>
    <p:sldLayoutId id="2147483705" r:id="rId14"/>
    <p:sldLayoutId id="2147483713" r:id="rId15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76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714" r:id="rId3"/>
    <p:sldLayoutId id="2147483679" r:id="rId4"/>
    <p:sldLayoutId id="2147483685" r:id="rId5"/>
    <p:sldLayoutId id="2147483686" r:id="rId6"/>
    <p:sldLayoutId id="2147483715" r:id="rId7"/>
    <p:sldLayoutId id="2147483687" r:id="rId8"/>
    <p:sldLayoutId id="2147483692" r:id="rId9"/>
    <p:sldLayoutId id="2147483693" r:id="rId10"/>
    <p:sldLayoutId id="2147483716" r:id="rId11"/>
    <p:sldLayoutId id="2147483694" r:id="rId12"/>
    <p:sldLayoutId id="2147483699" r:id="rId13"/>
    <p:sldLayoutId id="2147483700" r:id="rId14"/>
    <p:sldLayoutId id="2147483717" r:id="rId15"/>
    <p:sldLayoutId id="2147483701" r:id="rId16"/>
    <p:sldLayoutId id="2147483706" r:id="rId17"/>
    <p:sldLayoutId id="2147483707" r:id="rId18"/>
    <p:sldLayoutId id="2147483718" r:id="rId19"/>
    <p:sldLayoutId id="2147483708" r:id="rId20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jpg"/><Relationship Id="rId7" Type="http://schemas.openxmlformats.org/officeDocument/2006/relationships/image" Target="../media/image2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5" Type="http://schemas.openxmlformats.org/officeDocument/2006/relationships/image" Target="../media/image23.jpeg"/><Relationship Id="rId10" Type="http://schemas.openxmlformats.org/officeDocument/2006/relationships/image" Target="../media/image24.jpg"/><Relationship Id="rId4" Type="http://schemas.openxmlformats.org/officeDocument/2006/relationships/image" Target="../media/image22.jpg"/><Relationship Id="rId9" Type="http://schemas.openxmlformats.org/officeDocument/2006/relationships/image" Target="../media/image31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4552AF-0582-6F47-BF47-7964C4B21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Benefits of Trade</a:t>
            </a:r>
            <a:br>
              <a:rPr lang="en-US" dirty="0"/>
            </a:br>
            <a:r>
              <a:rPr lang="en-US" dirty="0"/>
              <a:t>Union Membership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15444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F8E3900-5193-9F44-A4F6-8E43A72362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398" y="544913"/>
            <a:ext cx="11113202" cy="2291278"/>
          </a:xfrm>
        </p:spPr>
        <p:txBody>
          <a:bodyPr>
            <a:normAutofit/>
          </a:bodyPr>
          <a:lstStyle/>
          <a:p>
            <a:r>
              <a:rPr lang="en-US" dirty="0"/>
              <a:t>COMMON</a:t>
            </a:r>
            <a:br>
              <a:rPr lang="en-US" dirty="0"/>
            </a:br>
            <a:r>
              <a:rPr lang="en-US" dirty="0"/>
              <a:t>TOPICS OF</a:t>
            </a:r>
            <a:br>
              <a:rPr lang="en-US" dirty="0"/>
            </a:br>
            <a:r>
              <a:rPr lang="en-US" dirty="0"/>
              <a:t>NEGOTIATIONS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2F05D3D-0B55-314F-9FA0-04B2B21709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549328"/>
              </p:ext>
            </p:extLst>
          </p:nvPr>
        </p:nvGraphicFramePr>
        <p:xfrm>
          <a:off x="5320756" y="731739"/>
          <a:ext cx="6331844" cy="5394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09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6B7DEE-D7AE-F04C-B4E5-515BCF74B0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8131" t="63270" r="4242" b="3269"/>
          <a:stretch/>
        </p:blipFill>
        <p:spPr>
          <a:xfrm>
            <a:off x="539400" y="1706472"/>
            <a:ext cx="11113201" cy="375750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3B35739-A570-4440-AA30-96D33C7D6C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CASE STUDIES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CBFA750-E848-B04F-A1E8-E6542286B9B1}"/>
              </a:ext>
            </a:extLst>
          </p:cNvPr>
          <p:cNvSpPr txBox="1">
            <a:spLocks/>
          </p:cNvSpPr>
          <p:nvPr/>
        </p:nvSpPr>
        <p:spPr>
          <a:xfrm>
            <a:off x="1356670" y="3030459"/>
            <a:ext cx="1816837" cy="10288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In your </a:t>
            </a:r>
            <a:r>
              <a:rPr lang="en-US" b="1" dirty="0"/>
              <a:t>GROUP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1ECBDA2-C698-4145-9DDF-A46E7AAAF897}"/>
              </a:ext>
            </a:extLst>
          </p:cNvPr>
          <p:cNvSpPr txBox="1">
            <a:spLocks/>
          </p:cNvSpPr>
          <p:nvPr/>
        </p:nvSpPr>
        <p:spPr>
          <a:xfrm>
            <a:off x="5226423" y="2814895"/>
            <a:ext cx="2290484" cy="10288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CONSIDER</a:t>
            </a:r>
            <a:r>
              <a:rPr lang="en-US" dirty="0"/>
              <a:t> the scenario in your case study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248CE1E-E943-8546-9996-11939E24CD4E}"/>
              </a:ext>
            </a:extLst>
          </p:cNvPr>
          <p:cNvSpPr txBox="1">
            <a:spLocks/>
          </p:cNvSpPr>
          <p:nvPr/>
        </p:nvSpPr>
        <p:spPr>
          <a:xfrm>
            <a:off x="8885849" y="2705089"/>
            <a:ext cx="2315552" cy="1028852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DISCUSS</a:t>
            </a:r>
            <a:r>
              <a:rPr lang="en-US" dirty="0"/>
              <a:t> how a union might help the employee </a:t>
            </a:r>
          </a:p>
        </p:txBody>
      </p:sp>
    </p:spTree>
    <p:extLst>
      <p:ext uri="{BB962C8B-B14F-4D97-AF65-F5344CB8AC3E}">
        <p14:creationId xmlns:p14="http://schemas.microsoft.com/office/powerpoint/2010/main" val="413191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0564-D996-5347-A246-B19A00FE6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 YOU KNOW THE FULL NAMES</a:t>
            </a:r>
            <a:br>
              <a:rPr lang="en-US" dirty="0"/>
            </a:br>
            <a:r>
              <a:rPr lang="en-US" dirty="0"/>
              <a:t>OF THESE TRADE UNIONS?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A1F78-BDBF-A146-B295-7D293FB2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04" y="1951227"/>
            <a:ext cx="3149112" cy="1259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75EC-F702-E64D-85F1-496181DCA6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977" y="1988043"/>
            <a:ext cx="1937054" cy="104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A24FE-CC57-B040-8C24-6D2C6921DD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5911" r="25911" b="63636"/>
          <a:stretch/>
        </p:blipFill>
        <p:spPr>
          <a:xfrm>
            <a:off x="8422334" y="2021915"/>
            <a:ext cx="2963825" cy="1148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9AABDA-2EBE-2C4C-8B30-FBA1D8228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4" t="3832" r="2453" b="3708"/>
          <a:stretch/>
        </p:blipFill>
        <p:spPr>
          <a:xfrm>
            <a:off x="6981631" y="1923339"/>
            <a:ext cx="1106786" cy="1106786"/>
          </a:xfrm>
          <a:prstGeom prst="flowChartAlternateProcess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B6B51D0-650A-274A-AD3B-E5A98D1C6AF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969" t="15455" r="7431" b="38000"/>
          <a:stretch/>
        </p:blipFill>
        <p:spPr>
          <a:xfrm>
            <a:off x="8047071" y="4425607"/>
            <a:ext cx="3313649" cy="105279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5EF2ACC-FAF7-F945-91E1-5D82DF6DBD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977" y="3938500"/>
            <a:ext cx="1457720" cy="15495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BF3A31-469E-314D-89AE-D72A89E65D2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4599" y="3954031"/>
            <a:ext cx="1518483" cy="151848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63F6E-4C17-5E46-B954-97E6DDE0E9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87166" y="3829932"/>
            <a:ext cx="1785930" cy="178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6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60564-D996-5347-A246-B19A00FE6A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DO YOU KNOW THE FULL NAMES</a:t>
            </a:r>
            <a:br>
              <a:rPr lang="en-US" dirty="0"/>
            </a:br>
            <a:r>
              <a:rPr lang="en-US" dirty="0"/>
              <a:t>OF THESE TRADE UNIONS?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A1F78-BDBF-A146-B295-7D293FB2E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704" y="1951227"/>
            <a:ext cx="3149112" cy="12596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F9775EC-F702-E64D-85F1-496181DCA6A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977" y="1988043"/>
            <a:ext cx="1937054" cy="10460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0A24FE-CC57-B040-8C24-6D2C6921DD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25911" r="25911" b="63636"/>
          <a:stretch/>
        </p:blipFill>
        <p:spPr>
          <a:xfrm>
            <a:off x="8422334" y="2021915"/>
            <a:ext cx="2963825" cy="114831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89AABDA-2EBE-2C4C-8B30-FBA1D82288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94" t="3832" r="2453" b="3708"/>
          <a:stretch/>
        </p:blipFill>
        <p:spPr>
          <a:xfrm>
            <a:off x="6981631" y="1923339"/>
            <a:ext cx="1106786" cy="1106786"/>
          </a:xfrm>
          <a:prstGeom prst="flowChartAlternateProcess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DD63F6E-4C17-5E46-B954-97E6DDE0E9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7166" y="3829932"/>
            <a:ext cx="1785930" cy="17859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8BF3A31-469E-314D-89AE-D72A89E65D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14599" y="3954031"/>
            <a:ext cx="1518483" cy="151848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5EF2ACC-FAF7-F945-91E1-5D82DF6DBD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2977" y="3938379"/>
            <a:ext cx="1457720" cy="1549787"/>
          </a:xfrm>
          <a:prstGeom prst="rect">
            <a:avLst/>
          </a:prstGeom>
        </p:spPr>
      </p:pic>
      <p:pic>
        <p:nvPicPr>
          <p:cNvPr id="27" name="Picture 26" descr="Logo, company name&#10;&#10;Description automatically generated">
            <a:extLst>
              <a:ext uri="{FF2B5EF4-FFF2-40B4-BE49-F238E27FC236}">
                <a16:creationId xmlns:a16="http://schemas.microsoft.com/office/drawing/2014/main" id="{7B6B51D0-650A-274A-AD3B-E5A98D1C6AF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969" t="15455" r="7431" b="38000"/>
          <a:stretch/>
        </p:blipFill>
        <p:spPr>
          <a:xfrm>
            <a:off x="8047071" y="4425607"/>
            <a:ext cx="3313649" cy="1052799"/>
          </a:xfrm>
          <a:prstGeom prst="rect">
            <a:avLst/>
          </a:prstGeom>
        </p:spPr>
      </p:pic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95E1665-80E5-034E-A045-C103F8B56E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7034" y="3203892"/>
            <a:ext cx="2688939" cy="733912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1800" b="1" dirty="0"/>
              <a:t>A</a:t>
            </a:r>
            <a:r>
              <a:rPr lang="en-US" sz="1800" dirty="0"/>
              <a:t>ssociation</a:t>
            </a:r>
            <a:r>
              <a:rPr lang="en-US" sz="1800" b="1" dirty="0"/>
              <a:t> </a:t>
            </a:r>
            <a:r>
              <a:rPr lang="en-US" sz="1800" dirty="0"/>
              <a:t>of</a:t>
            </a:r>
            <a:r>
              <a:rPr lang="en-US" sz="1800" b="1" dirty="0"/>
              <a:t> S</a:t>
            </a:r>
            <a:r>
              <a:rPr lang="en-US" sz="1800" dirty="0"/>
              <a:t>econdary</a:t>
            </a:r>
            <a:r>
              <a:rPr lang="en-US" sz="1800" b="1" dirty="0"/>
              <a:t> T</a:t>
            </a:r>
            <a:r>
              <a:rPr lang="en-US" sz="1800" dirty="0"/>
              <a:t>eachers</a:t>
            </a:r>
            <a:r>
              <a:rPr lang="en-US" sz="1800" b="1" dirty="0"/>
              <a:t> </a:t>
            </a:r>
            <a:r>
              <a:rPr lang="en-US" sz="1800" dirty="0"/>
              <a:t>of</a:t>
            </a:r>
            <a:r>
              <a:rPr lang="en-US" sz="1800" b="1" dirty="0"/>
              <a:t> I</a:t>
            </a:r>
            <a:r>
              <a:rPr lang="en-US" sz="1800" dirty="0"/>
              <a:t>reland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C2F7552C-9D06-F549-B6D0-D56880562D59}"/>
              </a:ext>
            </a:extLst>
          </p:cNvPr>
          <p:cNvSpPr txBox="1">
            <a:spLocks/>
          </p:cNvSpPr>
          <p:nvPr/>
        </p:nvSpPr>
        <p:spPr>
          <a:xfrm>
            <a:off x="3365704" y="3203892"/>
            <a:ext cx="3149112" cy="7339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S</a:t>
            </a:r>
            <a:r>
              <a:rPr lang="en-US" sz="1800" dirty="0"/>
              <a:t>ervices, </a:t>
            </a:r>
            <a:r>
              <a:rPr lang="en-US" sz="1800" b="1" dirty="0"/>
              <a:t>I</a:t>
            </a:r>
            <a:r>
              <a:rPr lang="en-US" sz="1800" dirty="0"/>
              <a:t>ndustrial, </a:t>
            </a:r>
            <a:r>
              <a:rPr lang="en-US" sz="1800" b="1" dirty="0"/>
              <a:t>P</a:t>
            </a:r>
            <a:r>
              <a:rPr lang="en-US" sz="1800" dirty="0"/>
              <a:t>rofessional</a:t>
            </a:r>
            <a:r>
              <a:rPr lang="en-US" sz="1800" b="1" dirty="0"/>
              <a:t> </a:t>
            </a:r>
            <a:r>
              <a:rPr lang="en-US" sz="1800" dirty="0"/>
              <a:t>and</a:t>
            </a:r>
            <a:r>
              <a:rPr lang="en-US" sz="1800" b="1" dirty="0"/>
              <a:t> T</a:t>
            </a:r>
            <a:r>
              <a:rPr lang="en-US" sz="1800" dirty="0"/>
              <a:t>echnical </a:t>
            </a:r>
            <a:r>
              <a:rPr lang="en-US" sz="1800" b="1" dirty="0"/>
              <a:t>U</a:t>
            </a:r>
            <a:r>
              <a:rPr lang="en-US" sz="1800" dirty="0"/>
              <a:t>nion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4350E90-F043-8746-9968-AB349EDABDDA}"/>
              </a:ext>
            </a:extLst>
          </p:cNvPr>
          <p:cNvSpPr txBox="1">
            <a:spLocks/>
          </p:cNvSpPr>
          <p:nvPr/>
        </p:nvSpPr>
        <p:spPr>
          <a:xfrm>
            <a:off x="8422334" y="3195137"/>
            <a:ext cx="2963825" cy="7339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I</a:t>
            </a:r>
            <a:r>
              <a:rPr lang="en-US" sz="1800" dirty="0"/>
              <a:t>rish</a:t>
            </a:r>
            <a:r>
              <a:rPr lang="en-US" sz="1800" b="1" dirty="0"/>
              <a:t> N</a:t>
            </a:r>
            <a:r>
              <a:rPr lang="en-US" sz="1800" dirty="0"/>
              <a:t>urses’ and</a:t>
            </a:r>
            <a:br>
              <a:rPr lang="en-US" sz="1800" dirty="0"/>
            </a:br>
            <a:r>
              <a:rPr lang="en-US" sz="1800" b="1" dirty="0"/>
              <a:t>M</a:t>
            </a:r>
            <a:r>
              <a:rPr lang="en-US" sz="1800" dirty="0"/>
              <a:t>idwives’ </a:t>
            </a:r>
            <a:r>
              <a:rPr lang="en-US" sz="1800" b="1" dirty="0" err="1"/>
              <a:t>O</a:t>
            </a:r>
            <a:r>
              <a:rPr lang="en-US" sz="1800" dirty="0" err="1"/>
              <a:t>rganisation</a:t>
            </a:r>
            <a:endParaRPr lang="en-US" sz="180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0818D040-89A9-634E-9A11-69DA44B359F7}"/>
              </a:ext>
            </a:extLst>
          </p:cNvPr>
          <p:cNvSpPr txBox="1">
            <a:spLocks/>
          </p:cNvSpPr>
          <p:nvPr/>
        </p:nvSpPr>
        <p:spPr>
          <a:xfrm>
            <a:off x="6527121" y="3203892"/>
            <a:ext cx="2007433" cy="733912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F</a:t>
            </a:r>
            <a:r>
              <a:rPr lang="en-US" sz="1800" dirty="0"/>
              <a:t>inancial</a:t>
            </a:r>
            <a:br>
              <a:rPr lang="en-US" sz="1800" b="1" dirty="0"/>
            </a:br>
            <a:r>
              <a:rPr lang="en-US" sz="1800" b="1" dirty="0"/>
              <a:t>S</a:t>
            </a:r>
            <a:r>
              <a:rPr lang="en-US" sz="1800" dirty="0"/>
              <a:t>ervices</a:t>
            </a:r>
            <a:r>
              <a:rPr lang="en-US" sz="1800" b="1" dirty="0"/>
              <a:t> U</a:t>
            </a:r>
            <a:r>
              <a:rPr lang="en-US" sz="1800" dirty="0"/>
              <a:t>nion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02C92DEB-9F11-6B4C-8247-4AAD02ABD545}"/>
              </a:ext>
            </a:extLst>
          </p:cNvPr>
          <p:cNvSpPr txBox="1">
            <a:spLocks/>
          </p:cNvSpPr>
          <p:nvPr/>
        </p:nvSpPr>
        <p:spPr>
          <a:xfrm>
            <a:off x="568356" y="5618875"/>
            <a:ext cx="2386961" cy="7514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N</a:t>
            </a:r>
            <a:r>
              <a:rPr lang="en-US" sz="1800" dirty="0"/>
              <a:t>ational</a:t>
            </a:r>
            <a:r>
              <a:rPr lang="en-US" sz="1800" b="1" dirty="0"/>
              <a:t> U</a:t>
            </a:r>
            <a:r>
              <a:rPr lang="en-US" sz="1800" dirty="0"/>
              <a:t>nion</a:t>
            </a:r>
            <a:br>
              <a:rPr lang="en-US" sz="1800" dirty="0"/>
            </a:br>
            <a:r>
              <a:rPr lang="en-US" sz="1800" dirty="0"/>
              <a:t>of </a:t>
            </a:r>
            <a:r>
              <a:rPr lang="en-US" sz="1800" b="1" dirty="0"/>
              <a:t>J</a:t>
            </a:r>
            <a:r>
              <a:rPr lang="en-US" sz="1800" dirty="0"/>
              <a:t>ournalists</a:t>
            </a:r>
          </a:p>
        </p:txBody>
      </p:sp>
      <p:sp>
        <p:nvSpPr>
          <p:cNvPr id="36" name="Text Placeholder 4">
            <a:extLst>
              <a:ext uri="{FF2B5EF4-FFF2-40B4-BE49-F238E27FC236}">
                <a16:creationId xmlns:a16="http://schemas.microsoft.com/office/drawing/2014/main" id="{91376053-E1E8-7143-8876-17E928C1917F}"/>
              </a:ext>
            </a:extLst>
          </p:cNvPr>
          <p:cNvSpPr txBox="1">
            <a:spLocks/>
          </p:cNvSpPr>
          <p:nvPr/>
        </p:nvSpPr>
        <p:spPr>
          <a:xfrm>
            <a:off x="2980361" y="5618875"/>
            <a:ext cx="2386961" cy="7514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C</a:t>
            </a:r>
            <a:r>
              <a:rPr lang="en-US" sz="1800" dirty="0"/>
              <a:t>ommunication</a:t>
            </a:r>
            <a:br>
              <a:rPr lang="en-US" sz="1800" b="1" dirty="0"/>
            </a:br>
            <a:r>
              <a:rPr lang="en-US" sz="1800" b="1" dirty="0"/>
              <a:t>W</a:t>
            </a:r>
            <a:r>
              <a:rPr lang="en-US" sz="1800" dirty="0"/>
              <a:t>orkers</a:t>
            </a:r>
            <a:r>
              <a:rPr lang="en-US" sz="1800" b="1" dirty="0"/>
              <a:t> U</a:t>
            </a:r>
            <a:r>
              <a:rPr lang="en-US" sz="1800" dirty="0"/>
              <a:t>nion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0552C7A6-6D65-8242-9392-434CB963E56F}"/>
              </a:ext>
            </a:extLst>
          </p:cNvPr>
          <p:cNvSpPr txBox="1">
            <a:spLocks/>
          </p:cNvSpPr>
          <p:nvPr/>
        </p:nvSpPr>
        <p:spPr>
          <a:xfrm>
            <a:off x="5386650" y="5618875"/>
            <a:ext cx="2386961" cy="7514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T</a:t>
            </a:r>
            <a:r>
              <a:rPr lang="en-US" sz="1800" dirty="0"/>
              <a:t>eachers' </a:t>
            </a:r>
            <a:r>
              <a:rPr lang="en-US" sz="1800" b="1" dirty="0"/>
              <a:t>U</a:t>
            </a:r>
            <a:r>
              <a:rPr lang="en-US" sz="1800" dirty="0"/>
              <a:t>nion</a:t>
            </a:r>
            <a:br>
              <a:rPr lang="en-US" sz="1800" b="1" dirty="0"/>
            </a:br>
            <a:r>
              <a:rPr lang="en-US" sz="1800" dirty="0"/>
              <a:t>of</a:t>
            </a:r>
            <a:r>
              <a:rPr lang="en-US" sz="1800" b="1" dirty="0"/>
              <a:t> I</a:t>
            </a:r>
            <a:r>
              <a:rPr lang="en-US" sz="1800" dirty="0"/>
              <a:t>reland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FD0D6F9-B2ED-3944-8DB9-F6D0BDA6510E}"/>
              </a:ext>
            </a:extLst>
          </p:cNvPr>
          <p:cNvSpPr txBox="1">
            <a:spLocks/>
          </p:cNvSpPr>
          <p:nvPr/>
        </p:nvSpPr>
        <p:spPr>
          <a:xfrm>
            <a:off x="8047072" y="5618875"/>
            <a:ext cx="3313648" cy="751489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1800" b="1" dirty="0"/>
              <a:t>I</a:t>
            </a:r>
            <a:r>
              <a:rPr lang="en-US" sz="1800" dirty="0"/>
              <a:t>rish</a:t>
            </a:r>
            <a:r>
              <a:rPr lang="en-US" sz="1800" b="1" dirty="0"/>
              <a:t> N</a:t>
            </a:r>
            <a:r>
              <a:rPr lang="en-US" sz="1800" dirty="0"/>
              <a:t>ational</a:t>
            </a:r>
            <a:r>
              <a:rPr lang="en-US" sz="1800" b="1" dirty="0"/>
              <a:t> T</a:t>
            </a:r>
            <a:r>
              <a:rPr lang="en-US" sz="1800" dirty="0"/>
              <a:t>eachers' </a:t>
            </a:r>
            <a:r>
              <a:rPr lang="en-US" sz="1800" b="1" dirty="0" err="1"/>
              <a:t>O</a:t>
            </a:r>
            <a:r>
              <a:rPr lang="en-US" sz="1800" dirty="0" err="1"/>
              <a:t>rganisation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8228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8C8DC-7A37-B947-87D5-26C57BC56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HAVE</a:t>
            </a:r>
            <a:br>
              <a:rPr lang="en-US" dirty="0"/>
            </a:br>
            <a:r>
              <a:rPr lang="en-US" dirty="0"/>
              <a:t>WE LEARNED?</a:t>
            </a:r>
          </a:p>
        </p:txBody>
      </p:sp>
    </p:spTree>
    <p:extLst>
      <p:ext uri="{BB962C8B-B14F-4D97-AF65-F5344CB8AC3E}">
        <p14:creationId xmlns:p14="http://schemas.microsoft.com/office/powerpoint/2010/main" val="130825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EBF5E45-617F-B345-8E43-EAA896BF3720}"/>
    </a:ext>
  </a:extLst>
</a:theme>
</file>

<file path=ppt/theme/theme2.xml><?xml version="1.0" encoding="utf-8"?>
<a:theme xmlns:a="http://schemas.openxmlformats.org/drawingml/2006/main" name="Bor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31CBD94D-A192-5849-8721-8097E682E6B0}"/>
    </a:ext>
  </a:extLst>
</a:theme>
</file>

<file path=ppt/theme/theme3.xml><?xml version="1.0" encoding="utf-8"?>
<a:theme xmlns:a="http://schemas.openxmlformats.org/drawingml/2006/main" name="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ade Unions 101 Template" id="{E05068D1-D602-C04F-9A98-86542BFA0491}" vid="{6066A4DE-3695-5046-8B41-D7BF65F3CD4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2B1DAF0629D4CB667CBE8E79EA8FC" ma:contentTypeVersion="13" ma:contentTypeDescription="Create a new document." ma:contentTypeScope="" ma:versionID="7951f965e92a505cb901e735d108f1fa">
  <xsd:schema xmlns:xsd="http://www.w3.org/2001/XMLSchema" xmlns:xs="http://www.w3.org/2001/XMLSchema" xmlns:p="http://schemas.microsoft.com/office/2006/metadata/properties" xmlns:ns2="a7bc5c05-5cca-4cb8-a19e-1e9f0cb5f913" xmlns:ns3="d38b5014-2733-4de1-a05e-52a83f6a310b" targetNamespace="http://schemas.microsoft.com/office/2006/metadata/properties" ma:root="true" ma:fieldsID="661123bc51bc113808b2ac763045b781" ns2:_="" ns3:_="">
    <xsd:import namespace="a7bc5c05-5cca-4cb8-a19e-1e9f0cb5f913"/>
    <xsd:import namespace="d38b5014-2733-4de1-a05e-52a83f6a31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bc5c05-5cca-4cb8-a19e-1e9f0cb5f9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b5014-2733-4de1-a05e-52a83f6a310b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CA871A-F35E-4738-8FF3-5B72AC65F7C3}"/>
</file>

<file path=customXml/itemProps2.xml><?xml version="1.0" encoding="utf-8"?>
<ds:datastoreItem xmlns:ds="http://schemas.openxmlformats.org/officeDocument/2006/customXml" ds:itemID="{03E27E22-24DC-48C5-BB07-1ED88E3D4A7D}"/>
</file>

<file path=customXml/itemProps3.xml><?xml version="1.0" encoding="utf-8"?>
<ds:datastoreItem xmlns:ds="http://schemas.openxmlformats.org/officeDocument/2006/customXml" ds:itemID="{35D22199-52EB-4BC4-B3CA-3ECC357726E8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780</TotalTime>
  <Words>154</Words>
  <Application>Microsoft Macintosh PowerPoint</Application>
  <PresentationFormat>Widescreen</PresentationFormat>
  <Paragraphs>27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Helvetica Neue Condensed Black</vt:lpstr>
      <vt:lpstr>Tw Cen MT</vt:lpstr>
      <vt:lpstr>Title Slide</vt:lpstr>
      <vt:lpstr>Border</vt:lpstr>
      <vt:lpstr>Background</vt:lpstr>
      <vt:lpstr>LESSON 2</vt:lpstr>
      <vt:lpstr>COMMON TOPICS OF NEGOTIATIONS</vt:lpstr>
      <vt:lpstr>CASE STUDIES</vt:lpstr>
      <vt:lpstr>DO YOU KNOW THE FULL NAMES OF THESE TRADE UNIONS?</vt:lpstr>
      <vt:lpstr>DO YOU KNOW THE FULL NAMES OF THESE TRADE UNIONS?</vt:lpstr>
      <vt:lpstr>WHAT HAVE WE LEARNED?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Kimberley Kendall</dc:creator>
  <cp:lastModifiedBy>Kimberley Kendall</cp:lastModifiedBy>
  <cp:revision>86</cp:revision>
  <dcterms:created xsi:type="dcterms:W3CDTF">2021-11-01T19:32:50Z</dcterms:created>
  <dcterms:modified xsi:type="dcterms:W3CDTF">2021-11-24T14:13:20Z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0x010100B332B1DAF0629D4CB667CBE8E79EA8FC</vt:lpwstr>
  </property>
</Properties>
</file>