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64" r:id="rId5"/>
    <p:sldMasterId id="2147483671" r:id="rId6"/>
  </p:sldMasterIdLst>
  <p:notesMasterIdLst>
    <p:notesMasterId r:id="rId15"/>
  </p:notesMasterIdLst>
  <p:handoutMasterIdLst>
    <p:handoutMasterId r:id="rId16"/>
  </p:handoutMasterIdLst>
  <p:sldIdLst>
    <p:sldId id="276" r:id="rId7"/>
    <p:sldId id="308" r:id="rId8"/>
    <p:sldId id="312" r:id="rId9"/>
    <p:sldId id="309" r:id="rId10"/>
    <p:sldId id="310" r:id="rId11"/>
    <p:sldId id="311" r:id="rId12"/>
    <p:sldId id="278" r:id="rId13"/>
    <p:sldId id="28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7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2"/>
    <p:restoredTop sz="80413"/>
  </p:normalViewPr>
  <p:slideViewPr>
    <p:cSldViewPr snapToGrid="0" snapToObjects="1">
      <p:cViewPr varScale="1">
        <p:scale>
          <a:sx n="82" d="100"/>
          <a:sy n="82" d="100"/>
        </p:scale>
        <p:origin x="1592" y="17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9" d="100"/>
          <a:sy n="79" d="100"/>
        </p:scale>
        <p:origin x="408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Rice Murphy" userId="S::crice-murphy@into.ie::adaf9dbb-7db9-489e-922a-9e921fb7a372" providerId="AD" clId="Web-{60D629C4-7068-4212-6D82-16E4DDD59ECF}"/>
    <pc:docChg chg="modSld">
      <pc:chgData name="Caitlin Rice Murphy" userId="S::crice-murphy@into.ie::adaf9dbb-7db9-489e-922a-9e921fb7a372" providerId="AD" clId="Web-{60D629C4-7068-4212-6D82-16E4DDD59ECF}" dt="2022-04-06T09:14:55.274" v="1"/>
      <pc:docMkLst>
        <pc:docMk/>
      </pc:docMkLst>
      <pc:sldChg chg="modNotes">
        <pc:chgData name="Caitlin Rice Murphy" userId="S::crice-murphy@into.ie::adaf9dbb-7db9-489e-922a-9e921fb7a372" providerId="AD" clId="Web-{60D629C4-7068-4212-6D82-16E4DDD59ECF}" dt="2022-04-06T09:14:55.274" v="1"/>
        <pc:sldMkLst>
          <pc:docMk/>
          <pc:sldMk cId="1290784041" sldId="30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6A2D32-F977-7740-8420-96071C3513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824B575-0841-7E42-BBAE-34C74E03A2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D5292B-E9F1-304B-9357-BEBCE7E80F65}" type="datetimeFigureOut">
              <a:rPr lang="en-US" smtClean="0"/>
              <a:t>4/6/2022</a:t>
            </a:fld>
            <a:endParaRPr lang="en-US"/>
          </a:p>
        </p:txBody>
      </p:sp>
      <p:sp>
        <p:nvSpPr>
          <p:cNvPr id="4" name="Footer Placeholder 3">
            <a:extLst>
              <a:ext uri="{FF2B5EF4-FFF2-40B4-BE49-F238E27FC236}">
                <a16:creationId xmlns:a16="http://schemas.microsoft.com/office/drawing/2014/main" id="{3E7FDB47-86E1-374C-BE7A-19E325EABB6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4F95924-7F88-C040-AF07-913957795C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CA385E-63E7-C84B-BC01-8760A965DB23}" type="slidenum">
              <a:rPr lang="en-US" smtClean="0"/>
              <a:t>‹#›</a:t>
            </a:fld>
            <a:endParaRPr lang="en-US"/>
          </a:p>
        </p:txBody>
      </p:sp>
    </p:spTree>
    <p:extLst>
      <p:ext uri="{BB962C8B-B14F-4D97-AF65-F5344CB8AC3E}">
        <p14:creationId xmlns:p14="http://schemas.microsoft.com/office/powerpoint/2010/main" val="3726626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7BD4D3-29DC-8942-B80D-83BA390ADE46}" type="datetimeFigureOut">
              <a:rPr lang="en-US" smtClean="0"/>
              <a:t>4/6/2022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3F0F4C-4BEC-B041-8CA8-9CB5656C7A69}" type="slidenum">
              <a:rPr lang="en-US" smtClean="0"/>
              <a:t>‹#›</a:t>
            </a:fld>
            <a:endParaRPr lang="en-US"/>
          </a:p>
        </p:txBody>
      </p:sp>
    </p:spTree>
    <p:extLst>
      <p:ext uri="{BB962C8B-B14F-4D97-AF65-F5344CB8AC3E}">
        <p14:creationId xmlns:p14="http://schemas.microsoft.com/office/powerpoint/2010/main" val="2997741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Encourage the children to reflect on their daily lives, the activities they engage in, and compare with the activities that the people in the photographs may have engaged in. For example, travelling to school, playing with friends, sourcing food and drink.</a:t>
            </a:r>
          </a:p>
          <a:p>
            <a:endParaRPr lang="en-US" dirty="0"/>
          </a:p>
          <a:p>
            <a:r>
              <a:rPr lang="en-US" dirty="0"/>
              <a:t>It is important to bear in mind and be sensitive to the fact that some of the pupils in your class may be from a disadvantaged background, living in sub-standard accommodation or homeless.</a:t>
            </a:r>
          </a:p>
        </p:txBody>
      </p:sp>
      <p:sp>
        <p:nvSpPr>
          <p:cNvPr id="4" name="Slide Number Placeholder 3"/>
          <p:cNvSpPr>
            <a:spLocks noGrp="1"/>
          </p:cNvSpPr>
          <p:nvPr>
            <p:ph type="sldNum" sz="quarter" idx="5"/>
          </p:nvPr>
        </p:nvSpPr>
        <p:spPr/>
        <p:txBody>
          <a:bodyPr/>
          <a:lstStyle/>
          <a:p>
            <a:fld id="{C43F0F4C-4BEC-B041-8CA8-9CB5656C7A69}" type="slidenum">
              <a:rPr lang="en-US" smtClean="0"/>
              <a:t>2</a:t>
            </a:fld>
            <a:endParaRPr lang="en-US"/>
          </a:p>
        </p:txBody>
      </p:sp>
    </p:spTree>
    <p:extLst>
      <p:ext uri="{BB962C8B-B14F-4D97-AF65-F5344CB8AC3E}">
        <p14:creationId xmlns:p14="http://schemas.microsoft.com/office/powerpoint/2010/main" val="1378897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Encourage the pupils to focus on objects or structures they recognize. For example, the road – what is different about the road? No cars or buses.</a:t>
            </a:r>
          </a:p>
          <a:p>
            <a:endParaRPr lang="en-US" dirty="0"/>
          </a:p>
          <a:p>
            <a:pPr marL="171450" indent="-171450">
              <a:buFont typeface="Arial" panose="020B0604020202020204" pitchFamily="34" charset="0"/>
              <a:buChar char="•"/>
            </a:pPr>
            <a:r>
              <a:rPr lang="en-US" i="1" dirty="0"/>
              <a:t>Compare the buildings to the buildings of today. What is different about them?</a:t>
            </a:r>
          </a:p>
        </p:txBody>
      </p:sp>
      <p:sp>
        <p:nvSpPr>
          <p:cNvPr id="4" name="Slide Number Placeholder 3"/>
          <p:cNvSpPr>
            <a:spLocks noGrp="1"/>
          </p:cNvSpPr>
          <p:nvPr>
            <p:ph type="sldNum" sz="quarter" idx="5"/>
          </p:nvPr>
        </p:nvSpPr>
        <p:spPr/>
        <p:txBody>
          <a:bodyPr/>
          <a:lstStyle/>
          <a:p>
            <a:fld id="{C43F0F4C-4BEC-B041-8CA8-9CB5656C7A69}" type="slidenum">
              <a:rPr lang="en-US" smtClean="0"/>
              <a:t>3</a:t>
            </a:fld>
            <a:endParaRPr lang="en-US"/>
          </a:p>
        </p:txBody>
      </p:sp>
    </p:spTree>
    <p:extLst>
      <p:ext uri="{BB962C8B-B14F-4D97-AF65-F5344CB8AC3E}">
        <p14:creationId xmlns:p14="http://schemas.microsoft.com/office/powerpoint/2010/main" val="1853951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Again, focus on aspects of the photograph pupils can relate to their own lives. For example, the clothes, their quality, and style.</a:t>
            </a:r>
            <a:endParaRPr lang="en-US" b="1" i="1">
              <a:cs typeface="Calibri"/>
            </a:endParaRPr>
          </a:p>
          <a:p>
            <a:endParaRPr lang="en-US" dirty="0"/>
          </a:p>
          <a:p>
            <a:pPr marL="171450" indent="-171450">
              <a:buFont typeface="Arial" panose="020B0604020202020204" pitchFamily="34" charset="0"/>
              <a:buChar char="•"/>
            </a:pPr>
            <a:r>
              <a:rPr lang="en-US" i="1" dirty="0"/>
              <a:t>Is there anything that stands out about the small child on the left? Why might this be the case just for this child and not the others?</a:t>
            </a:r>
          </a:p>
          <a:p>
            <a:pPr marL="171450" indent="-171450">
              <a:buFont typeface="Arial" panose="020B0604020202020204" pitchFamily="34" charset="0"/>
              <a:buChar char="•"/>
            </a:pPr>
            <a:r>
              <a:rPr lang="en-US" i="1" dirty="0"/>
              <a:t>What do you think the family are going to do or have done at that moment in time?</a:t>
            </a:r>
          </a:p>
        </p:txBody>
      </p:sp>
      <p:sp>
        <p:nvSpPr>
          <p:cNvPr id="4" name="Slide Number Placeholder 3"/>
          <p:cNvSpPr>
            <a:spLocks noGrp="1"/>
          </p:cNvSpPr>
          <p:nvPr>
            <p:ph type="sldNum" sz="quarter" idx="5"/>
          </p:nvPr>
        </p:nvSpPr>
        <p:spPr/>
        <p:txBody>
          <a:bodyPr/>
          <a:lstStyle/>
          <a:p>
            <a:fld id="{C43F0F4C-4BEC-B041-8CA8-9CB5656C7A69}" type="slidenum">
              <a:rPr lang="en-US" smtClean="0"/>
              <a:t>4</a:t>
            </a:fld>
            <a:endParaRPr lang="en-US"/>
          </a:p>
        </p:txBody>
      </p:sp>
    </p:spTree>
    <p:extLst>
      <p:ext uri="{BB962C8B-B14F-4D97-AF65-F5344CB8AC3E}">
        <p14:creationId xmlns:p14="http://schemas.microsoft.com/office/powerpoint/2010/main" val="4084590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1" dirty="0"/>
              <a:t>What do you think this group of children are doing? There is only one adult with a large group of children – is that like anything the pupils experience in their lives, for example, school.</a:t>
            </a:r>
          </a:p>
          <a:p>
            <a:pPr marL="171450" indent="-171450">
              <a:buFont typeface="Arial" panose="020B0604020202020204" pitchFamily="34" charset="0"/>
              <a:buChar char="•"/>
            </a:pPr>
            <a:r>
              <a:rPr lang="en-US" i="1" dirty="0"/>
              <a:t>Look at what the children are wearing, the type and style of clothing and footwear – something stands out in the case of many of the children in the </a:t>
            </a:r>
            <a:r>
              <a:rPr lang="en-US" i="1" dirty="0" err="1"/>
              <a:t>centre</a:t>
            </a:r>
            <a:r>
              <a:rPr lang="en-US" i="1" dirty="0"/>
              <a:t> of the photo, what is it? Why do you think that this is the case?</a:t>
            </a:r>
          </a:p>
        </p:txBody>
      </p:sp>
      <p:sp>
        <p:nvSpPr>
          <p:cNvPr id="4" name="Slide Number Placeholder 3"/>
          <p:cNvSpPr>
            <a:spLocks noGrp="1"/>
          </p:cNvSpPr>
          <p:nvPr>
            <p:ph type="sldNum" sz="quarter" idx="5"/>
          </p:nvPr>
        </p:nvSpPr>
        <p:spPr/>
        <p:txBody>
          <a:bodyPr/>
          <a:lstStyle/>
          <a:p>
            <a:fld id="{C43F0F4C-4BEC-B041-8CA8-9CB5656C7A69}" type="slidenum">
              <a:rPr lang="en-US" smtClean="0"/>
              <a:t>5</a:t>
            </a:fld>
            <a:endParaRPr lang="en-US"/>
          </a:p>
        </p:txBody>
      </p:sp>
    </p:spTree>
    <p:extLst>
      <p:ext uri="{BB962C8B-B14F-4D97-AF65-F5344CB8AC3E}">
        <p14:creationId xmlns:p14="http://schemas.microsoft.com/office/powerpoint/2010/main" val="843601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Encourage the pupils to focus on the contents of this photograph and the quality of some of the objects and furniture.</a:t>
            </a:r>
          </a:p>
          <a:p>
            <a:endParaRPr lang="en-US" dirty="0"/>
          </a:p>
          <a:p>
            <a:pPr marL="171450" indent="-171450">
              <a:buFont typeface="Arial" panose="020B0604020202020204" pitchFamily="34" charset="0"/>
              <a:buChar char="•"/>
            </a:pPr>
            <a:r>
              <a:rPr lang="en-US" i="1" dirty="0"/>
              <a:t>How would they describe this home? Compare with their own homes.</a:t>
            </a:r>
          </a:p>
        </p:txBody>
      </p:sp>
      <p:sp>
        <p:nvSpPr>
          <p:cNvPr id="4" name="Slide Number Placeholder 3"/>
          <p:cNvSpPr>
            <a:spLocks noGrp="1"/>
          </p:cNvSpPr>
          <p:nvPr>
            <p:ph type="sldNum" sz="quarter" idx="5"/>
          </p:nvPr>
        </p:nvSpPr>
        <p:spPr/>
        <p:txBody>
          <a:bodyPr/>
          <a:lstStyle/>
          <a:p>
            <a:fld id="{C43F0F4C-4BEC-B041-8CA8-9CB5656C7A69}" type="slidenum">
              <a:rPr lang="en-US" smtClean="0"/>
              <a:t>6</a:t>
            </a:fld>
            <a:endParaRPr lang="en-US"/>
          </a:p>
        </p:txBody>
      </p:sp>
    </p:spTree>
    <p:extLst>
      <p:ext uri="{BB962C8B-B14F-4D97-AF65-F5344CB8AC3E}">
        <p14:creationId xmlns:p14="http://schemas.microsoft.com/office/powerpoint/2010/main" val="1785072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1" dirty="0"/>
              <a:t>Are the jobs of today different?</a:t>
            </a:r>
          </a:p>
          <a:p>
            <a:pPr marL="171450" indent="-171450">
              <a:buFont typeface="Arial" panose="020B0604020202020204" pitchFamily="34" charset="0"/>
              <a:buChar char="•"/>
            </a:pPr>
            <a:r>
              <a:rPr lang="en-US" i="1" dirty="0"/>
              <a:t>Do we have different jobs today that did not exist in the past?</a:t>
            </a:r>
          </a:p>
          <a:p>
            <a:pPr marL="171450" indent="-171450">
              <a:buFont typeface="Arial" panose="020B0604020202020204" pitchFamily="34" charset="0"/>
              <a:buChar char="•"/>
            </a:pPr>
            <a:r>
              <a:rPr lang="en-US" i="1" dirty="0"/>
              <a:t>Are there jobs from long ago that do not exist or are less common today?</a:t>
            </a:r>
          </a:p>
          <a:p>
            <a:endParaRPr lang="en-US" dirty="0"/>
          </a:p>
          <a:p>
            <a:r>
              <a:rPr lang="en-US" b="1" i="1" dirty="0"/>
              <a:t>Focus on the word ‘congress’ – what is it? </a:t>
            </a:r>
          </a:p>
          <a:p>
            <a:endParaRPr lang="en-US" dirty="0"/>
          </a:p>
          <a:p>
            <a:r>
              <a:rPr lang="en-US" b="1" i="1" dirty="0"/>
              <a:t>Emphasize the idea of democracy, that through the unity of trade unions joining together, they can democratically take positions, take action or show solidarity.</a:t>
            </a:r>
          </a:p>
          <a:p>
            <a:endParaRPr lang="en-US" b="1" i="1" dirty="0"/>
          </a:p>
          <a:p>
            <a:r>
              <a:rPr lang="en-US" dirty="0"/>
              <a:t>The Irish Trade Union Congress was set up in 1894 as a collective of trade unions to represent the interests of all workers. It became known as the Irish Congress of Trade Unions (ICTU) in 1959.</a:t>
            </a:r>
          </a:p>
        </p:txBody>
      </p:sp>
      <p:sp>
        <p:nvSpPr>
          <p:cNvPr id="4" name="Slide Number Placeholder 3"/>
          <p:cNvSpPr>
            <a:spLocks noGrp="1"/>
          </p:cNvSpPr>
          <p:nvPr>
            <p:ph type="sldNum" sz="quarter" idx="5"/>
          </p:nvPr>
        </p:nvSpPr>
        <p:spPr/>
        <p:txBody>
          <a:bodyPr/>
          <a:lstStyle/>
          <a:p>
            <a:fld id="{C43F0F4C-4BEC-B041-8CA8-9CB5656C7A69}" type="slidenum">
              <a:rPr lang="en-US" smtClean="0"/>
              <a:t>7</a:t>
            </a:fld>
            <a:endParaRPr lang="en-US"/>
          </a:p>
        </p:txBody>
      </p:sp>
    </p:spTree>
    <p:extLst>
      <p:ext uri="{BB962C8B-B14F-4D97-AF65-F5344CB8AC3E}">
        <p14:creationId xmlns:p14="http://schemas.microsoft.com/office/powerpoint/2010/main" val="33905632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sson 1: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49F9C9-5923-1146-8E37-CD78E346348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6E531FB-A3BF-1F4E-82AE-A62996ACB6CA}"/>
              </a:ext>
            </a:extLst>
          </p:cNvPr>
          <p:cNvSpPr>
            <a:spLocks noGrp="1"/>
          </p:cNvSpPr>
          <p:nvPr>
            <p:ph type="ctrTitle" hasCustomPrompt="1"/>
          </p:nvPr>
        </p:nvSpPr>
        <p:spPr>
          <a:xfrm>
            <a:off x="539399" y="544913"/>
            <a:ext cx="5251427" cy="2327932"/>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3" name="Picture 2">
            <a:extLst>
              <a:ext uri="{FF2B5EF4-FFF2-40B4-BE49-F238E27FC236}">
                <a16:creationId xmlns:a16="http://schemas.microsoft.com/office/drawing/2014/main" id="{1E9E61A6-94A2-1047-ABDF-96D3B29D8CB5}"/>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16384630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sson 5: Title and Su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22D4E9-0D7E-5448-BA75-E095D78DD06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3">
            <a:extLst>
              <a:ext uri="{FF2B5EF4-FFF2-40B4-BE49-F238E27FC236}">
                <a16:creationId xmlns:a16="http://schemas.microsoft.com/office/drawing/2014/main" id="{C655997E-D801-E744-B344-BAD6277A907C}"/>
              </a:ext>
            </a:extLst>
          </p:cNvPr>
          <p:cNvSpPr>
            <a:spLocks noGrp="1"/>
          </p:cNvSpPr>
          <p:nvPr>
            <p:ph type="body" sz="quarter" idx="10"/>
          </p:nvPr>
        </p:nvSpPr>
        <p:spPr>
          <a:xfrm>
            <a:off x="539399" y="1320801"/>
            <a:ext cx="5251427" cy="1328116"/>
          </a:xfrm>
          <a:prstGeom prst="rect">
            <a:avLst/>
          </a:prstGeom>
        </p:spPr>
        <p:txBody>
          <a:bodyPr anchor="t">
            <a:normAutofit/>
          </a:bodyPr>
          <a:lstStyle>
            <a:lvl1pPr marL="0" indent="0">
              <a:buNone/>
              <a:defRPr sz="3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7" name="Title 1">
            <a:extLst>
              <a:ext uri="{FF2B5EF4-FFF2-40B4-BE49-F238E27FC236}">
                <a16:creationId xmlns:a16="http://schemas.microsoft.com/office/drawing/2014/main" id="{E752026E-6120-D348-884D-29DC6882CA93}"/>
              </a:ext>
            </a:extLst>
          </p:cNvPr>
          <p:cNvSpPr>
            <a:spLocks noGrp="1"/>
          </p:cNvSpPr>
          <p:nvPr>
            <p:ph type="ctrTitle" hasCustomPrompt="1"/>
          </p:nvPr>
        </p:nvSpPr>
        <p:spPr>
          <a:xfrm>
            <a:off x="539399" y="544913"/>
            <a:ext cx="5251427" cy="775888"/>
          </a:xfrm>
          <a:prstGeom prst="rect">
            <a:avLst/>
          </a:prstGeom>
        </p:spPr>
        <p:txBody>
          <a:bodyPr anchor="t">
            <a:noAutofit/>
          </a:bodyPr>
          <a:lstStyle>
            <a:lvl1pPr algn="l">
              <a:defRPr sz="54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4" name="Picture 3">
            <a:extLst>
              <a:ext uri="{FF2B5EF4-FFF2-40B4-BE49-F238E27FC236}">
                <a16:creationId xmlns:a16="http://schemas.microsoft.com/office/drawing/2014/main" id="{AE7815B4-9161-F645-BEE7-B0340FADFD6B}"/>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241241016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sson 1: Pictu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2340B3-489B-D54D-A91E-C16A4D47F06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7">
            <a:extLst>
              <a:ext uri="{FF2B5EF4-FFF2-40B4-BE49-F238E27FC236}">
                <a16:creationId xmlns:a16="http://schemas.microsoft.com/office/drawing/2014/main" id="{13F19165-FDAF-C842-9CD6-75C25D3C6B1F}"/>
              </a:ext>
            </a:extLst>
          </p:cNvPr>
          <p:cNvSpPr>
            <a:spLocks noGrp="1"/>
          </p:cNvSpPr>
          <p:nvPr>
            <p:ph type="pic" sz="quarter" idx="10"/>
          </p:nvPr>
        </p:nvSpPr>
        <p:spPr>
          <a:xfrm>
            <a:off x="539400" y="540000"/>
            <a:ext cx="11113200" cy="4271843"/>
          </a:xfrm>
          <a:prstGeom prst="rect">
            <a:avLst/>
          </a:prstGeom>
        </p:spPr>
        <p:txBody>
          <a:bodyPr/>
          <a:lstStyle>
            <a:lvl1pPr marL="0" indent="0">
              <a:buNone/>
              <a:defRPr>
                <a:latin typeface="Tw Cen MT" panose="020B0602020104020603" pitchFamily="34" charset="77"/>
              </a:defRPr>
            </a:lvl1pPr>
          </a:lstStyle>
          <a:p>
            <a:endParaRPr lang="en-US"/>
          </a:p>
        </p:txBody>
      </p:sp>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4956313"/>
            <a:ext cx="10009832" cy="1348261"/>
          </a:xfrm>
          <a:prstGeom prst="rect">
            <a:avLst/>
          </a:prstGeom>
        </p:spPr>
        <p:txBody>
          <a:bodyPr anchor="b"/>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pic>
        <p:nvPicPr>
          <p:cNvPr id="10" name="Picture 9">
            <a:extLst>
              <a:ext uri="{FF2B5EF4-FFF2-40B4-BE49-F238E27FC236}">
                <a16:creationId xmlns:a16="http://schemas.microsoft.com/office/drawing/2014/main" id="{0AFE21A2-E245-2B40-BCA4-1E80C22D1F12}"/>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15277291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sson 1: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224A52-0C99-BA47-B521-AD82970D810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1708879"/>
            <a:ext cx="11113201"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5" name="Title 1">
            <a:extLst>
              <a:ext uri="{FF2B5EF4-FFF2-40B4-BE49-F238E27FC236}">
                <a16:creationId xmlns:a16="http://schemas.microsoft.com/office/drawing/2014/main" id="{D9DC7F91-D164-324E-89D3-C99913125881}"/>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936F0D7B-A09A-D946-A88C-10A9E6C6C393}"/>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32609321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sson 1: 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224A52-0C99-BA47-B521-AD82970D810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936F0D7B-A09A-D946-A88C-10A9E6C6C393}"/>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245183790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sson 2: Pictur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E631DD-91AF-134A-93EC-7D0A26C5A03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7">
            <a:extLst>
              <a:ext uri="{FF2B5EF4-FFF2-40B4-BE49-F238E27FC236}">
                <a16:creationId xmlns:a16="http://schemas.microsoft.com/office/drawing/2014/main" id="{13F19165-FDAF-C842-9CD6-75C25D3C6B1F}"/>
              </a:ext>
            </a:extLst>
          </p:cNvPr>
          <p:cNvSpPr>
            <a:spLocks noGrp="1"/>
          </p:cNvSpPr>
          <p:nvPr>
            <p:ph type="pic" sz="quarter" idx="10"/>
          </p:nvPr>
        </p:nvSpPr>
        <p:spPr>
          <a:xfrm>
            <a:off x="539400" y="540000"/>
            <a:ext cx="11113200" cy="4271843"/>
          </a:xfrm>
          <a:prstGeom prst="rect">
            <a:avLst/>
          </a:prstGeom>
        </p:spPr>
        <p:txBody>
          <a:bodyPr/>
          <a:lstStyle>
            <a:lvl1pPr marL="0" indent="0">
              <a:buNone/>
              <a:defRPr>
                <a:latin typeface="Tw Cen MT" panose="020B0602020104020603" pitchFamily="34" charset="77"/>
              </a:defRPr>
            </a:lvl1pPr>
          </a:lstStyle>
          <a:p>
            <a:endParaRPr lang="en-US"/>
          </a:p>
        </p:txBody>
      </p:sp>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4956313"/>
            <a:ext cx="10009832" cy="1348261"/>
          </a:xfrm>
          <a:prstGeom prst="rect">
            <a:avLst/>
          </a:prstGeom>
        </p:spPr>
        <p:txBody>
          <a:bodyPr anchor="b"/>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pic>
        <p:nvPicPr>
          <p:cNvPr id="10" name="Picture 9">
            <a:extLst>
              <a:ext uri="{FF2B5EF4-FFF2-40B4-BE49-F238E27FC236}">
                <a16:creationId xmlns:a16="http://schemas.microsoft.com/office/drawing/2014/main" id="{0AFE21A2-E245-2B40-BCA4-1E80C22D1F12}"/>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23466369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sson 2: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8B0A1D-6AC6-7844-BC24-CA83476C09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1708879"/>
            <a:ext cx="11113201"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5" name="Title 1">
            <a:extLst>
              <a:ext uri="{FF2B5EF4-FFF2-40B4-BE49-F238E27FC236}">
                <a16:creationId xmlns:a16="http://schemas.microsoft.com/office/drawing/2014/main" id="{D9DC7F91-D164-324E-89D3-C99913125881}"/>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936F0D7B-A09A-D946-A88C-10A9E6C6C393}"/>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38365848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sson 2: 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8B0A1D-6AC6-7844-BC24-CA83476C0923}"/>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936F0D7B-A09A-D946-A88C-10A9E6C6C393}"/>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91869267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sson 3: Pict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8B2717-ADF3-3442-A692-DC4784E3A98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7">
            <a:extLst>
              <a:ext uri="{FF2B5EF4-FFF2-40B4-BE49-F238E27FC236}">
                <a16:creationId xmlns:a16="http://schemas.microsoft.com/office/drawing/2014/main" id="{13F19165-FDAF-C842-9CD6-75C25D3C6B1F}"/>
              </a:ext>
            </a:extLst>
          </p:cNvPr>
          <p:cNvSpPr>
            <a:spLocks noGrp="1"/>
          </p:cNvSpPr>
          <p:nvPr>
            <p:ph type="pic" sz="quarter" idx="10"/>
          </p:nvPr>
        </p:nvSpPr>
        <p:spPr>
          <a:xfrm>
            <a:off x="539400" y="540000"/>
            <a:ext cx="11113200" cy="4271843"/>
          </a:xfrm>
          <a:prstGeom prst="rect">
            <a:avLst/>
          </a:prstGeom>
        </p:spPr>
        <p:txBody>
          <a:bodyPr/>
          <a:lstStyle>
            <a:lvl1pPr marL="0" indent="0">
              <a:buNone/>
              <a:defRPr>
                <a:latin typeface="Tw Cen MT" panose="020B0602020104020603" pitchFamily="34" charset="77"/>
              </a:defRPr>
            </a:lvl1pPr>
          </a:lstStyle>
          <a:p>
            <a:endParaRPr lang="en-US" dirty="0"/>
          </a:p>
        </p:txBody>
      </p:sp>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4956313"/>
            <a:ext cx="10009832" cy="1348261"/>
          </a:xfrm>
          <a:prstGeom prst="rect">
            <a:avLst/>
          </a:prstGeom>
        </p:spPr>
        <p:txBody>
          <a:bodyPr anchor="b"/>
          <a:lstStyle>
            <a:lvl1pPr marL="0" indent="0">
              <a:lnSpc>
                <a:spcPct val="90000"/>
              </a:lnSpc>
              <a:spcBef>
                <a:spcPts val="1000"/>
              </a:spcBef>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pic>
        <p:nvPicPr>
          <p:cNvPr id="10" name="Picture 9">
            <a:extLst>
              <a:ext uri="{FF2B5EF4-FFF2-40B4-BE49-F238E27FC236}">
                <a16:creationId xmlns:a16="http://schemas.microsoft.com/office/drawing/2014/main" id="{0AFE21A2-E245-2B40-BCA4-1E80C22D1F12}"/>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359188785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sson 3: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F876EC-62FC-9944-AAB4-1D57DCF5EE1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1708879"/>
            <a:ext cx="11113201" cy="4595696"/>
          </a:xfrm>
          <a:prstGeom prst="rect">
            <a:avLst/>
          </a:prstGeom>
        </p:spPr>
        <p:txBody>
          <a:bodyPr anchor="t"/>
          <a:lstStyle>
            <a:lvl1pPr marL="0" indent="0">
              <a:lnSpc>
                <a:spcPct val="90000"/>
              </a:lnSpc>
              <a:spcBef>
                <a:spcPts val="1000"/>
              </a:spcBef>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5" name="Title 1">
            <a:extLst>
              <a:ext uri="{FF2B5EF4-FFF2-40B4-BE49-F238E27FC236}">
                <a16:creationId xmlns:a16="http://schemas.microsoft.com/office/drawing/2014/main" id="{D9DC7F91-D164-324E-89D3-C99913125881}"/>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936F0D7B-A09A-D946-A88C-10A9E6C6C393}"/>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302713961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sson 3: Bla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F876EC-62FC-9944-AAB4-1D57DCF5EE1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936F0D7B-A09A-D946-A88C-10A9E6C6C393}"/>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289190120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sson 1: Title and Sub">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EE3842-6B65-844A-A54D-104554E2006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3">
            <a:extLst>
              <a:ext uri="{FF2B5EF4-FFF2-40B4-BE49-F238E27FC236}">
                <a16:creationId xmlns:a16="http://schemas.microsoft.com/office/drawing/2014/main" id="{C655997E-D801-E744-B344-BAD6277A907C}"/>
              </a:ext>
            </a:extLst>
          </p:cNvPr>
          <p:cNvSpPr>
            <a:spLocks noGrp="1"/>
          </p:cNvSpPr>
          <p:nvPr>
            <p:ph type="body" sz="quarter" idx="10"/>
          </p:nvPr>
        </p:nvSpPr>
        <p:spPr>
          <a:xfrm>
            <a:off x="539399" y="1320801"/>
            <a:ext cx="5251427" cy="1328116"/>
          </a:xfrm>
          <a:prstGeom prst="rect">
            <a:avLst/>
          </a:prstGeom>
        </p:spPr>
        <p:txBody>
          <a:bodyPr anchor="t">
            <a:normAutofit/>
          </a:bodyPr>
          <a:lstStyle>
            <a:lvl1pPr marL="0" indent="0">
              <a:buNone/>
              <a:defRPr sz="3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7" name="Title 1">
            <a:extLst>
              <a:ext uri="{FF2B5EF4-FFF2-40B4-BE49-F238E27FC236}">
                <a16:creationId xmlns:a16="http://schemas.microsoft.com/office/drawing/2014/main" id="{E752026E-6120-D348-884D-29DC6882CA93}"/>
              </a:ext>
            </a:extLst>
          </p:cNvPr>
          <p:cNvSpPr>
            <a:spLocks noGrp="1"/>
          </p:cNvSpPr>
          <p:nvPr>
            <p:ph type="ctrTitle" hasCustomPrompt="1"/>
          </p:nvPr>
        </p:nvSpPr>
        <p:spPr>
          <a:xfrm>
            <a:off x="539399" y="544913"/>
            <a:ext cx="5251427" cy="775888"/>
          </a:xfrm>
          <a:prstGeom prst="rect">
            <a:avLst/>
          </a:prstGeom>
        </p:spPr>
        <p:txBody>
          <a:bodyPr anchor="t">
            <a:noAutofit/>
          </a:bodyPr>
          <a:lstStyle>
            <a:lvl1pPr algn="l">
              <a:defRPr sz="54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4" name="Picture 3">
            <a:extLst>
              <a:ext uri="{FF2B5EF4-FFF2-40B4-BE49-F238E27FC236}">
                <a16:creationId xmlns:a16="http://schemas.microsoft.com/office/drawing/2014/main" id="{AE7815B4-9161-F645-BEE7-B0340FADFD6B}"/>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219535266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sson 4: Pictur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6A1BF8-CCBB-8D4D-B840-8C40F77E7C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7">
            <a:extLst>
              <a:ext uri="{FF2B5EF4-FFF2-40B4-BE49-F238E27FC236}">
                <a16:creationId xmlns:a16="http://schemas.microsoft.com/office/drawing/2014/main" id="{13F19165-FDAF-C842-9CD6-75C25D3C6B1F}"/>
              </a:ext>
            </a:extLst>
          </p:cNvPr>
          <p:cNvSpPr>
            <a:spLocks noGrp="1"/>
          </p:cNvSpPr>
          <p:nvPr>
            <p:ph type="pic" sz="quarter" idx="10"/>
          </p:nvPr>
        </p:nvSpPr>
        <p:spPr>
          <a:xfrm>
            <a:off x="539400" y="540000"/>
            <a:ext cx="11113200" cy="4271843"/>
          </a:xfrm>
          <a:prstGeom prst="rect">
            <a:avLst/>
          </a:prstGeom>
        </p:spPr>
        <p:txBody>
          <a:bodyPr/>
          <a:lstStyle>
            <a:lvl1pPr marL="0" indent="0">
              <a:buNone/>
              <a:defRPr>
                <a:latin typeface="Tw Cen MT" panose="020B0602020104020603" pitchFamily="34" charset="77"/>
              </a:defRPr>
            </a:lvl1pPr>
          </a:lstStyle>
          <a:p>
            <a:endParaRPr lang="en-US"/>
          </a:p>
        </p:txBody>
      </p:sp>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4956313"/>
            <a:ext cx="10009832" cy="1348261"/>
          </a:xfrm>
          <a:prstGeom prst="rect">
            <a:avLst/>
          </a:prstGeom>
        </p:spPr>
        <p:txBody>
          <a:bodyPr anchor="b"/>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pic>
        <p:nvPicPr>
          <p:cNvPr id="10" name="Picture 9">
            <a:extLst>
              <a:ext uri="{FF2B5EF4-FFF2-40B4-BE49-F238E27FC236}">
                <a16:creationId xmlns:a16="http://schemas.microsoft.com/office/drawing/2014/main" id="{0AFE21A2-E245-2B40-BCA4-1E80C22D1F12}"/>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15591834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sson 4: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53E25C4-EACB-DF4B-B585-B4815E05901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1708879"/>
            <a:ext cx="11113201"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5" name="Title 1">
            <a:extLst>
              <a:ext uri="{FF2B5EF4-FFF2-40B4-BE49-F238E27FC236}">
                <a16:creationId xmlns:a16="http://schemas.microsoft.com/office/drawing/2014/main" id="{D9DC7F91-D164-324E-89D3-C99913125881}"/>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936F0D7B-A09A-D946-A88C-10A9E6C6C393}"/>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13708871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sson 4: 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53E25C4-EACB-DF4B-B585-B4815E05901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936F0D7B-A09A-D946-A88C-10A9E6C6C393}"/>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356350491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sson 5: Pict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B91018-0369-144B-A9C9-CFC41D1EDA1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7">
            <a:extLst>
              <a:ext uri="{FF2B5EF4-FFF2-40B4-BE49-F238E27FC236}">
                <a16:creationId xmlns:a16="http://schemas.microsoft.com/office/drawing/2014/main" id="{13F19165-FDAF-C842-9CD6-75C25D3C6B1F}"/>
              </a:ext>
            </a:extLst>
          </p:cNvPr>
          <p:cNvSpPr>
            <a:spLocks noGrp="1"/>
          </p:cNvSpPr>
          <p:nvPr>
            <p:ph type="pic" sz="quarter" idx="10"/>
          </p:nvPr>
        </p:nvSpPr>
        <p:spPr>
          <a:xfrm>
            <a:off x="539400" y="540000"/>
            <a:ext cx="11113200" cy="4271843"/>
          </a:xfrm>
          <a:prstGeom prst="rect">
            <a:avLst/>
          </a:prstGeom>
        </p:spPr>
        <p:txBody>
          <a:bodyPr/>
          <a:lstStyle>
            <a:lvl1pPr marL="0" indent="0">
              <a:buNone/>
              <a:defRPr>
                <a:latin typeface="Tw Cen MT" panose="020B0602020104020603" pitchFamily="34" charset="77"/>
              </a:defRPr>
            </a:lvl1pPr>
          </a:lstStyle>
          <a:p>
            <a:endParaRPr lang="en-US" dirty="0"/>
          </a:p>
        </p:txBody>
      </p:sp>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4956313"/>
            <a:ext cx="10009832" cy="1348261"/>
          </a:xfrm>
          <a:prstGeom prst="rect">
            <a:avLst/>
          </a:prstGeom>
        </p:spPr>
        <p:txBody>
          <a:bodyPr anchor="b"/>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pic>
        <p:nvPicPr>
          <p:cNvPr id="10" name="Picture 9">
            <a:extLst>
              <a:ext uri="{FF2B5EF4-FFF2-40B4-BE49-F238E27FC236}">
                <a16:creationId xmlns:a16="http://schemas.microsoft.com/office/drawing/2014/main" id="{0AFE21A2-E245-2B40-BCA4-1E80C22D1F12}"/>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335040804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sson 5: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0F94B7-FFC4-8A46-875F-219CE0FE913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1708879"/>
            <a:ext cx="11113201"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5" name="Title 1">
            <a:extLst>
              <a:ext uri="{FF2B5EF4-FFF2-40B4-BE49-F238E27FC236}">
                <a16:creationId xmlns:a16="http://schemas.microsoft.com/office/drawing/2014/main" id="{D9DC7F91-D164-324E-89D3-C99913125881}"/>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936F0D7B-A09A-D946-A88C-10A9E6C6C393}"/>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292593695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sson 5: Bla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0F94B7-FFC4-8A46-875F-219CE0FE913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936F0D7B-A09A-D946-A88C-10A9E6C6C393}"/>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139043731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sson 1: Pictur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000CC3-BB63-9E43-A16A-CFBED618CD2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Picture Placeholder 11">
            <a:extLst>
              <a:ext uri="{FF2B5EF4-FFF2-40B4-BE49-F238E27FC236}">
                <a16:creationId xmlns:a16="http://schemas.microsoft.com/office/drawing/2014/main" id="{CFE386FA-3270-D843-86AD-2F34900F6B20}"/>
              </a:ext>
            </a:extLst>
          </p:cNvPr>
          <p:cNvSpPr>
            <a:spLocks noGrp="1"/>
          </p:cNvSpPr>
          <p:nvPr>
            <p:ph type="pic" sz="quarter" idx="10"/>
          </p:nvPr>
        </p:nvSpPr>
        <p:spPr>
          <a:xfrm>
            <a:off x="3865964" y="-1430721"/>
            <a:ext cx="9515577" cy="9469746"/>
          </a:xfrm>
          <a:custGeom>
            <a:avLst/>
            <a:gdLst>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709758 w 8872904"/>
              <a:gd name="connsiteY5" fmla="*/ 1333820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47739 w 8872904"/>
              <a:gd name="connsiteY6" fmla="*/ 692609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510514 w 9040329"/>
              <a:gd name="connsiteY9" fmla="*/ 5590022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4154819 w 9040329"/>
              <a:gd name="connsiteY13" fmla="*/ 6709071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299407 w 9040329"/>
              <a:gd name="connsiteY14" fmla="*/ 7414677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2668676 w 9040329"/>
              <a:gd name="connsiteY15" fmla="*/ 5606350 h 8964421"/>
              <a:gd name="connsiteX16" fmla="*/ 0 w 9040329"/>
              <a:gd name="connsiteY16" fmla="*/ 4343418 h 8964421"/>
              <a:gd name="connsiteX0" fmla="*/ 0 w 9105643"/>
              <a:gd name="connsiteY0" fmla="*/ 5045547 h 8964421"/>
              <a:gd name="connsiteX1" fmla="*/ 1427704 w 9105643"/>
              <a:gd name="connsiteY1" fmla="*/ 3096813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604017 w 9105643"/>
              <a:gd name="connsiteY3" fmla="*/ 2313534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40221 w 9105643"/>
              <a:gd name="connsiteY5" fmla="*/ 2086774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30172 w 9105643"/>
              <a:gd name="connsiteY5" fmla="*/ 2046581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613053 w 9105643"/>
              <a:gd name="connsiteY6" fmla="*/ 95135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803972 w 9105643"/>
              <a:gd name="connsiteY6" fmla="*/ 77048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703488 w 9105643"/>
              <a:gd name="connsiteY6" fmla="*/ 840822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336755"/>
              <a:gd name="connsiteY0" fmla="*/ 5304292 h 9223166"/>
              <a:gd name="connsiteX1" fmla="*/ 2505389 w 9336755"/>
              <a:gd name="connsiteY1" fmla="*/ 4057687 h 9223166"/>
              <a:gd name="connsiteX2" fmla="*/ 972835 w 9336755"/>
              <a:gd name="connsiteY2" fmla="*/ 1759503 h 9223166"/>
              <a:gd name="connsiteX3" fmla="*/ 3604017 w 9336755"/>
              <a:gd name="connsiteY3" fmla="*/ 2572279 h 9223166"/>
              <a:gd name="connsiteX4" fmla="*/ 4161378 w 9336755"/>
              <a:gd name="connsiteY4" fmla="*/ 0 h 9223166"/>
              <a:gd name="connsiteX5" fmla="*/ 5430172 w 9336755"/>
              <a:gd name="connsiteY5" fmla="*/ 2337983 h 9223166"/>
              <a:gd name="connsiteX6" fmla="*/ 7703488 w 9336755"/>
              <a:gd name="connsiteY6" fmla="*/ 840822 h 9223166"/>
              <a:gd name="connsiteX7" fmla="*/ 6854611 w 9336755"/>
              <a:gd name="connsiteY7" fmla="*/ 3432831 h 9223166"/>
              <a:gd name="connsiteX8" fmla="*/ 9336755 w 9336755"/>
              <a:gd name="connsiteY8" fmla="*/ 4019500 h 9223166"/>
              <a:gd name="connsiteX9" fmla="*/ 7176582 w 9336755"/>
              <a:gd name="connsiteY9" fmla="*/ 5243460 h 9223166"/>
              <a:gd name="connsiteX10" fmla="*/ 8669121 w 9336755"/>
              <a:gd name="connsiteY10" fmla="*/ 7699180 h 9223166"/>
              <a:gd name="connsiteX11" fmla="*/ 6058408 w 9336755"/>
              <a:gd name="connsiteY11" fmla="*/ 6723118 h 9223166"/>
              <a:gd name="connsiteX12" fmla="*/ 5383508 w 9336755"/>
              <a:gd name="connsiteY12" fmla="*/ 9223166 h 9223166"/>
              <a:gd name="connsiteX13" fmla="*/ 4220133 w 9336755"/>
              <a:gd name="connsiteY13" fmla="*/ 6967816 h 9223166"/>
              <a:gd name="connsiteX14" fmla="*/ 1952550 w 9336755"/>
              <a:gd name="connsiteY14" fmla="*/ 8408208 h 9223166"/>
              <a:gd name="connsiteX15" fmla="*/ 2733990 w 9336755"/>
              <a:gd name="connsiteY15" fmla="*/ 5865095 h 9223166"/>
              <a:gd name="connsiteX16" fmla="*/ 0 w 9336755"/>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76582 w 9556673"/>
              <a:gd name="connsiteY9" fmla="*/ 5243460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58847 w 9556673"/>
              <a:gd name="connsiteY10" fmla="*/ 7616987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97202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17312 w 9556673"/>
              <a:gd name="connsiteY11" fmla="*/ 6712844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469746"/>
              <a:gd name="connsiteX1" fmla="*/ 2505389 w 9556673"/>
              <a:gd name="connsiteY1" fmla="*/ 4057687 h 9469746"/>
              <a:gd name="connsiteX2" fmla="*/ 972835 w 9556673"/>
              <a:gd name="connsiteY2" fmla="*/ 1759503 h 9469746"/>
              <a:gd name="connsiteX3" fmla="*/ 3604017 w 9556673"/>
              <a:gd name="connsiteY3" fmla="*/ 2572279 h 9469746"/>
              <a:gd name="connsiteX4" fmla="*/ 4161378 w 9556673"/>
              <a:gd name="connsiteY4" fmla="*/ 0 h 9469746"/>
              <a:gd name="connsiteX5" fmla="*/ 5430172 w 9556673"/>
              <a:gd name="connsiteY5" fmla="*/ 2337983 h 9469746"/>
              <a:gd name="connsiteX6" fmla="*/ 7703488 w 9556673"/>
              <a:gd name="connsiteY6" fmla="*/ 840822 h 9469746"/>
              <a:gd name="connsiteX7" fmla="*/ 6854611 w 9556673"/>
              <a:gd name="connsiteY7" fmla="*/ 3432831 h 9469746"/>
              <a:gd name="connsiteX8" fmla="*/ 9556673 w 9556673"/>
              <a:gd name="connsiteY8" fmla="*/ 4019500 h 9469746"/>
              <a:gd name="connsiteX9" fmla="*/ 7135486 w 9556673"/>
              <a:gd name="connsiteY9" fmla="*/ 5274283 h 9469746"/>
              <a:gd name="connsiteX10" fmla="*/ 8556105 w 9556673"/>
              <a:gd name="connsiteY10" fmla="*/ 7524520 h 9469746"/>
              <a:gd name="connsiteX11" fmla="*/ 6017312 w 9556673"/>
              <a:gd name="connsiteY11" fmla="*/ 6712844 h 9469746"/>
              <a:gd name="connsiteX12" fmla="*/ 5465701 w 9556673"/>
              <a:gd name="connsiteY12" fmla="*/ 9469746 h 9469746"/>
              <a:gd name="connsiteX13" fmla="*/ 4220133 w 9556673"/>
              <a:gd name="connsiteY13" fmla="*/ 6967816 h 9469746"/>
              <a:gd name="connsiteX14" fmla="*/ 1952550 w 9556673"/>
              <a:gd name="connsiteY14" fmla="*/ 8408208 h 9469746"/>
              <a:gd name="connsiteX15" fmla="*/ 2733990 w 9556673"/>
              <a:gd name="connsiteY15" fmla="*/ 5865095 h 9469746"/>
              <a:gd name="connsiteX16" fmla="*/ 0 w 9556673"/>
              <a:gd name="connsiteY16" fmla="*/ 5304292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62392 w 9515577"/>
              <a:gd name="connsiteY6" fmla="*/ 840822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66789 w 9515577"/>
              <a:gd name="connsiteY11" fmla="*/ 6722271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5577" h="9469746">
                <a:moveTo>
                  <a:pt x="0" y="5314566"/>
                </a:moveTo>
                <a:lnTo>
                  <a:pt x="2464293" y="4057687"/>
                </a:lnTo>
                <a:lnTo>
                  <a:pt x="931739" y="1759503"/>
                </a:lnTo>
                <a:lnTo>
                  <a:pt x="3562921" y="2572279"/>
                </a:lnTo>
                <a:lnTo>
                  <a:pt x="4120282" y="0"/>
                </a:lnTo>
                <a:lnTo>
                  <a:pt x="5389076" y="2337983"/>
                </a:lnTo>
                <a:lnTo>
                  <a:pt x="7672120" y="821366"/>
                </a:lnTo>
                <a:lnTo>
                  <a:pt x="6813515" y="3432831"/>
                </a:lnTo>
                <a:lnTo>
                  <a:pt x="9515577" y="4019500"/>
                </a:lnTo>
                <a:lnTo>
                  <a:pt x="7075536" y="5274283"/>
                </a:lnTo>
                <a:lnTo>
                  <a:pt x="8609277" y="7590507"/>
                </a:lnTo>
                <a:lnTo>
                  <a:pt x="5966789" y="6722271"/>
                </a:lnTo>
                <a:lnTo>
                  <a:pt x="5424605" y="9469746"/>
                </a:lnTo>
                <a:lnTo>
                  <a:pt x="4150756" y="6986670"/>
                </a:lnTo>
                <a:lnTo>
                  <a:pt x="1872543" y="8447119"/>
                </a:lnTo>
                <a:lnTo>
                  <a:pt x="2692894" y="5865095"/>
                </a:lnTo>
                <a:lnTo>
                  <a:pt x="0" y="5314566"/>
                </a:lnTo>
                <a:close/>
              </a:path>
            </a:pathLst>
          </a:custGeom>
        </p:spPr>
        <p:txBody>
          <a:bodyPr/>
          <a:lstStyle/>
          <a:p>
            <a:endParaRPr lang="en-US" dirty="0"/>
          </a:p>
        </p:txBody>
      </p:sp>
      <p:sp>
        <p:nvSpPr>
          <p:cNvPr id="49" name="Text Placeholder 3">
            <a:extLst>
              <a:ext uri="{FF2B5EF4-FFF2-40B4-BE49-F238E27FC236}">
                <a16:creationId xmlns:a16="http://schemas.microsoft.com/office/drawing/2014/main" id="{36EBA39C-1CA6-C24D-B9F7-33F6D2F18044}"/>
              </a:ext>
            </a:extLst>
          </p:cNvPr>
          <p:cNvSpPr>
            <a:spLocks noGrp="1"/>
          </p:cNvSpPr>
          <p:nvPr>
            <p:ph type="body" sz="quarter" idx="11"/>
          </p:nvPr>
        </p:nvSpPr>
        <p:spPr>
          <a:xfrm>
            <a:off x="539400" y="544913"/>
            <a:ext cx="3145094" cy="5759662"/>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Tree>
    <p:extLst>
      <p:ext uri="{BB962C8B-B14F-4D97-AF65-F5344CB8AC3E}">
        <p14:creationId xmlns:p14="http://schemas.microsoft.com/office/powerpoint/2010/main" val="55713499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esson 1: Text and Ic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E384CF-783E-5047-9812-ABBD62A28C6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pic>
        <p:nvPicPr>
          <p:cNvPr id="3" name="Picture 2">
            <a:extLst>
              <a:ext uri="{FF2B5EF4-FFF2-40B4-BE49-F238E27FC236}">
                <a16:creationId xmlns:a16="http://schemas.microsoft.com/office/drawing/2014/main" id="{A5A3B81D-03BD-4149-9F8B-ECAA0124FCCB}"/>
              </a:ext>
            </a:extLst>
          </p:cNvPr>
          <p:cNvPicPr>
            <a:picLocks noChangeAspect="1"/>
          </p:cNvPicPr>
          <p:nvPr userDrawn="1"/>
        </p:nvPicPr>
        <p:blipFill>
          <a:blip r:embed="rId3"/>
          <a:stretch>
            <a:fillRect/>
          </a:stretch>
        </p:blipFill>
        <p:spPr>
          <a:xfrm>
            <a:off x="8299422" y="1459667"/>
            <a:ext cx="3901672" cy="1629522"/>
          </a:xfrm>
          <a:prstGeom prst="rect">
            <a:avLst/>
          </a:prstGeom>
        </p:spPr>
      </p:pic>
      <p:sp>
        <p:nvSpPr>
          <p:cNvPr id="11" name="Text Placeholder 3">
            <a:extLst>
              <a:ext uri="{FF2B5EF4-FFF2-40B4-BE49-F238E27FC236}">
                <a16:creationId xmlns:a16="http://schemas.microsoft.com/office/drawing/2014/main" id="{EC0A4D5E-CAED-B34E-935E-D5953BB643BD}"/>
              </a:ext>
            </a:extLst>
          </p:cNvPr>
          <p:cNvSpPr>
            <a:spLocks noGrp="1"/>
          </p:cNvSpPr>
          <p:nvPr>
            <p:ph type="body" sz="quarter" idx="12"/>
          </p:nvPr>
        </p:nvSpPr>
        <p:spPr>
          <a:xfrm>
            <a:off x="9762241" y="1793568"/>
            <a:ext cx="2077662" cy="961719"/>
          </a:xfrm>
          <a:prstGeom prst="rect">
            <a:avLst/>
          </a:prstGeom>
        </p:spPr>
        <p:txBody>
          <a:bodyPr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E97C23D0-89D9-8647-AAEE-70654A992ADD}"/>
              </a:ext>
            </a:extLst>
          </p:cNvPr>
          <p:cNvPicPr>
            <a:picLocks noChangeAspect="1"/>
          </p:cNvPicPr>
          <p:nvPr userDrawn="1"/>
        </p:nvPicPr>
        <p:blipFill>
          <a:blip r:embed="rId4"/>
          <a:stretch>
            <a:fillRect/>
          </a:stretch>
        </p:blipFill>
        <p:spPr>
          <a:xfrm>
            <a:off x="10623229" y="5554189"/>
            <a:ext cx="1494773" cy="1303811"/>
          </a:xfrm>
          <a:prstGeom prst="rect">
            <a:avLst/>
          </a:prstGeom>
        </p:spPr>
      </p:pic>
      <p:sp>
        <p:nvSpPr>
          <p:cNvPr id="10" name="Picture Placeholder 9">
            <a:extLst>
              <a:ext uri="{FF2B5EF4-FFF2-40B4-BE49-F238E27FC236}">
                <a16:creationId xmlns:a16="http://schemas.microsoft.com/office/drawing/2014/main" id="{5D9A65FC-E29C-6C44-A87D-91B5A681827E}"/>
              </a:ext>
            </a:extLst>
          </p:cNvPr>
          <p:cNvSpPr>
            <a:spLocks noGrp="1"/>
          </p:cNvSpPr>
          <p:nvPr>
            <p:ph type="pic" sz="quarter" idx="13"/>
          </p:nvPr>
        </p:nvSpPr>
        <p:spPr>
          <a:xfrm>
            <a:off x="8695186" y="1789099"/>
            <a:ext cx="964629" cy="966188"/>
          </a:xfrm>
          <a:prstGeom prst="ellipse">
            <a:avLst/>
          </a:prstGeom>
        </p:spPr>
        <p:txBody>
          <a:bodyPr/>
          <a:lstStyle/>
          <a:p>
            <a:endParaRPr lang="en-US" dirty="0"/>
          </a:p>
        </p:txBody>
      </p:sp>
    </p:spTree>
    <p:extLst>
      <p:ext uri="{BB962C8B-B14F-4D97-AF65-F5344CB8AC3E}">
        <p14:creationId xmlns:p14="http://schemas.microsoft.com/office/powerpoint/2010/main" val="9314881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par>
                                <p:cTn id="12" presetID="10" presetClass="entr" presetSubtype="0" fill="hold" grpId="0" nodeType="withEffect" nodePh="1">
                                  <p:stCondLst>
                                    <p:cond delay="1000"/>
                                  </p:stCondLst>
                                  <p:endCondLst>
                                    <p:cond evt="begin" delay="0">
                                      <p:tn val="12"/>
                                    </p:cond>
                                  </p:end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0"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sson 1: Text and Iconx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E384CF-783E-5047-9812-ABBD62A28C6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pic>
        <p:nvPicPr>
          <p:cNvPr id="3" name="Picture 2">
            <a:extLst>
              <a:ext uri="{FF2B5EF4-FFF2-40B4-BE49-F238E27FC236}">
                <a16:creationId xmlns:a16="http://schemas.microsoft.com/office/drawing/2014/main" id="{A5A3B81D-03BD-4149-9F8B-ECAA0124FCCB}"/>
              </a:ext>
            </a:extLst>
          </p:cNvPr>
          <p:cNvPicPr>
            <a:picLocks noChangeAspect="1"/>
          </p:cNvPicPr>
          <p:nvPr userDrawn="1"/>
        </p:nvPicPr>
        <p:blipFill>
          <a:blip r:embed="rId3"/>
          <a:stretch>
            <a:fillRect/>
          </a:stretch>
        </p:blipFill>
        <p:spPr>
          <a:xfrm>
            <a:off x="8299422" y="1459667"/>
            <a:ext cx="3901672" cy="1629522"/>
          </a:xfrm>
          <a:prstGeom prst="rect">
            <a:avLst/>
          </a:prstGeom>
        </p:spPr>
      </p:pic>
      <p:sp>
        <p:nvSpPr>
          <p:cNvPr id="11" name="Text Placeholder 3">
            <a:extLst>
              <a:ext uri="{FF2B5EF4-FFF2-40B4-BE49-F238E27FC236}">
                <a16:creationId xmlns:a16="http://schemas.microsoft.com/office/drawing/2014/main" id="{EC0A4D5E-CAED-B34E-935E-D5953BB643BD}"/>
              </a:ext>
            </a:extLst>
          </p:cNvPr>
          <p:cNvSpPr>
            <a:spLocks noGrp="1"/>
          </p:cNvSpPr>
          <p:nvPr>
            <p:ph type="body" sz="quarter" idx="12"/>
          </p:nvPr>
        </p:nvSpPr>
        <p:spPr>
          <a:xfrm>
            <a:off x="9762241" y="1793568"/>
            <a:ext cx="2077662" cy="961719"/>
          </a:xfrm>
          <a:prstGeom prst="rect">
            <a:avLst/>
          </a:prstGeom>
        </p:spPr>
        <p:txBody>
          <a:bodyPr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E97C23D0-89D9-8647-AAEE-70654A992ADD}"/>
              </a:ext>
            </a:extLst>
          </p:cNvPr>
          <p:cNvPicPr>
            <a:picLocks noChangeAspect="1"/>
          </p:cNvPicPr>
          <p:nvPr userDrawn="1"/>
        </p:nvPicPr>
        <p:blipFill>
          <a:blip r:embed="rId4"/>
          <a:stretch>
            <a:fillRect/>
          </a:stretch>
        </p:blipFill>
        <p:spPr>
          <a:xfrm>
            <a:off x="10623229" y="5554189"/>
            <a:ext cx="1494773" cy="1303811"/>
          </a:xfrm>
          <a:prstGeom prst="rect">
            <a:avLst/>
          </a:prstGeom>
        </p:spPr>
      </p:pic>
      <p:sp>
        <p:nvSpPr>
          <p:cNvPr id="10" name="Picture Placeholder 9">
            <a:extLst>
              <a:ext uri="{FF2B5EF4-FFF2-40B4-BE49-F238E27FC236}">
                <a16:creationId xmlns:a16="http://schemas.microsoft.com/office/drawing/2014/main" id="{5D9A65FC-E29C-6C44-A87D-91B5A681827E}"/>
              </a:ext>
            </a:extLst>
          </p:cNvPr>
          <p:cNvSpPr>
            <a:spLocks noGrp="1"/>
          </p:cNvSpPr>
          <p:nvPr>
            <p:ph type="pic" sz="quarter" idx="13"/>
          </p:nvPr>
        </p:nvSpPr>
        <p:spPr>
          <a:xfrm>
            <a:off x="8695186" y="1789099"/>
            <a:ext cx="964629" cy="966188"/>
          </a:xfrm>
          <a:prstGeom prst="ellipse">
            <a:avLst/>
          </a:prstGeom>
        </p:spPr>
        <p:txBody>
          <a:bodyPr/>
          <a:lstStyle/>
          <a:p>
            <a:endParaRPr lang="en-US" dirty="0"/>
          </a:p>
        </p:txBody>
      </p:sp>
      <p:pic>
        <p:nvPicPr>
          <p:cNvPr id="9" name="Picture 8">
            <a:extLst>
              <a:ext uri="{FF2B5EF4-FFF2-40B4-BE49-F238E27FC236}">
                <a16:creationId xmlns:a16="http://schemas.microsoft.com/office/drawing/2014/main" id="{138A0A63-E3F5-0246-8F41-17EF9C753BD5}"/>
              </a:ext>
            </a:extLst>
          </p:cNvPr>
          <p:cNvPicPr>
            <a:picLocks noChangeAspect="1"/>
          </p:cNvPicPr>
          <p:nvPr userDrawn="1"/>
        </p:nvPicPr>
        <p:blipFill>
          <a:blip r:embed="rId3"/>
          <a:stretch>
            <a:fillRect/>
          </a:stretch>
        </p:blipFill>
        <p:spPr>
          <a:xfrm>
            <a:off x="8294875" y="2960515"/>
            <a:ext cx="3901672" cy="1629522"/>
          </a:xfrm>
          <a:prstGeom prst="rect">
            <a:avLst/>
          </a:prstGeom>
        </p:spPr>
      </p:pic>
      <p:sp>
        <p:nvSpPr>
          <p:cNvPr id="12" name="Text Placeholder 3">
            <a:extLst>
              <a:ext uri="{FF2B5EF4-FFF2-40B4-BE49-F238E27FC236}">
                <a16:creationId xmlns:a16="http://schemas.microsoft.com/office/drawing/2014/main" id="{6B1438FA-A386-5D4B-B00C-08E80DC96645}"/>
              </a:ext>
            </a:extLst>
          </p:cNvPr>
          <p:cNvSpPr>
            <a:spLocks noGrp="1"/>
          </p:cNvSpPr>
          <p:nvPr>
            <p:ph type="body" sz="quarter" idx="14"/>
          </p:nvPr>
        </p:nvSpPr>
        <p:spPr>
          <a:xfrm>
            <a:off x="9757694" y="3294416"/>
            <a:ext cx="2077662" cy="961719"/>
          </a:xfrm>
          <a:prstGeom prst="rect">
            <a:avLst/>
          </a:prstGeom>
        </p:spPr>
        <p:txBody>
          <a:bodyPr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5" name="Picture Placeholder 9">
            <a:extLst>
              <a:ext uri="{FF2B5EF4-FFF2-40B4-BE49-F238E27FC236}">
                <a16:creationId xmlns:a16="http://schemas.microsoft.com/office/drawing/2014/main" id="{1394918E-A1FB-5E4D-BB48-212AEBA0D2ED}"/>
              </a:ext>
            </a:extLst>
          </p:cNvPr>
          <p:cNvSpPr>
            <a:spLocks noGrp="1"/>
          </p:cNvSpPr>
          <p:nvPr>
            <p:ph type="pic" sz="quarter" idx="15"/>
          </p:nvPr>
        </p:nvSpPr>
        <p:spPr>
          <a:xfrm>
            <a:off x="8690639" y="3289947"/>
            <a:ext cx="964629" cy="966188"/>
          </a:xfrm>
          <a:prstGeom prst="ellipse">
            <a:avLst/>
          </a:prstGeom>
        </p:spPr>
        <p:txBody>
          <a:bodyPr/>
          <a:lstStyle/>
          <a:p>
            <a:endParaRPr lang="en-US" dirty="0"/>
          </a:p>
        </p:txBody>
      </p:sp>
    </p:spTree>
    <p:extLst>
      <p:ext uri="{BB962C8B-B14F-4D97-AF65-F5344CB8AC3E}">
        <p14:creationId xmlns:p14="http://schemas.microsoft.com/office/powerpoint/2010/main" val="284988264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par>
                                <p:cTn id="12" presetID="10" presetClass="entr" presetSubtype="0" fill="hold" grpId="0" nodeType="withEffect" nodePh="1">
                                  <p:stCondLst>
                                    <p:cond delay="1000"/>
                                  </p:stCondLst>
                                  <p:endCondLst>
                                    <p:cond evt="begin" delay="0">
                                      <p:tn val="12"/>
                                    </p:cond>
                                  </p:end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100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childTnLst>
                                </p:cTn>
                              </p:par>
                              <p:par>
                                <p:cTn id="24" presetID="10" presetClass="entr" presetSubtype="0" fill="hold" grpId="0" nodeType="withEffect" nodePh="1">
                                  <p:stCondLst>
                                    <p:cond delay="1000"/>
                                  </p:stCondLst>
                                  <p:endCondLst>
                                    <p:cond evt="begin" delay="0">
                                      <p:tn val="24"/>
                                    </p:cond>
                                  </p:end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0" grpId="0"/>
      <p:bldP spid="12" grpId="0" build="p">
        <p:tmplLst>
          <p:tmpl lvl="1">
            <p:tnLst>
              <p:par>
                <p:cTn presetID="10" presetClass="entr" presetSubtype="0" fill="hold" nodeType="withEffect">
                  <p:stCondLst>
                    <p:cond delay="10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5"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esson 1: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F7B606-EBED-9549-A7AE-06DE8115299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D9D81B49-4E20-1345-836A-BAF2B44BC1BA}"/>
              </a:ext>
            </a:extLst>
          </p:cNvPr>
          <p:cNvSpPr>
            <a:spLocks noGrp="1"/>
          </p:cNvSpPr>
          <p:nvPr>
            <p:ph type="body" sz="quarter" idx="11"/>
          </p:nvPr>
        </p:nvSpPr>
        <p:spPr>
          <a:xfrm>
            <a:off x="539399" y="1708879"/>
            <a:ext cx="11113201"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5" name="Title 1">
            <a:extLst>
              <a:ext uri="{FF2B5EF4-FFF2-40B4-BE49-F238E27FC236}">
                <a16:creationId xmlns:a16="http://schemas.microsoft.com/office/drawing/2014/main" id="{5EA3E893-5336-EE47-BF17-630B29BD1C85}"/>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07E7B539-8672-374A-B2C6-47F94CAD0BFA}"/>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129624231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sson 2: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CDD242-E77F-B14C-9B79-D5D616B0582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6E531FB-A3BF-1F4E-82AE-A62996ACB6CA}"/>
              </a:ext>
            </a:extLst>
          </p:cNvPr>
          <p:cNvSpPr>
            <a:spLocks noGrp="1"/>
          </p:cNvSpPr>
          <p:nvPr>
            <p:ph type="ctrTitle" hasCustomPrompt="1"/>
          </p:nvPr>
        </p:nvSpPr>
        <p:spPr>
          <a:xfrm>
            <a:off x="539399" y="544913"/>
            <a:ext cx="5251427" cy="2327932"/>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3" name="Picture 2">
            <a:extLst>
              <a:ext uri="{FF2B5EF4-FFF2-40B4-BE49-F238E27FC236}">
                <a16:creationId xmlns:a16="http://schemas.microsoft.com/office/drawing/2014/main" id="{1E9E61A6-94A2-1047-ABDF-96D3B29D8CB5}"/>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12219876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esson 2: Pict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723C1E-92AD-0E4B-B7A3-5FEDDD758F0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Picture Placeholder 11">
            <a:extLst>
              <a:ext uri="{FF2B5EF4-FFF2-40B4-BE49-F238E27FC236}">
                <a16:creationId xmlns:a16="http://schemas.microsoft.com/office/drawing/2014/main" id="{CFE386FA-3270-D843-86AD-2F34900F6B20}"/>
              </a:ext>
            </a:extLst>
          </p:cNvPr>
          <p:cNvSpPr>
            <a:spLocks noGrp="1"/>
          </p:cNvSpPr>
          <p:nvPr>
            <p:ph type="pic" sz="quarter" idx="10"/>
          </p:nvPr>
        </p:nvSpPr>
        <p:spPr>
          <a:xfrm>
            <a:off x="3865964" y="-1430721"/>
            <a:ext cx="9515577" cy="9469746"/>
          </a:xfrm>
          <a:custGeom>
            <a:avLst/>
            <a:gdLst>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709758 w 8872904"/>
              <a:gd name="connsiteY5" fmla="*/ 1333820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47739 w 8872904"/>
              <a:gd name="connsiteY6" fmla="*/ 692609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510514 w 9040329"/>
              <a:gd name="connsiteY9" fmla="*/ 5590022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4154819 w 9040329"/>
              <a:gd name="connsiteY13" fmla="*/ 6709071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299407 w 9040329"/>
              <a:gd name="connsiteY14" fmla="*/ 7414677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2668676 w 9040329"/>
              <a:gd name="connsiteY15" fmla="*/ 5606350 h 8964421"/>
              <a:gd name="connsiteX16" fmla="*/ 0 w 9040329"/>
              <a:gd name="connsiteY16" fmla="*/ 4343418 h 8964421"/>
              <a:gd name="connsiteX0" fmla="*/ 0 w 9105643"/>
              <a:gd name="connsiteY0" fmla="*/ 5045547 h 8964421"/>
              <a:gd name="connsiteX1" fmla="*/ 1427704 w 9105643"/>
              <a:gd name="connsiteY1" fmla="*/ 3096813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604017 w 9105643"/>
              <a:gd name="connsiteY3" fmla="*/ 2313534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40221 w 9105643"/>
              <a:gd name="connsiteY5" fmla="*/ 2086774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30172 w 9105643"/>
              <a:gd name="connsiteY5" fmla="*/ 2046581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613053 w 9105643"/>
              <a:gd name="connsiteY6" fmla="*/ 95135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803972 w 9105643"/>
              <a:gd name="connsiteY6" fmla="*/ 77048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703488 w 9105643"/>
              <a:gd name="connsiteY6" fmla="*/ 840822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336755"/>
              <a:gd name="connsiteY0" fmla="*/ 5304292 h 9223166"/>
              <a:gd name="connsiteX1" fmla="*/ 2505389 w 9336755"/>
              <a:gd name="connsiteY1" fmla="*/ 4057687 h 9223166"/>
              <a:gd name="connsiteX2" fmla="*/ 972835 w 9336755"/>
              <a:gd name="connsiteY2" fmla="*/ 1759503 h 9223166"/>
              <a:gd name="connsiteX3" fmla="*/ 3604017 w 9336755"/>
              <a:gd name="connsiteY3" fmla="*/ 2572279 h 9223166"/>
              <a:gd name="connsiteX4" fmla="*/ 4161378 w 9336755"/>
              <a:gd name="connsiteY4" fmla="*/ 0 h 9223166"/>
              <a:gd name="connsiteX5" fmla="*/ 5430172 w 9336755"/>
              <a:gd name="connsiteY5" fmla="*/ 2337983 h 9223166"/>
              <a:gd name="connsiteX6" fmla="*/ 7703488 w 9336755"/>
              <a:gd name="connsiteY6" fmla="*/ 840822 h 9223166"/>
              <a:gd name="connsiteX7" fmla="*/ 6854611 w 9336755"/>
              <a:gd name="connsiteY7" fmla="*/ 3432831 h 9223166"/>
              <a:gd name="connsiteX8" fmla="*/ 9336755 w 9336755"/>
              <a:gd name="connsiteY8" fmla="*/ 4019500 h 9223166"/>
              <a:gd name="connsiteX9" fmla="*/ 7176582 w 9336755"/>
              <a:gd name="connsiteY9" fmla="*/ 5243460 h 9223166"/>
              <a:gd name="connsiteX10" fmla="*/ 8669121 w 9336755"/>
              <a:gd name="connsiteY10" fmla="*/ 7699180 h 9223166"/>
              <a:gd name="connsiteX11" fmla="*/ 6058408 w 9336755"/>
              <a:gd name="connsiteY11" fmla="*/ 6723118 h 9223166"/>
              <a:gd name="connsiteX12" fmla="*/ 5383508 w 9336755"/>
              <a:gd name="connsiteY12" fmla="*/ 9223166 h 9223166"/>
              <a:gd name="connsiteX13" fmla="*/ 4220133 w 9336755"/>
              <a:gd name="connsiteY13" fmla="*/ 6967816 h 9223166"/>
              <a:gd name="connsiteX14" fmla="*/ 1952550 w 9336755"/>
              <a:gd name="connsiteY14" fmla="*/ 8408208 h 9223166"/>
              <a:gd name="connsiteX15" fmla="*/ 2733990 w 9336755"/>
              <a:gd name="connsiteY15" fmla="*/ 5865095 h 9223166"/>
              <a:gd name="connsiteX16" fmla="*/ 0 w 9336755"/>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76582 w 9556673"/>
              <a:gd name="connsiteY9" fmla="*/ 5243460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58847 w 9556673"/>
              <a:gd name="connsiteY10" fmla="*/ 7616987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97202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17312 w 9556673"/>
              <a:gd name="connsiteY11" fmla="*/ 6712844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469746"/>
              <a:gd name="connsiteX1" fmla="*/ 2505389 w 9556673"/>
              <a:gd name="connsiteY1" fmla="*/ 4057687 h 9469746"/>
              <a:gd name="connsiteX2" fmla="*/ 972835 w 9556673"/>
              <a:gd name="connsiteY2" fmla="*/ 1759503 h 9469746"/>
              <a:gd name="connsiteX3" fmla="*/ 3604017 w 9556673"/>
              <a:gd name="connsiteY3" fmla="*/ 2572279 h 9469746"/>
              <a:gd name="connsiteX4" fmla="*/ 4161378 w 9556673"/>
              <a:gd name="connsiteY4" fmla="*/ 0 h 9469746"/>
              <a:gd name="connsiteX5" fmla="*/ 5430172 w 9556673"/>
              <a:gd name="connsiteY5" fmla="*/ 2337983 h 9469746"/>
              <a:gd name="connsiteX6" fmla="*/ 7703488 w 9556673"/>
              <a:gd name="connsiteY6" fmla="*/ 840822 h 9469746"/>
              <a:gd name="connsiteX7" fmla="*/ 6854611 w 9556673"/>
              <a:gd name="connsiteY7" fmla="*/ 3432831 h 9469746"/>
              <a:gd name="connsiteX8" fmla="*/ 9556673 w 9556673"/>
              <a:gd name="connsiteY8" fmla="*/ 4019500 h 9469746"/>
              <a:gd name="connsiteX9" fmla="*/ 7135486 w 9556673"/>
              <a:gd name="connsiteY9" fmla="*/ 5274283 h 9469746"/>
              <a:gd name="connsiteX10" fmla="*/ 8556105 w 9556673"/>
              <a:gd name="connsiteY10" fmla="*/ 7524520 h 9469746"/>
              <a:gd name="connsiteX11" fmla="*/ 6017312 w 9556673"/>
              <a:gd name="connsiteY11" fmla="*/ 6712844 h 9469746"/>
              <a:gd name="connsiteX12" fmla="*/ 5465701 w 9556673"/>
              <a:gd name="connsiteY12" fmla="*/ 9469746 h 9469746"/>
              <a:gd name="connsiteX13" fmla="*/ 4220133 w 9556673"/>
              <a:gd name="connsiteY13" fmla="*/ 6967816 h 9469746"/>
              <a:gd name="connsiteX14" fmla="*/ 1952550 w 9556673"/>
              <a:gd name="connsiteY14" fmla="*/ 8408208 h 9469746"/>
              <a:gd name="connsiteX15" fmla="*/ 2733990 w 9556673"/>
              <a:gd name="connsiteY15" fmla="*/ 5865095 h 9469746"/>
              <a:gd name="connsiteX16" fmla="*/ 0 w 9556673"/>
              <a:gd name="connsiteY16" fmla="*/ 5304292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62392 w 9515577"/>
              <a:gd name="connsiteY6" fmla="*/ 840822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66789 w 9515577"/>
              <a:gd name="connsiteY11" fmla="*/ 6722271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5577" h="9469746">
                <a:moveTo>
                  <a:pt x="0" y="5314566"/>
                </a:moveTo>
                <a:lnTo>
                  <a:pt x="2464293" y="4057687"/>
                </a:lnTo>
                <a:lnTo>
                  <a:pt x="931739" y="1759503"/>
                </a:lnTo>
                <a:lnTo>
                  <a:pt x="3562921" y="2572279"/>
                </a:lnTo>
                <a:lnTo>
                  <a:pt x="4120282" y="0"/>
                </a:lnTo>
                <a:lnTo>
                  <a:pt x="5389076" y="2337983"/>
                </a:lnTo>
                <a:lnTo>
                  <a:pt x="7672120" y="821366"/>
                </a:lnTo>
                <a:lnTo>
                  <a:pt x="6813515" y="3432831"/>
                </a:lnTo>
                <a:lnTo>
                  <a:pt x="9515577" y="4019500"/>
                </a:lnTo>
                <a:lnTo>
                  <a:pt x="7075536" y="5274283"/>
                </a:lnTo>
                <a:lnTo>
                  <a:pt x="8609277" y="7590507"/>
                </a:lnTo>
                <a:lnTo>
                  <a:pt x="5966789" y="6722271"/>
                </a:lnTo>
                <a:lnTo>
                  <a:pt x="5424605" y="9469746"/>
                </a:lnTo>
                <a:lnTo>
                  <a:pt x="4150756" y="6986670"/>
                </a:lnTo>
                <a:lnTo>
                  <a:pt x="1872543" y="8447119"/>
                </a:lnTo>
                <a:lnTo>
                  <a:pt x="2692894" y="5865095"/>
                </a:lnTo>
                <a:lnTo>
                  <a:pt x="0" y="5314566"/>
                </a:lnTo>
                <a:close/>
              </a:path>
            </a:pathLst>
          </a:custGeom>
        </p:spPr>
        <p:txBody>
          <a:bodyPr/>
          <a:lstStyle/>
          <a:p>
            <a:endParaRPr lang="en-US" dirty="0"/>
          </a:p>
        </p:txBody>
      </p:sp>
      <p:sp>
        <p:nvSpPr>
          <p:cNvPr id="49" name="Text Placeholder 3">
            <a:extLst>
              <a:ext uri="{FF2B5EF4-FFF2-40B4-BE49-F238E27FC236}">
                <a16:creationId xmlns:a16="http://schemas.microsoft.com/office/drawing/2014/main" id="{36EBA39C-1CA6-C24D-B9F7-33F6D2F18044}"/>
              </a:ext>
            </a:extLst>
          </p:cNvPr>
          <p:cNvSpPr>
            <a:spLocks noGrp="1"/>
          </p:cNvSpPr>
          <p:nvPr>
            <p:ph type="body" sz="quarter" idx="11"/>
          </p:nvPr>
        </p:nvSpPr>
        <p:spPr>
          <a:xfrm>
            <a:off x="539400" y="544913"/>
            <a:ext cx="3145094" cy="5759662"/>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Tree>
    <p:extLst>
      <p:ext uri="{BB962C8B-B14F-4D97-AF65-F5344CB8AC3E}">
        <p14:creationId xmlns:p14="http://schemas.microsoft.com/office/powerpoint/2010/main" val="194238202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esson 2: Text and Ic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C924B16-A955-8644-BF70-274D42CF6DF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E97C23D0-89D9-8647-AAEE-70654A992ADD}"/>
              </a:ext>
            </a:extLst>
          </p:cNvPr>
          <p:cNvPicPr>
            <a:picLocks noChangeAspect="1"/>
          </p:cNvPicPr>
          <p:nvPr userDrawn="1"/>
        </p:nvPicPr>
        <p:blipFill>
          <a:blip r:embed="rId3"/>
          <a:stretch>
            <a:fillRect/>
          </a:stretch>
        </p:blipFill>
        <p:spPr>
          <a:xfrm>
            <a:off x="10623229" y="5554189"/>
            <a:ext cx="1494773" cy="1303811"/>
          </a:xfrm>
          <a:prstGeom prst="rect">
            <a:avLst/>
          </a:prstGeom>
        </p:spPr>
      </p:pic>
      <p:pic>
        <p:nvPicPr>
          <p:cNvPr id="9" name="Picture 8">
            <a:extLst>
              <a:ext uri="{FF2B5EF4-FFF2-40B4-BE49-F238E27FC236}">
                <a16:creationId xmlns:a16="http://schemas.microsoft.com/office/drawing/2014/main" id="{2D723663-94A0-594D-9172-B2FFEF067109}"/>
              </a:ext>
            </a:extLst>
          </p:cNvPr>
          <p:cNvPicPr>
            <a:picLocks noChangeAspect="1"/>
          </p:cNvPicPr>
          <p:nvPr userDrawn="1"/>
        </p:nvPicPr>
        <p:blipFill>
          <a:blip r:embed="rId4"/>
          <a:stretch>
            <a:fillRect/>
          </a:stretch>
        </p:blipFill>
        <p:spPr>
          <a:xfrm>
            <a:off x="8299422" y="1459667"/>
            <a:ext cx="3901672" cy="1629522"/>
          </a:xfrm>
          <a:prstGeom prst="rect">
            <a:avLst/>
          </a:prstGeom>
        </p:spPr>
      </p:pic>
      <p:sp>
        <p:nvSpPr>
          <p:cNvPr id="10" name="Text Placeholder 3">
            <a:extLst>
              <a:ext uri="{FF2B5EF4-FFF2-40B4-BE49-F238E27FC236}">
                <a16:creationId xmlns:a16="http://schemas.microsoft.com/office/drawing/2014/main" id="{81D154E3-3CF2-FC47-9B88-1C534C507968}"/>
              </a:ext>
            </a:extLst>
          </p:cNvPr>
          <p:cNvSpPr>
            <a:spLocks noGrp="1"/>
          </p:cNvSpPr>
          <p:nvPr>
            <p:ph type="body" sz="quarter" idx="12"/>
          </p:nvPr>
        </p:nvSpPr>
        <p:spPr>
          <a:xfrm>
            <a:off x="9762241" y="1793568"/>
            <a:ext cx="2077662" cy="961719"/>
          </a:xfrm>
          <a:prstGeom prst="rect">
            <a:avLst/>
          </a:prstGeom>
        </p:spPr>
        <p:txBody>
          <a:bodyPr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2" name="Picture Placeholder 9">
            <a:extLst>
              <a:ext uri="{FF2B5EF4-FFF2-40B4-BE49-F238E27FC236}">
                <a16:creationId xmlns:a16="http://schemas.microsoft.com/office/drawing/2014/main" id="{5FEB7C9C-AC4D-5947-9A4F-56CBCBB2EA9E}"/>
              </a:ext>
            </a:extLst>
          </p:cNvPr>
          <p:cNvSpPr>
            <a:spLocks noGrp="1"/>
          </p:cNvSpPr>
          <p:nvPr>
            <p:ph type="pic" sz="quarter" idx="13"/>
          </p:nvPr>
        </p:nvSpPr>
        <p:spPr>
          <a:xfrm>
            <a:off x="8695186" y="1789099"/>
            <a:ext cx="964629" cy="966188"/>
          </a:xfrm>
          <a:prstGeom prst="ellipse">
            <a:avLst/>
          </a:prstGeom>
        </p:spPr>
        <p:txBody>
          <a:bodyPr/>
          <a:lstStyle/>
          <a:p>
            <a:endParaRPr lang="en-US" dirty="0"/>
          </a:p>
        </p:txBody>
      </p:sp>
    </p:spTree>
    <p:extLst>
      <p:ext uri="{BB962C8B-B14F-4D97-AF65-F5344CB8AC3E}">
        <p14:creationId xmlns:p14="http://schemas.microsoft.com/office/powerpoint/2010/main" val="178537891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par>
                                <p:cTn id="12" presetID="10" presetClass="entr" presetSubtype="0" fill="hold" grpId="0" nodeType="withEffect" nodePh="1">
                                  <p:stCondLst>
                                    <p:cond delay="1000"/>
                                  </p:stCondLst>
                                  <p:endCondLst>
                                    <p:cond evt="begin" delay="0">
                                      <p:tn val="12"/>
                                    </p:cond>
                                  </p:end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2"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esson 2: Text and Iconx2">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5F8102A-83D4-C44B-B78B-8E3FBF3EE92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pic>
        <p:nvPicPr>
          <p:cNvPr id="3" name="Picture 2">
            <a:extLst>
              <a:ext uri="{FF2B5EF4-FFF2-40B4-BE49-F238E27FC236}">
                <a16:creationId xmlns:a16="http://schemas.microsoft.com/office/drawing/2014/main" id="{A5A3B81D-03BD-4149-9F8B-ECAA0124FCCB}"/>
              </a:ext>
            </a:extLst>
          </p:cNvPr>
          <p:cNvPicPr>
            <a:picLocks noChangeAspect="1"/>
          </p:cNvPicPr>
          <p:nvPr userDrawn="1"/>
        </p:nvPicPr>
        <p:blipFill>
          <a:blip r:embed="rId3"/>
          <a:stretch>
            <a:fillRect/>
          </a:stretch>
        </p:blipFill>
        <p:spPr>
          <a:xfrm>
            <a:off x="8299422" y="1459667"/>
            <a:ext cx="3901672" cy="1629522"/>
          </a:xfrm>
          <a:prstGeom prst="rect">
            <a:avLst/>
          </a:prstGeom>
        </p:spPr>
      </p:pic>
      <p:sp>
        <p:nvSpPr>
          <p:cNvPr id="11" name="Text Placeholder 3">
            <a:extLst>
              <a:ext uri="{FF2B5EF4-FFF2-40B4-BE49-F238E27FC236}">
                <a16:creationId xmlns:a16="http://schemas.microsoft.com/office/drawing/2014/main" id="{EC0A4D5E-CAED-B34E-935E-D5953BB643BD}"/>
              </a:ext>
            </a:extLst>
          </p:cNvPr>
          <p:cNvSpPr>
            <a:spLocks noGrp="1"/>
          </p:cNvSpPr>
          <p:nvPr>
            <p:ph type="body" sz="quarter" idx="12"/>
          </p:nvPr>
        </p:nvSpPr>
        <p:spPr>
          <a:xfrm>
            <a:off x="9762241" y="1793568"/>
            <a:ext cx="2077662" cy="961719"/>
          </a:xfrm>
          <a:prstGeom prst="rect">
            <a:avLst/>
          </a:prstGeom>
        </p:spPr>
        <p:txBody>
          <a:bodyPr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E97C23D0-89D9-8647-AAEE-70654A992ADD}"/>
              </a:ext>
            </a:extLst>
          </p:cNvPr>
          <p:cNvPicPr>
            <a:picLocks noChangeAspect="1"/>
          </p:cNvPicPr>
          <p:nvPr userDrawn="1"/>
        </p:nvPicPr>
        <p:blipFill>
          <a:blip r:embed="rId4"/>
          <a:stretch>
            <a:fillRect/>
          </a:stretch>
        </p:blipFill>
        <p:spPr>
          <a:xfrm>
            <a:off x="10623229" y="5554189"/>
            <a:ext cx="1494773" cy="1303811"/>
          </a:xfrm>
          <a:prstGeom prst="rect">
            <a:avLst/>
          </a:prstGeom>
        </p:spPr>
      </p:pic>
      <p:sp>
        <p:nvSpPr>
          <p:cNvPr id="10" name="Picture Placeholder 9">
            <a:extLst>
              <a:ext uri="{FF2B5EF4-FFF2-40B4-BE49-F238E27FC236}">
                <a16:creationId xmlns:a16="http://schemas.microsoft.com/office/drawing/2014/main" id="{5D9A65FC-E29C-6C44-A87D-91B5A681827E}"/>
              </a:ext>
            </a:extLst>
          </p:cNvPr>
          <p:cNvSpPr>
            <a:spLocks noGrp="1"/>
          </p:cNvSpPr>
          <p:nvPr>
            <p:ph type="pic" sz="quarter" idx="13"/>
          </p:nvPr>
        </p:nvSpPr>
        <p:spPr>
          <a:xfrm>
            <a:off x="8695186" y="1789099"/>
            <a:ext cx="964629" cy="966188"/>
          </a:xfrm>
          <a:prstGeom prst="ellipse">
            <a:avLst/>
          </a:prstGeom>
        </p:spPr>
        <p:txBody>
          <a:bodyPr/>
          <a:lstStyle/>
          <a:p>
            <a:endParaRPr lang="en-US" dirty="0"/>
          </a:p>
        </p:txBody>
      </p:sp>
      <p:pic>
        <p:nvPicPr>
          <p:cNvPr id="9" name="Picture 8">
            <a:extLst>
              <a:ext uri="{FF2B5EF4-FFF2-40B4-BE49-F238E27FC236}">
                <a16:creationId xmlns:a16="http://schemas.microsoft.com/office/drawing/2014/main" id="{138A0A63-E3F5-0246-8F41-17EF9C753BD5}"/>
              </a:ext>
            </a:extLst>
          </p:cNvPr>
          <p:cNvPicPr>
            <a:picLocks noChangeAspect="1"/>
          </p:cNvPicPr>
          <p:nvPr userDrawn="1"/>
        </p:nvPicPr>
        <p:blipFill>
          <a:blip r:embed="rId3"/>
          <a:stretch>
            <a:fillRect/>
          </a:stretch>
        </p:blipFill>
        <p:spPr>
          <a:xfrm>
            <a:off x="8294875" y="2960515"/>
            <a:ext cx="3901672" cy="1629522"/>
          </a:xfrm>
          <a:prstGeom prst="rect">
            <a:avLst/>
          </a:prstGeom>
        </p:spPr>
      </p:pic>
      <p:sp>
        <p:nvSpPr>
          <p:cNvPr id="12" name="Text Placeholder 3">
            <a:extLst>
              <a:ext uri="{FF2B5EF4-FFF2-40B4-BE49-F238E27FC236}">
                <a16:creationId xmlns:a16="http://schemas.microsoft.com/office/drawing/2014/main" id="{6B1438FA-A386-5D4B-B00C-08E80DC96645}"/>
              </a:ext>
            </a:extLst>
          </p:cNvPr>
          <p:cNvSpPr>
            <a:spLocks noGrp="1"/>
          </p:cNvSpPr>
          <p:nvPr>
            <p:ph type="body" sz="quarter" idx="14"/>
          </p:nvPr>
        </p:nvSpPr>
        <p:spPr>
          <a:xfrm>
            <a:off x="9757694" y="3294416"/>
            <a:ext cx="2077662" cy="961719"/>
          </a:xfrm>
          <a:prstGeom prst="rect">
            <a:avLst/>
          </a:prstGeom>
        </p:spPr>
        <p:txBody>
          <a:bodyPr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5" name="Picture Placeholder 9">
            <a:extLst>
              <a:ext uri="{FF2B5EF4-FFF2-40B4-BE49-F238E27FC236}">
                <a16:creationId xmlns:a16="http://schemas.microsoft.com/office/drawing/2014/main" id="{1394918E-A1FB-5E4D-BB48-212AEBA0D2ED}"/>
              </a:ext>
            </a:extLst>
          </p:cNvPr>
          <p:cNvSpPr>
            <a:spLocks noGrp="1"/>
          </p:cNvSpPr>
          <p:nvPr>
            <p:ph type="pic" sz="quarter" idx="15"/>
          </p:nvPr>
        </p:nvSpPr>
        <p:spPr>
          <a:xfrm>
            <a:off x="8690639" y="3289947"/>
            <a:ext cx="964629" cy="966188"/>
          </a:xfrm>
          <a:prstGeom prst="ellipse">
            <a:avLst/>
          </a:prstGeom>
        </p:spPr>
        <p:txBody>
          <a:bodyPr/>
          <a:lstStyle/>
          <a:p>
            <a:endParaRPr lang="en-US" dirty="0"/>
          </a:p>
        </p:txBody>
      </p:sp>
    </p:spTree>
    <p:extLst>
      <p:ext uri="{BB962C8B-B14F-4D97-AF65-F5344CB8AC3E}">
        <p14:creationId xmlns:p14="http://schemas.microsoft.com/office/powerpoint/2010/main" val="24133892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par>
                                <p:cTn id="12" presetID="10" presetClass="entr" presetSubtype="0" fill="hold" grpId="0" nodeType="withEffect" nodePh="1">
                                  <p:stCondLst>
                                    <p:cond delay="1000"/>
                                  </p:stCondLst>
                                  <p:endCondLst>
                                    <p:cond evt="begin" delay="0">
                                      <p:tn val="12"/>
                                    </p:cond>
                                  </p:end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100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childTnLst>
                                </p:cTn>
                              </p:par>
                              <p:par>
                                <p:cTn id="24" presetID="10" presetClass="entr" presetSubtype="0" fill="hold" grpId="0" nodeType="withEffect" nodePh="1">
                                  <p:stCondLst>
                                    <p:cond delay="1000"/>
                                  </p:stCondLst>
                                  <p:endCondLst>
                                    <p:cond evt="begin" delay="0">
                                      <p:tn val="24"/>
                                    </p:cond>
                                  </p:end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0" grpId="0"/>
      <p:bldP spid="12" grpId="0" build="p">
        <p:tmplLst>
          <p:tmpl lvl="1">
            <p:tnLst>
              <p:par>
                <p:cTn presetID="10" presetClass="entr" presetSubtype="0" fill="hold" nodeType="withEffect">
                  <p:stCondLst>
                    <p:cond delay="10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5"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esson 2: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6FB10E-8B08-1D42-89FA-905BB0D83A2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D9D81B49-4E20-1345-836A-BAF2B44BC1BA}"/>
              </a:ext>
            </a:extLst>
          </p:cNvPr>
          <p:cNvSpPr>
            <a:spLocks noGrp="1"/>
          </p:cNvSpPr>
          <p:nvPr>
            <p:ph type="body" sz="quarter" idx="11"/>
          </p:nvPr>
        </p:nvSpPr>
        <p:spPr>
          <a:xfrm>
            <a:off x="539399" y="1708879"/>
            <a:ext cx="11113201"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5" name="Title 1">
            <a:extLst>
              <a:ext uri="{FF2B5EF4-FFF2-40B4-BE49-F238E27FC236}">
                <a16:creationId xmlns:a16="http://schemas.microsoft.com/office/drawing/2014/main" id="{5EA3E893-5336-EE47-BF17-630B29BD1C85}"/>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07E7B539-8672-374A-B2C6-47F94CAD0BFA}"/>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31971909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esson 3: Pictur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6DC862-26A0-EF49-8258-2D7A36F9B66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Picture Placeholder 11">
            <a:extLst>
              <a:ext uri="{FF2B5EF4-FFF2-40B4-BE49-F238E27FC236}">
                <a16:creationId xmlns:a16="http://schemas.microsoft.com/office/drawing/2014/main" id="{CFE386FA-3270-D843-86AD-2F34900F6B20}"/>
              </a:ext>
            </a:extLst>
          </p:cNvPr>
          <p:cNvSpPr>
            <a:spLocks noGrp="1"/>
          </p:cNvSpPr>
          <p:nvPr>
            <p:ph type="pic" sz="quarter" idx="10"/>
          </p:nvPr>
        </p:nvSpPr>
        <p:spPr>
          <a:xfrm>
            <a:off x="3865964" y="-1430721"/>
            <a:ext cx="9515577" cy="9469746"/>
          </a:xfrm>
          <a:custGeom>
            <a:avLst/>
            <a:gdLst>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709758 w 8872904"/>
              <a:gd name="connsiteY5" fmla="*/ 1333820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47739 w 8872904"/>
              <a:gd name="connsiteY6" fmla="*/ 692609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510514 w 9040329"/>
              <a:gd name="connsiteY9" fmla="*/ 5590022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4154819 w 9040329"/>
              <a:gd name="connsiteY13" fmla="*/ 6709071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299407 w 9040329"/>
              <a:gd name="connsiteY14" fmla="*/ 7414677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2668676 w 9040329"/>
              <a:gd name="connsiteY15" fmla="*/ 5606350 h 8964421"/>
              <a:gd name="connsiteX16" fmla="*/ 0 w 9040329"/>
              <a:gd name="connsiteY16" fmla="*/ 4343418 h 8964421"/>
              <a:gd name="connsiteX0" fmla="*/ 0 w 9105643"/>
              <a:gd name="connsiteY0" fmla="*/ 5045547 h 8964421"/>
              <a:gd name="connsiteX1" fmla="*/ 1427704 w 9105643"/>
              <a:gd name="connsiteY1" fmla="*/ 3096813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604017 w 9105643"/>
              <a:gd name="connsiteY3" fmla="*/ 2313534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40221 w 9105643"/>
              <a:gd name="connsiteY5" fmla="*/ 2086774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30172 w 9105643"/>
              <a:gd name="connsiteY5" fmla="*/ 2046581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613053 w 9105643"/>
              <a:gd name="connsiteY6" fmla="*/ 95135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803972 w 9105643"/>
              <a:gd name="connsiteY6" fmla="*/ 77048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703488 w 9105643"/>
              <a:gd name="connsiteY6" fmla="*/ 840822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336755"/>
              <a:gd name="connsiteY0" fmla="*/ 5304292 h 9223166"/>
              <a:gd name="connsiteX1" fmla="*/ 2505389 w 9336755"/>
              <a:gd name="connsiteY1" fmla="*/ 4057687 h 9223166"/>
              <a:gd name="connsiteX2" fmla="*/ 972835 w 9336755"/>
              <a:gd name="connsiteY2" fmla="*/ 1759503 h 9223166"/>
              <a:gd name="connsiteX3" fmla="*/ 3604017 w 9336755"/>
              <a:gd name="connsiteY3" fmla="*/ 2572279 h 9223166"/>
              <a:gd name="connsiteX4" fmla="*/ 4161378 w 9336755"/>
              <a:gd name="connsiteY4" fmla="*/ 0 h 9223166"/>
              <a:gd name="connsiteX5" fmla="*/ 5430172 w 9336755"/>
              <a:gd name="connsiteY5" fmla="*/ 2337983 h 9223166"/>
              <a:gd name="connsiteX6" fmla="*/ 7703488 w 9336755"/>
              <a:gd name="connsiteY6" fmla="*/ 840822 h 9223166"/>
              <a:gd name="connsiteX7" fmla="*/ 6854611 w 9336755"/>
              <a:gd name="connsiteY7" fmla="*/ 3432831 h 9223166"/>
              <a:gd name="connsiteX8" fmla="*/ 9336755 w 9336755"/>
              <a:gd name="connsiteY8" fmla="*/ 4019500 h 9223166"/>
              <a:gd name="connsiteX9" fmla="*/ 7176582 w 9336755"/>
              <a:gd name="connsiteY9" fmla="*/ 5243460 h 9223166"/>
              <a:gd name="connsiteX10" fmla="*/ 8669121 w 9336755"/>
              <a:gd name="connsiteY10" fmla="*/ 7699180 h 9223166"/>
              <a:gd name="connsiteX11" fmla="*/ 6058408 w 9336755"/>
              <a:gd name="connsiteY11" fmla="*/ 6723118 h 9223166"/>
              <a:gd name="connsiteX12" fmla="*/ 5383508 w 9336755"/>
              <a:gd name="connsiteY12" fmla="*/ 9223166 h 9223166"/>
              <a:gd name="connsiteX13" fmla="*/ 4220133 w 9336755"/>
              <a:gd name="connsiteY13" fmla="*/ 6967816 h 9223166"/>
              <a:gd name="connsiteX14" fmla="*/ 1952550 w 9336755"/>
              <a:gd name="connsiteY14" fmla="*/ 8408208 h 9223166"/>
              <a:gd name="connsiteX15" fmla="*/ 2733990 w 9336755"/>
              <a:gd name="connsiteY15" fmla="*/ 5865095 h 9223166"/>
              <a:gd name="connsiteX16" fmla="*/ 0 w 9336755"/>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76582 w 9556673"/>
              <a:gd name="connsiteY9" fmla="*/ 5243460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58847 w 9556673"/>
              <a:gd name="connsiteY10" fmla="*/ 7616987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97202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17312 w 9556673"/>
              <a:gd name="connsiteY11" fmla="*/ 6712844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469746"/>
              <a:gd name="connsiteX1" fmla="*/ 2505389 w 9556673"/>
              <a:gd name="connsiteY1" fmla="*/ 4057687 h 9469746"/>
              <a:gd name="connsiteX2" fmla="*/ 972835 w 9556673"/>
              <a:gd name="connsiteY2" fmla="*/ 1759503 h 9469746"/>
              <a:gd name="connsiteX3" fmla="*/ 3604017 w 9556673"/>
              <a:gd name="connsiteY3" fmla="*/ 2572279 h 9469746"/>
              <a:gd name="connsiteX4" fmla="*/ 4161378 w 9556673"/>
              <a:gd name="connsiteY4" fmla="*/ 0 h 9469746"/>
              <a:gd name="connsiteX5" fmla="*/ 5430172 w 9556673"/>
              <a:gd name="connsiteY5" fmla="*/ 2337983 h 9469746"/>
              <a:gd name="connsiteX6" fmla="*/ 7703488 w 9556673"/>
              <a:gd name="connsiteY6" fmla="*/ 840822 h 9469746"/>
              <a:gd name="connsiteX7" fmla="*/ 6854611 w 9556673"/>
              <a:gd name="connsiteY7" fmla="*/ 3432831 h 9469746"/>
              <a:gd name="connsiteX8" fmla="*/ 9556673 w 9556673"/>
              <a:gd name="connsiteY8" fmla="*/ 4019500 h 9469746"/>
              <a:gd name="connsiteX9" fmla="*/ 7135486 w 9556673"/>
              <a:gd name="connsiteY9" fmla="*/ 5274283 h 9469746"/>
              <a:gd name="connsiteX10" fmla="*/ 8556105 w 9556673"/>
              <a:gd name="connsiteY10" fmla="*/ 7524520 h 9469746"/>
              <a:gd name="connsiteX11" fmla="*/ 6017312 w 9556673"/>
              <a:gd name="connsiteY11" fmla="*/ 6712844 h 9469746"/>
              <a:gd name="connsiteX12" fmla="*/ 5465701 w 9556673"/>
              <a:gd name="connsiteY12" fmla="*/ 9469746 h 9469746"/>
              <a:gd name="connsiteX13" fmla="*/ 4220133 w 9556673"/>
              <a:gd name="connsiteY13" fmla="*/ 6967816 h 9469746"/>
              <a:gd name="connsiteX14" fmla="*/ 1952550 w 9556673"/>
              <a:gd name="connsiteY14" fmla="*/ 8408208 h 9469746"/>
              <a:gd name="connsiteX15" fmla="*/ 2733990 w 9556673"/>
              <a:gd name="connsiteY15" fmla="*/ 5865095 h 9469746"/>
              <a:gd name="connsiteX16" fmla="*/ 0 w 9556673"/>
              <a:gd name="connsiteY16" fmla="*/ 5304292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62392 w 9515577"/>
              <a:gd name="connsiteY6" fmla="*/ 840822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66789 w 9515577"/>
              <a:gd name="connsiteY11" fmla="*/ 6722271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5577" h="9469746">
                <a:moveTo>
                  <a:pt x="0" y="5314566"/>
                </a:moveTo>
                <a:lnTo>
                  <a:pt x="2464293" y="4057687"/>
                </a:lnTo>
                <a:lnTo>
                  <a:pt x="931739" y="1759503"/>
                </a:lnTo>
                <a:lnTo>
                  <a:pt x="3562921" y="2572279"/>
                </a:lnTo>
                <a:lnTo>
                  <a:pt x="4120282" y="0"/>
                </a:lnTo>
                <a:lnTo>
                  <a:pt x="5389076" y="2337983"/>
                </a:lnTo>
                <a:lnTo>
                  <a:pt x="7672120" y="821366"/>
                </a:lnTo>
                <a:lnTo>
                  <a:pt x="6813515" y="3432831"/>
                </a:lnTo>
                <a:lnTo>
                  <a:pt x="9515577" y="4019500"/>
                </a:lnTo>
                <a:lnTo>
                  <a:pt x="7075536" y="5274283"/>
                </a:lnTo>
                <a:lnTo>
                  <a:pt x="8609277" y="7590507"/>
                </a:lnTo>
                <a:lnTo>
                  <a:pt x="5966789" y="6722271"/>
                </a:lnTo>
                <a:lnTo>
                  <a:pt x="5424605" y="9469746"/>
                </a:lnTo>
                <a:lnTo>
                  <a:pt x="4150756" y="6986670"/>
                </a:lnTo>
                <a:lnTo>
                  <a:pt x="1872543" y="8447119"/>
                </a:lnTo>
                <a:lnTo>
                  <a:pt x="2692894" y="5865095"/>
                </a:lnTo>
                <a:lnTo>
                  <a:pt x="0" y="5314566"/>
                </a:lnTo>
                <a:close/>
              </a:path>
            </a:pathLst>
          </a:custGeom>
        </p:spPr>
        <p:txBody>
          <a:bodyPr/>
          <a:lstStyle/>
          <a:p>
            <a:endParaRPr lang="en-US" dirty="0"/>
          </a:p>
        </p:txBody>
      </p:sp>
      <p:sp>
        <p:nvSpPr>
          <p:cNvPr id="49" name="Text Placeholder 3">
            <a:extLst>
              <a:ext uri="{FF2B5EF4-FFF2-40B4-BE49-F238E27FC236}">
                <a16:creationId xmlns:a16="http://schemas.microsoft.com/office/drawing/2014/main" id="{36EBA39C-1CA6-C24D-B9F7-33F6D2F18044}"/>
              </a:ext>
            </a:extLst>
          </p:cNvPr>
          <p:cNvSpPr>
            <a:spLocks noGrp="1"/>
          </p:cNvSpPr>
          <p:nvPr>
            <p:ph type="body" sz="quarter" idx="11"/>
          </p:nvPr>
        </p:nvSpPr>
        <p:spPr>
          <a:xfrm>
            <a:off x="539400" y="544913"/>
            <a:ext cx="3145094" cy="5759662"/>
          </a:xfrm>
          <a:prstGeom prst="rect">
            <a:avLst/>
          </a:prstGeom>
        </p:spPr>
        <p:txBody>
          <a:bodyPr anchor="t"/>
          <a:lstStyle>
            <a:lvl1pPr marL="0" indent="0">
              <a:lnSpc>
                <a:spcPct val="90000"/>
              </a:lnSpc>
              <a:spcBef>
                <a:spcPts val="1000"/>
              </a:spcBef>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Tree>
    <p:extLst>
      <p:ext uri="{BB962C8B-B14F-4D97-AF65-F5344CB8AC3E}">
        <p14:creationId xmlns:p14="http://schemas.microsoft.com/office/powerpoint/2010/main" val="302062903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esson 3: Text and Ic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09A17A-289C-FE4F-9BE6-C8865E89083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anchor="t"/>
          <a:lstStyle>
            <a:lvl1pPr marL="0" indent="0">
              <a:lnSpc>
                <a:spcPct val="90000"/>
              </a:lnSpc>
              <a:spcBef>
                <a:spcPts val="1000"/>
              </a:spcBef>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E97C23D0-89D9-8647-AAEE-70654A992ADD}"/>
              </a:ext>
            </a:extLst>
          </p:cNvPr>
          <p:cNvPicPr>
            <a:picLocks noChangeAspect="1"/>
          </p:cNvPicPr>
          <p:nvPr userDrawn="1"/>
        </p:nvPicPr>
        <p:blipFill>
          <a:blip r:embed="rId3"/>
          <a:stretch>
            <a:fillRect/>
          </a:stretch>
        </p:blipFill>
        <p:spPr>
          <a:xfrm>
            <a:off x="10623229" y="5554189"/>
            <a:ext cx="1494773" cy="1303811"/>
          </a:xfrm>
          <a:prstGeom prst="rect">
            <a:avLst/>
          </a:prstGeom>
        </p:spPr>
      </p:pic>
      <p:pic>
        <p:nvPicPr>
          <p:cNvPr id="10" name="Picture 9">
            <a:extLst>
              <a:ext uri="{FF2B5EF4-FFF2-40B4-BE49-F238E27FC236}">
                <a16:creationId xmlns:a16="http://schemas.microsoft.com/office/drawing/2014/main" id="{598D2B1F-C779-D94D-A3A9-6D38C8E3DA90}"/>
              </a:ext>
            </a:extLst>
          </p:cNvPr>
          <p:cNvPicPr>
            <a:picLocks noChangeAspect="1"/>
          </p:cNvPicPr>
          <p:nvPr userDrawn="1"/>
        </p:nvPicPr>
        <p:blipFill>
          <a:blip r:embed="rId4"/>
          <a:stretch>
            <a:fillRect/>
          </a:stretch>
        </p:blipFill>
        <p:spPr>
          <a:xfrm>
            <a:off x="8299422" y="1459667"/>
            <a:ext cx="3901672" cy="1629522"/>
          </a:xfrm>
          <a:prstGeom prst="rect">
            <a:avLst/>
          </a:prstGeom>
        </p:spPr>
      </p:pic>
      <p:sp>
        <p:nvSpPr>
          <p:cNvPr id="12" name="Text Placeholder 3">
            <a:extLst>
              <a:ext uri="{FF2B5EF4-FFF2-40B4-BE49-F238E27FC236}">
                <a16:creationId xmlns:a16="http://schemas.microsoft.com/office/drawing/2014/main" id="{E3ACC378-22CF-FA49-9A64-C1CA16EE62CF}"/>
              </a:ext>
            </a:extLst>
          </p:cNvPr>
          <p:cNvSpPr>
            <a:spLocks noGrp="1"/>
          </p:cNvSpPr>
          <p:nvPr>
            <p:ph type="body" sz="quarter" idx="12"/>
          </p:nvPr>
        </p:nvSpPr>
        <p:spPr>
          <a:xfrm>
            <a:off x="9762241" y="1793568"/>
            <a:ext cx="2077662" cy="961719"/>
          </a:xfrm>
          <a:prstGeom prst="rect">
            <a:avLst/>
          </a:prstGeom>
        </p:spPr>
        <p:txBody>
          <a:bodyPr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5" name="Picture Placeholder 9">
            <a:extLst>
              <a:ext uri="{FF2B5EF4-FFF2-40B4-BE49-F238E27FC236}">
                <a16:creationId xmlns:a16="http://schemas.microsoft.com/office/drawing/2014/main" id="{C02C7884-25E6-9440-8624-692FFD628FB5}"/>
              </a:ext>
            </a:extLst>
          </p:cNvPr>
          <p:cNvSpPr>
            <a:spLocks noGrp="1"/>
          </p:cNvSpPr>
          <p:nvPr>
            <p:ph type="pic" sz="quarter" idx="13"/>
          </p:nvPr>
        </p:nvSpPr>
        <p:spPr>
          <a:xfrm>
            <a:off x="8695186" y="1789099"/>
            <a:ext cx="964629" cy="966188"/>
          </a:xfrm>
          <a:prstGeom prst="ellipse">
            <a:avLst/>
          </a:prstGeom>
        </p:spPr>
        <p:txBody>
          <a:bodyPr/>
          <a:lstStyle/>
          <a:p>
            <a:endParaRPr lang="en-US" dirty="0"/>
          </a:p>
        </p:txBody>
      </p:sp>
    </p:spTree>
    <p:extLst>
      <p:ext uri="{BB962C8B-B14F-4D97-AF65-F5344CB8AC3E}">
        <p14:creationId xmlns:p14="http://schemas.microsoft.com/office/powerpoint/2010/main" val="28114318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par>
                                <p:cTn id="12" presetID="10" presetClass="entr" presetSubtype="0" fill="hold" grpId="0" nodeType="withEffect" nodePh="1">
                                  <p:stCondLst>
                                    <p:cond delay="1000"/>
                                  </p:stCondLst>
                                  <p:endCondLst>
                                    <p:cond evt="begin" delay="0">
                                      <p:tn val="12"/>
                                    </p:cond>
                                  </p:end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withEffect">
                  <p:stCondLst>
                    <p:cond delay="10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5"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esson 3: Text and Iconx2">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CDEA391-92EE-544D-A51D-0D253F54339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anchor="t"/>
          <a:lstStyle>
            <a:lvl1pPr marL="0" indent="0">
              <a:lnSpc>
                <a:spcPct val="90000"/>
              </a:lnSpc>
              <a:spcBef>
                <a:spcPts val="1000"/>
              </a:spcBef>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pic>
        <p:nvPicPr>
          <p:cNvPr id="3" name="Picture 2">
            <a:extLst>
              <a:ext uri="{FF2B5EF4-FFF2-40B4-BE49-F238E27FC236}">
                <a16:creationId xmlns:a16="http://schemas.microsoft.com/office/drawing/2014/main" id="{A5A3B81D-03BD-4149-9F8B-ECAA0124FCCB}"/>
              </a:ext>
            </a:extLst>
          </p:cNvPr>
          <p:cNvPicPr>
            <a:picLocks noChangeAspect="1"/>
          </p:cNvPicPr>
          <p:nvPr userDrawn="1"/>
        </p:nvPicPr>
        <p:blipFill>
          <a:blip r:embed="rId3"/>
          <a:stretch>
            <a:fillRect/>
          </a:stretch>
        </p:blipFill>
        <p:spPr>
          <a:xfrm>
            <a:off x="8299422" y="1459667"/>
            <a:ext cx="3901672" cy="1629522"/>
          </a:xfrm>
          <a:prstGeom prst="rect">
            <a:avLst/>
          </a:prstGeom>
        </p:spPr>
      </p:pic>
      <p:sp>
        <p:nvSpPr>
          <p:cNvPr id="11" name="Text Placeholder 3">
            <a:extLst>
              <a:ext uri="{FF2B5EF4-FFF2-40B4-BE49-F238E27FC236}">
                <a16:creationId xmlns:a16="http://schemas.microsoft.com/office/drawing/2014/main" id="{EC0A4D5E-CAED-B34E-935E-D5953BB643BD}"/>
              </a:ext>
            </a:extLst>
          </p:cNvPr>
          <p:cNvSpPr>
            <a:spLocks noGrp="1"/>
          </p:cNvSpPr>
          <p:nvPr>
            <p:ph type="body" sz="quarter" idx="12"/>
          </p:nvPr>
        </p:nvSpPr>
        <p:spPr>
          <a:xfrm>
            <a:off x="9762241" y="1793568"/>
            <a:ext cx="2077662" cy="961719"/>
          </a:xfrm>
          <a:prstGeom prst="rect">
            <a:avLst/>
          </a:prstGeom>
        </p:spPr>
        <p:txBody>
          <a:bodyPr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E97C23D0-89D9-8647-AAEE-70654A992ADD}"/>
              </a:ext>
            </a:extLst>
          </p:cNvPr>
          <p:cNvPicPr>
            <a:picLocks noChangeAspect="1"/>
          </p:cNvPicPr>
          <p:nvPr userDrawn="1"/>
        </p:nvPicPr>
        <p:blipFill>
          <a:blip r:embed="rId4"/>
          <a:stretch>
            <a:fillRect/>
          </a:stretch>
        </p:blipFill>
        <p:spPr>
          <a:xfrm>
            <a:off x="10623229" y="5554189"/>
            <a:ext cx="1494773" cy="1303811"/>
          </a:xfrm>
          <a:prstGeom prst="rect">
            <a:avLst/>
          </a:prstGeom>
        </p:spPr>
      </p:pic>
      <p:sp>
        <p:nvSpPr>
          <p:cNvPr id="10" name="Picture Placeholder 9">
            <a:extLst>
              <a:ext uri="{FF2B5EF4-FFF2-40B4-BE49-F238E27FC236}">
                <a16:creationId xmlns:a16="http://schemas.microsoft.com/office/drawing/2014/main" id="{5D9A65FC-E29C-6C44-A87D-91B5A681827E}"/>
              </a:ext>
            </a:extLst>
          </p:cNvPr>
          <p:cNvSpPr>
            <a:spLocks noGrp="1"/>
          </p:cNvSpPr>
          <p:nvPr>
            <p:ph type="pic" sz="quarter" idx="13"/>
          </p:nvPr>
        </p:nvSpPr>
        <p:spPr>
          <a:xfrm>
            <a:off x="8695186" y="1789099"/>
            <a:ext cx="964629" cy="966188"/>
          </a:xfrm>
          <a:prstGeom prst="ellipse">
            <a:avLst/>
          </a:prstGeom>
        </p:spPr>
        <p:txBody>
          <a:bodyPr/>
          <a:lstStyle/>
          <a:p>
            <a:endParaRPr lang="en-US" dirty="0"/>
          </a:p>
        </p:txBody>
      </p:sp>
      <p:pic>
        <p:nvPicPr>
          <p:cNvPr id="9" name="Picture 8">
            <a:extLst>
              <a:ext uri="{FF2B5EF4-FFF2-40B4-BE49-F238E27FC236}">
                <a16:creationId xmlns:a16="http://schemas.microsoft.com/office/drawing/2014/main" id="{138A0A63-E3F5-0246-8F41-17EF9C753BD5}"/>
              </a:ext>
            </a:extLst>
          </p:cNvPr>
          <p:cNvPicPr>
            <a:picLocks noChangeAspect="1"/>
          </p:cNvPicPr>
          <p:nvPr userDrawn="1"/>
        </p:nvPicPr>
        <p:blipFill>
          <a:blip r:embed="rId3"/>
          <a:stretch>
            <a:fillRect/>
          </a:stretch>
        </p:blipFill>
        <p:spPr>
          <a:xfrm>
            <a:off x="8294875" y="2960515"/>
            <a:ext cx="3901672" cy="1629522"/>
          </a:xfrm>
          <a:prstGeom prst="rect">
            <a:avLst/>
          </a:prstGeom>
        </p:spPr>
      </p:pic>
      <p:sp>
        <p:nvSpPr>
          <p:cNvPr id="12" name="Text Placeholder 3">
            <a:extLst>
              <a:ext uri="{FF2B5EF4-FFF2-40B4-BE49-F238E27FC236}">
                <a16:creationId xmlns:a16="http://schemas.microsoft.com/office/drawing/2014/main" id="{6B1438FA-A386-5D4B-B00C-08E80DC96645}"/>
              </a:ext>
            </a:extLst>
          </p:cNvPr>
          <p:cNvSpPr>
            <a:spLocks noGrp="1"/>
          </p:cNvSpPr>
          <p:nvPr>
            <p:ph type="body" sz="quarter" idx="14"/>
          </p:nvPr>
        </p:nvSpPr>
        <p:spPr>
          <a:xfrm>
            <a:off x="9757694" y="3294416"/>
            <a:ext cx="2077662" cy="961719"/>
          </a:xfrm>
          <a:prstGeom prst="rect">
            <a:avLst/>
          </a:prstGeom>
        </p:spPr>
        <p:txBody>
          <a:bodyPr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5" name="Picture Placeholder 9">
            <a:extLst>
              <a:ext uri="{FF2B5EF4-FFF2-40B4-BE49-F238E27FC236}">
                <a16:creationId xmlns:a16="http://schemas.microsoft.com/office/drawing/2014/main" id="{1394918E-A1FB-5E4D-BB48-212AEBA0D2ED}"/>
              </a:ext>
            </a:extLst>
          </p:cNvPr>
          <p:cNvSpPr>
            <a:spLocks noGrp="1"/>
          </p:cNvSpPr>
          <p:nvPr>
            <p:ph type="pic" sz="quarter" idx="15"/>
          </p:nvPr>
        </p:nvSpPr>
        <p:spPr>
          <a:xfrm>
            <a:off x="8690639" y="3289947"/>
            <a:ext cx="964629" cy="966188"/>
          </a:xfrm>
          <a:prstGeom prst="ellipse">
            <a:avLst/>
          </a:prstGeom>
        </p:spPr>
        <p:txBody>
          <a:bodyPr/>
          <a:lstStyle/>
          <a:p>
            <a:endParaRPr lang="en-US" dirty="0"/>
          </a:p>
        </p:txBody>
      </p:sp>
    </p:spTree>
    <p:extLst>
      <p:ext uri="{BB962C8B-B14F-4D97-AF65-F5344CB8AC3E}">
        <p14:creationId xmlns:p14="http://schemas.microsoft.com/office/powerpoint/2010/main" val="363962424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par>
                                <p:cTn id="12" presetID="10" presetClass="entr" presetSubtype="0" fill="hold" grpId="0" nodeType="withEffect" nodePh="1">
                                  <p:stCondLst>
                                    <p:cond delay="1000"/>
                                  </p:stCondLst>
                                  <p:endCondLst>
                                    <p:cond evt="begin" delay="0">
                                      <p:tn val="12"/>
                                    </p:cond>
                                  </p:end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100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childTnLst>
                                </p:cTn>
                              </p:par>
                              <p:par>
                                <p:cTn id="24" presetID="10" presetClass="entr" presetSubtype="0" fill="hold" grpId="0" nodeType="withEffect" nodePh="1">
                                  <p:stCondLst>
                                    <p:cond delay="1000"/>
                                  </p:stCondLst>
                                  <p:endCondLst>
                                    <p:cond evt="begin" delay="0">
                                      <p:tn val="24"/>
                                    </p:cond>
                                  </p:end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0" grpId="0"/>
      <p:bldP spid="12" grpId="0" build="p">
        <p:tmplLst>
          <p:tmpl lvl="1">
            <p:tnLst>
              <p:par>
                <p:cTn presetID="10" presetClass="entr" presetSubtype="0" fill="hold" nodeType="withEffect">
                  <p:stCondLst>
                    <p:cond delay="10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5"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esson 3: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FC9CC1-122A-424F-85F0-1151CE53CE9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D9D81B49-4E20-1345-836A-BAF2B44BC1BA}"/>
              </a:ext>
            </a:extLst>
          </p:cNvPr>
          <p:cNvSpPr>
            <a:spLocks noGrp="1"/>
          </p:cNvSpPr>
          <p:nvPr>
            <p:ph type="body" sz="quarter" idx="11"/>
          </p:nvPr>
        </p:nvSpPr>
        <p:spPr>
          <a:xfrm>
            <a:off x="539399" y="1708879"/>
            <a:ext cx="11113201" cy="4595696"/>
          </a:xfrm>
          <a:prstGeom prst="rect">
            <a:avLst/>
          </a:prstGeom>
        </p:spPr>
        <p:txBody>
          <a:bodyPr anchor="t"/>
          <a:lstStyle>
            <a:lvl1pPr marL="0" indent="0">
              <a:lnSpc>
                <a:spcPct val="90000"/>
              </a:lnSpc>
              <a:spcBef>
                <a:spcPts val="1000"/>
              </a:spcBef>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5" name="Title 1">
            <a:extLst>
              <a:ext uri="{FF2B5EF4-FFF2-40B4-BE49-F238E27FC236}">
                <a16:creationId xmlns:a16="http://schemas.microsoft.com/office/drawing/2014/main" id="{5EA3E893-5336-EE47-BF17-630B29BD1C85}"/>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07E7B539-8672-374A-B2C6-47F94CAD0BFA}"/>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64392555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esson 4: Pict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DED1F9-6A3A-E14B-A448-00B1ECC1AAC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Picture Placeholder 11">
            <a:extLst>
              <a:ext uri="{FF2B5EF4-FFF2-40B4-BE49-F238E27FC236}">
                <a16:creationId xmlns:a16="http://schemas.microsoft.com/office/drawing/2014/main" id="{CFE386FA-3270-D843-86AD-2F34900F6B20}"/>
              </a:ext>
            </a:extLst>
          </p:cNvPr>
          <p:cNvSpPr>
            <a:spLocks noGrp="1"/>
          </p:cNvSpPr>
          <p:nvPr>
            <p:ph type="pic" sz="quarter" idx="10"/>
          </p:nvPr>
        </p:nvSpPr>
        <p:spPr>
          <a:xfrm>
            <a:off x="3865964" y="-1430721"/>
            <a:ext cx="9515577" cy="9469746"/>
          </a:xfrm>
          <a:custGeom>
            <a:avLst/>
            <a:gdLst>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709758 w 8872904"/>
              <a:gd name="connsiteY5" fmla="*/ 1333820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47739 w 8872904"/>
              <a:gd name="connsiteY6" fmla="*/ 692609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510514 w 9040329"/>
              <a:gd name="connsiteY9" fmla="*/ 5590022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4154819 w 9040329"/>
              <a:gd name="connsiteY13" fmla="*/ 6709071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299407 w 9040329"/>
              <a:gd name="connsiteY14" fmla="*/ 7414677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2668676 w 9040329"/>
              <a:gd name="connsiteY15" fmla="*/ 5606350 h 8964421"/>
              <a:gd name="connsiteX16" fmla="*/ 0 w 9040329"/>
              <a:gd name="connsiteY16" fmla="*/ 4343418 h 8964421"/>
              <a:gd name="connsiteX0" fmla="*/ 0 w 9105643"/>
              <a:gd name="connsiteY0" fmla="*/ 5045547 h 8964421"/>
              <a:gd name="connsiteX1" fmla="*/ 1427704 w 9105643"/>
              <a:gd name="connsiteY1" fmla="*/ 3096813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604017 w 9105643"/>
              <a:gd name="connsiteY3" fmla="*/ 2313534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40221 w 9105643"/>
              <a:gd name="connsiteY5" fmla="*/ 2086774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30172 w 9105643"/>
              <a:gd name="connsiteY5" fmla="*/ 2046581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613053 w 9105643"/>
              <a:gd name="connsiteY6" fmla="*/ 95135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803972 w 9105643"/>
              <a:gd name="connsiteY6" fmla="*/ 77048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703488 w 9105643"/>
              <a:gd name="connsiteY6" fmla="*/ 840822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336755"/>
              <a:gd name="connsiteY0" fmla="*/ 5304292 h 9223166"/>
              <a:gd name="connsiteX1" fmla="*/ 2505389 w 9336755"/>
              <a:gd name="connsiteY1" fmla="*/ 4057687 h 9223166"/>
              <a:gd name="connsiteX2" fmla="*/ 972835 w 9336755"/>
              <a:gd name="connsiteY2" fmla="*/ 1759503 h 9223166"/>
              <a:gd name="connsiteX3" fmla="*/ 3604017 w 9336755"/>
              <a:gd name="connsiteY3" fmla="*/ 2572279 h 9223166"/>
              <a:gd name="connsiteX4" fmla="*/ 4161378 w 9336755"/>
              <a:gd name="connsiteY4" fmla="*/ 0 h 9223166"/>
              <a:gd name="connsiteX5" fmla="*/ 5430172 w 9336755"/>
              <a:gd name="connsiteY5" fmla="*/ 2337983 h 9223166"/>
              <a:gd name="connsiteX6" fmla="*/ 7703488 w 9336755"/>
              <a:gd name="connsiteY6" fmla="*/ 840822 h 9223166"/>
              <a:gd name="connsiteX7" fmla="*/ 6854611 w 9336755"/>
              <a:gd name="connsiteY7" fmla="*/ 3432831 h 9223166"/>
              <a:gd name="connsiteX8" fmla="*/ 9336755 w 9336755"/>
              <a:gd name="connsiteY8" fmla="*/ 4019500 h 9223166"/>
              <a:gd name="connsiteX9" fmla="*/ 7176582 w 9336755"/>
              <a:gd name="connsiteY9" fmla="*/ 5243460 h 9223166"/>
              <a:gd name="connsiteX10" fmla="*/ 8669121 w 9336755"/>
              <a:gd name="connsiteY10" fmla="*/ 7699180 h 9223166"/>
              <a:gd name="connsiteX11" fmla="*/ 6058408 w 9336755"/>
              <a:gd name="connsiteY11" fmla="*/ 6723118 h 9223166"/>
              <a:gd name="connsiteX12" fmla="*/ 5383508 w 9336755"/>
              <a:gd name="connsiteY12" fmla="*/ 9223166 h 9223166"/>
              <a:gd name="connsiteX13" fmla="*/ 4220133 w 9336755"/>
              <a:gd name="connsiteY13" fmla="*/ 6967816 h 9223166"/>
              <a:gd name="connsiteX14" fmla="*/ 1952550 w 9336755"/>
              <a:gd name="connsiteY14" fmla="*/ 8408208 h 9223166"/>
              <a:gd name="connsiteX15" fmla="*/ 2733990 w 9336755"/>
              <a:gd name="connsiteY15" fmla="*/ 5865095 h 9223166"/>
              <a:gd name="connsiteX16" fmla="*/ 0 w 9336755"/>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76582 w 9556673"/>
              <a:gd name="connsiteY9" fmla="*/ 5243460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58847 w 9556673"/>
              <a:gd name="connsiteY10" fmla="*/ 7616987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97202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17312 w 9556673"/>
              <a:gd name="connsiteY11" fmla="*/ 6712844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469746"/>
              <a:gd name="connsiteX1" fmla="*/ 2505389 w 9556673"/>
              <a:gd name="connsiteY1" fmla="*/ 4057687 h 9469746"/>
              <a:gd name="connsiteX2" fmla="*/ 972835 w 9556673"/>
              <a:gd name="connsiteY2" fmla="*/ 1759503 h 9469746"/>
              <a:gd name="connsiteX3" fmla="*/ 3604017 w 9556673"/>
              <a:gd name="connsiteY3" fmla="*/ 2572279 h 9469746"/>
              <a:gd name="connsiteX4" fmla="*/ 4161378 w 9556673"/>
              <a:gd name="connsiteY4" fmla="*/ 0 h 9469746"/>
              <a:gd name="connsiteX5" fmla="*/ 5430172 w 9556673"/>
              <a:gd name="connsiteY5" fmla="*/ 2337983 h 9469746"/>
              <a:gd name="connsiteX6" fmla="*/ 7703488 w 9556673"/>
              <a:gd name="connsiteY6" fmla="*/ 840822 h 9469746"/>
              <a:gd name="connsiteX7" fmla="*/ 6854611 w 9556673"/>
              <a:gd name="connsiteY7" fmla="*/ 3432831 h 9469746"/>
              <a:gd name="connsiteX8" fmla="*/ 9556673 w 9556673"/>
              <a:gd name="connsiteY8" fmla="*/ 4019500 h 9469746"/>
              <a:gd name="connsiteX9" fmla="*/ 7135486 w 9556673"/>
              <a:gd name="connsiteY9" fmla="*/ 5274283 h 9469746"/>
              <a:gd name="connsiteX10" fmla="*/ 8556105 w 9556673"/>
              <a:gd name="connsiteY10" fmla="*/ 7524520 h 9469746"/>
              <a:gd name="connsiteX11" fmla="*/ 6017312 w 9556673"/>
              <a:gd name="connsiteY11" fmla="*/ 6712844 h 9469746"/>
              <a:gd name="connsiteX12" fmla="*/ 5465701 w 9556673"/>
              <a:gd name="connsiteY12" fmla="*/ 9469746 h 9469746"/>
              <a:gd name="connsiteX13" fmla="*/ 4220133 w 9556673"/>
              <a:gd name="connsiteY13" fmla="*/ 6967816 h 9469746"/>
              <a:gd name="connsiteX14" fmla="*/ 1952550 w 9556673"/>
              <a:gd name="connsiteY14" fmla="*/ 8408208 h 9469746"/>
              <a:gd name="connsiteX15" fmla="*/ 2733990 w 9556673"/>
              <a:gd name="connsiteY15" fmla="*/ 5865095 h 9469746"/>
              <a:gd name="connsiteX16" fmla="*/ 0 w 9556673"/>
              <a:gd name="connsiteY16" fmla="*/ 5304292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62392 w 9515577"/>
              <a:gd name="connsiteY6" fmla="*/ 840822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66789 w 9515577"/>
              <a:gd name="connsiteY11" fmla="*/ 6722271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5577" h="9469746">
                <a:moveTo>
                  <a:pt x="0" y="5314566"/>
                </a:moveTo>
                <a:lnTo>
                  <a:pt x="2464293" y="4057687"/>
                </a:lnTo>
                <a:lnTo>
                  <a:pt x="931739" y="1759503"/>
                </a:lnTo>
                <a:lnTo>
                  <a:pt x="3562921" y="2572279"/>
                </a:lnTo>
                <a:lnTo>
                  <a:pt x="4120282" y="0"/>
                </a:lnTo>
                <a:lnTo>
                  <a:pt x="5389076" y="2337983"/>
                </a:lnTo>
                <a:lnTo>
                  <a:pt x="7672120" y="821366"/>
                </a:lnTo>
                <a:lnTo>
                  <a:pt x="6813515" y="3432831"/>
                </a:lnTo>
                <a:lnTo>
                  <a:pt x="9515577" y="4019500"/>
                </a:lnTo>
                <a:lnTo>
                  <a:pt x="7075536" y="5274283"/>
                </a:lnTo>
                <a:lnTo>
                  <a:pt x="8609277" y="7590507"/>
                </a:lnTo>
                <a:lnTo>
                  <a:pt x="5966789" y="6722271"/>
                </a:lnTo>
                <a:lnTo>
                  <a:pt x="5424605" y="9469746"/>
                </a:lnTo>
                <a:lnTo>
                  <a:pt x="4150756" y="6986670"/>
                </a:lnTo>
                <a:lnTo>
                  <a:pt x="1872543" y="8447119"/>
                </a:lnTo>
                <a:lnTo>
                  <a:pt x="2692894" y="5865095"/>
                </a:lnTo>
                <a:lnTo>
                  <a:pt x="0" y="5314566"/>
                </a:lnTo>
                <a:close/>
              </a:path>
            </a:pathLst>
          </a:custGeom>
        </p:spPr>
        <p:txBody>
          <a:bodyPr/>
          <a:lstStyle/>
          <a:p>
            <a:endParaRPr lang="en-US" dirty="0"/>
          </a:p>
        </p:txBody>
      </p:sp>
      <p:sp>
        <p:nvSpPr>
          <p:cNvPr id="49" name="Text Placeholder 3">
            <a:extLst>
              <a:ext uri="{FF2B5EF4-FFF2-40B4-BE49-F238E27FC236}">
                <a16:creationId xmlns:a16="http://schemas.microsoft.com/office/drawing/2014/main" id="{36EBA39C-1CA6-C24D-B9F7-33F6D2F18044}"/>
              </a:ext>
            </a:extLst>
          </p:cNvPr>
          <p:cNvSpPr>
            <a:spLocks noGrp="1"/>
          </p:cNvSpPr>
          <p:nvPr>
            <p:ph type="body" sz="quarter" idx="11"/>
          </p:nvPr>
        </p:nvSpPr>
        <p:spPr>
          <a:xfrm>
            <a:off x="539400" y="544913"/>
            <a:ext cx="3145094" cy="5759662"/>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Tree>
    <p:extLst>
      <p:ext uri="{BB962C8B-B14F-4D97-AF65-F5344CB8AC3E}">
        <p14:creationId xmlns:p14="http://schemas.microsoft.com/office/powerpoint/2010/main" val="81107291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sson 4: Text and Ic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344D2B-AAC1-D144-860A-0F7DDE05483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E97C23D0-89D9-8647-AAEE-70654A992ADD}"/>
              </a:ext>
            </a:extLst>
          </p:cNvPr>
          <p:cNvPicPr>
            <a:picLocks noChangeAspect="1"/>
          </p:cNvPicPr>
          <p:nvPr userDrawn="1"/>
        </p:nvPicPr>
        <p:blipFill>
          <a:blip r:embed="rId3"/>
          <a:stretch>
            <a:fillRect/>
          </a:stretch>
        </p:blipFill>
        <p:spPr>
          <a:xfrm>
            <a:off x="10623229" y="5554189"/>
            <a:ext cx="1494773" cy="1303811"/>
          </a:xfrm>
          <a:prstGeom prst="rect">
            <a:avLst/>
          </a:prstGeom>
        </p:spPr>
      </p:pic>
      <p:pic>
        <p:nvPicPr>
          <p:cNvPr id="10" name="Picture 9">
            <a:extLst>
              <a:ext uri="{FF2B5EF4-FFF2-40B4-BE49-F238E27FC236}">
                <a16:creationId xmlns:a16="http://schemas.microsoft.com/office/drawing/2014/main" id="{0824E984-774E-7C48-AFC2-BA609481C00C}"/>
              </a:ext>
            </a:extLst>
          </p:cNvPr>
          <p:cNvPicPr>
            <a:picLocks noChangeAspect="1"/>
          </p:cNvPicPr>
          <p:nvPr userDrawn="1"/>
        </p:nvPicPr>
        <p:blipFill>
          <a:blip r:embed="rId4"/>
          <a:stretch>
            <a:fillRect/>
          </a:stretch>
        </p:blipFill>
        <p:spPr>
          <a:xfrm>
            <a:off x="8299422" y="1459667"/>
            <a:ext cx="3901672" cy="1629522"/>
          </a:xfrm>
          <a:prstGeom prst="rect">
            <a:avLst/>
          </a:prstGeom>
        </p:spPr>
      </p:pic>
      <p:sp>
        <p:nvSpPr>
          <p:cNvPr id="12" name="Text Placeholder 3">
            <a:extLst>
              <a:ext uri="{FF2B5EF4-FFF2-40B4-BE49-F238E27FC236}">
                <a16:creationId xmlns:a16="http://schemas.microsoft.com/office/drawing/2014/main" id="{71A4F995-9B0B-C14C-A638-C2451E24D439}"/>
              </a:ext>
            </a:extLst>
          </p:cNvPr>
          <p:cNvSpPr>
            <a:spLocks noGrp="1"/>
          </p:cNvSpPr>
          <p:nvPr>
            <p:ph type="body" sz="quarter" idx="12"/>
          </p:nvPr>
        </p:nvSpPr>
        <p:spPr>
          <a:xfrm>
            <a:off x="9762241" y="1793568"/>
            <a:ext cx="2077662" cy="961719"/>
          </a:xfrm>
          <a:prstGeom prst="rect">
            <a:avLst/>
          </a:prstGeom>
        </p:spPr>
        <p:txBody>
          <a:bodyPr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5" name="Picture Placeholder 9">
            <a:extLst>
              <a:ext uri="{FF2B5EF4-FFF2-40B4-BE49-F238E27FC236}">
                <a16:creationId xmlns:a16="http://schemas.microsoft.com/office/drawing/2014/main" id="{D7BC933F-5C3C-3541-836A-E982B471AAF3}"/>
              </a:ext>
            </a:extLst>
          </p:cNvPr>
          <p:cNvSpPr>
            <a:spLocks noGrp="1"/>
          </p:cNvSpPr>
          <p:nvPr>
            <p:ph type="pic" sz="quarter" idx="13"/>
          </p:nvPr>
        </p:nvSpPr>
        <p:spPr>
          <a:xfrm>
            <a:off x="8695186" y="1789099"/>
            <a:ext cx="964629" cy="966188"/>
          </a:xfrm>
          <a:prstGeom prst="ellipse">
            <a:avLst/>
          </a:prstGeom>
        </p:spPr>
        <p:txBody>
          <a:bodyPr/>
          <a:lstStyle/>
          <a:p>
            <a:endParaRPr lang="en-US" dirty="0"/>
          </a:p>
        </p:txBody>
      </p:sp>
    </p:spTree>
    <p:extLst>
      <p:ext uri="{BB962C8B-B14F-4D97-AF65-F5344CB8AC3E}">
        <p14:creationId xmlns:p14="http://schemas.microsoft.com/office/powerpoint/2010/main" val="302684002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par>
                                <p:cTn id="12" presetID="10" presetClass="entr" presetSubtype="0" fill="hold" grpId="0" nodeType="withEffect" nodePh="1">
                                  <p:stCondLst>
                                    <p:cond delay="1000"/>
                                  </p:stCondLst>
                                  <p:endCondLst>
                                    <p:cond evt="begin" delay="0">
                                      <p:tn val="12"/>
                                    </p:cond>
                                  </p:end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withEffect">
                  <p:stCondLst>
                    <p:cond delay="10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5"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sson 2: Title and Sub">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51095D-088A-5645-9B64-D222D5365C0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3">
            <a:extLst>
              <a:ext uri="{FF2B5EF4-FFF2-40B4-BE49-F238E27FC236}">
                <a16:creationId xmlns:a16="http://schemas.microsoft.com/office/drawing/2014/main" id="{C655997E-D801-E744-B344-BAD6277A907C}"/>
              </a:ext>
            </a:extLst>
          </p:cNvPr>
          <p:cNvSpPr>
            <a:spLocks noGrp="1"/>
          </p:cNvSpPr>
          <p:nvPr>
            <p:ph type="body" sz="quarter" idx="10"/>
          </p:nvPr>
        </p:nvSpPr>
        <p:spPr>
          <a:xfrm>
            <a:off x="539399" y="1320801"/>
            <a:ext cx="5251427" cy="1328116"/>
          </a:xfrm>
          <a:prstGeom prst="rect">
            <a:avLst/>
          </a:prstGeom>
        </p:spPr>
        <p:txBody>
          <a:bodyPr anchor="t">
            <a:normAutofit/>
          </a:bodyPr>
          <a:lstStyle>
            <a:lvl1pPr marL="0" indent="0">
              <a:buNone/>
              <a:defRPr sz="3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7" name="Title 1">
            <a:extLst>
              <a:ext uri="{FF2B5EF4-FFF2-40B4-BE49-F238E27FC236}">
                <a16:creationId xmlns:a16="http://schemas.microsoft.com/office/drawing/2014/main" id="{E752026E-6120-D348-884D-29DC6882CA93}"/>
              </a:ext>
            </a:extLst>
          </p:cNvPr>
          <p:cNvSpPr>
            <a:spLocks noGrp="1"/>
          </p:cNvSpPr>
          <p:nvPr>
            <p:ph type="ctrTitle" hasCustomPrompt="1"/>
          </p:nvPr>
        </p:nvSpPr>
        <p:spPr>
          <a:xfrm>
            <a:off x="539399" y="544913"/>
            <a:ext cx="5251427" cy="775888"/>
          </a:xfrm>
          <a:prstGeom prst="rect">
            <a:avLst/>
          </a:prstGeom>
        </p:spPr>
        <p:txBody>
          <a:bodyPr anchor="t">
            <a:noAutofit/>
          </a:bodyPr>
          <a:lstStyle>
            <a:lvl1pPr algn="l">
              <a:defRPr sz="54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4" name="Picture 3">
            <a:extLst>
              <a:ext uri="{FF2B5EF4-FFF2-40B4-BE49-F238E27FC236}">
                <a16:creationId xmlns:a16="http://schemas.microsoft.com/office/drawing/2014/main" id="{AE7815B4-9161-F645-BEE7-B0340FADFD6B}"/>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228125971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esson 4: Text and Iconx2">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3334AF9-9604-584A-96C9-2D94AD459AC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pic>
        <p:nvPicPr>
          <p:cNvPr id="3" name="Picture 2">
            <a:extLst>
              <a:ext uri="{FF2B5EF4-FFF2-40B4-BE49-F238E27FC236}">
                <a16:creationId xmlns:a16="http://schemas.microsoft.com/office/drawing/2014/main" id="{A5A3B81D-03BD-4149-9F8B-ECAA0124FCCB}"/>
              </a:ext>
            </a:extLst>
          </p:cNvPr>
          <p:cNvPicPr>
            <a:picLocks noChangeAspect="1"/>
          </p:cNvPicPr>
          <p:nvPr userDrawn="1"/>
        </p:nvPicPr>
        <p:blipFill>
          <a:blip r:embed="rId3"/>
          <a:stretch>
            <a:fillRect/>
          </a:stretch>
        </p:blipFill>
        <p:spPr>
          <a:xfrm>
            <a:off x="8299422" y="1459667"/>
            <a:ext cx="3901672" cy="1629522"/>
          </a:xfrm>
          <a:prstGeom prst="rect">
            <a:avLst/>
          </a:prstGeom>
        </p:spPr>
      </p:pic>
      <p:sp>
        <p:nvSpPr>
          <p:cNvPr id="11" name="Text Placeholder 3">
            <a:extLst>
              <a:ext uri="{FF2B5EF4-FFF2-40B4-BE49-F238E27FC236}">
                <a16:creationId xmlns:a16="http://schemas.microsoft.com/office/drawing/2014/main" id="{EC0A4D5E-CAED-B34E-935E-D5953BB643BD}"/>
              </a:ext>
            </a:extLst>
          </p:cNvPr>
          <p:cNvSpPr>
            <a:spLocks noGrp="1"/>
          </p:cNvSpPr>
          <p:nvPr>
            <p:ph type="body" sz="quarter" idx="12"/>
          </p:nvPr>
        </p:nvSpPr>
        <p:spPr>
          <a:xfrm>
            <a:off x="9762241" y="1793568"/>
            <a:ext cx="2077662" cy="961719"/>
          </a:xfrm>
          <a:prstGeom prst="rect">
            <a:avLst/>
          </a:prstGeom>
        </p:spPr>
        <p:txBody>
          <a:bodyPr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E97C23D0-89D9-8647-AAEE-70654A992ADD}"/>
              </a:ext>
            </a:extLst>
          </p:cNvPr>
          <p:cNvPicPr>
            <a:picLocks noChangeAspect="1"/>
          </p:cNvPicPr>
          <p:nvPr userDrawn="1"/>
        </p:nvPicPr>
        <p:blipFill>
          <a:blip r:embed="rId4"/>
          <a:stretch>
            <a:fillRect/>
          </a:stretch>
        </p:blipFill>
        <p:spPr>
          <a:xfrm>
            <a:off x="10623229" y="5554189"/>
            <a:ext cx="1494773" cy="1303811"/>
          </a:xfrm>
          <a:prstGeom prst="rect">
            <a:avLst/>
          </a:prstGeom>
        </p:spPr>
      </p:pic>
      <p:sp>
        <p:nvSpPr>
          <p:cNvPr id="10" name="Picture Placeholder 9">
            <a:extLst>
              <a:ext uri="{FF2B5EF4-FFF2-40B4-BE49-F238E27FC236}">
                <a16:creationId xmlns:a16="http://schemas.microsoft.com/office/drawing/2014/main" id="{5D9A65FC-E29C-6C44-A87D-91B5A681827E}"/>
              </a:ext>
            </a:extLst>
          </p:cNvPr>
          <p:cNvSpPr>
            <a:spLocks noGrp="1"/>
          </p:cNvSpPr>
          <p:nvPr>
            <p:ph type="pic" sz="quarter" idx="13"/>
          </p:nvPr>
        </p:nvSpPr>
        <p:spPr>
          <a:xfrm>
            <a:off x="8695186" y="1789099"/>
            <a:ext cx="964629" cy="966188"/>
          </a:xfrm>
          <a:prstGeom prst="ellipse">
            <a:avLst/>
          </a:prstGeom>
        </p:spPr>
        <p:txBody>
          <a:bodyPr/>
          <a:lstStyle/>
          <a:p>
            <a:endParaRPr lang="en-US" dirty="0"/>
          </a:p>
        </p:txBody>
      </p:sp>
      <p:pic>
        <p:nvPicPr>
          <p:cNvPr id="9" name="Picture 8">
            <a:extLst>
              <a:ext uri="{FF2B5EF4-FFF2-40B4-BE49-F238E27FC236}">
                <a16:creationId xmlns:a16="http://schemas.microsoft.com/office/drawing/2014/main" id="{138A0A63-E3F5-0246-8F41-17EF9C753BD5}"/>
              </a:ext>
            </a:extLst>
          </p:cNvPr>
          <p:cNvPicPr>
            <a:picLocks noChangeAspect="1"/>
          </p:cNvPicPr>
          <p:nvPr userDrawn="1"/>
        </p:nvPicPr>
        <p:blipFill>
          <a:blip r:embed="rId3"/>
          <a:stretch>
            <a:fillRect/>
          </a:stretch>
        </p:blipFill>
        <p:spPr>
          <a:xfrm>
            <a:off x="8294875" y="2960515"/>
            <a:ext cx="3901672" cy="1629522"/>
          </a:xfrm>
          <a:prstGeom prst="rect">
            <a:avLst/>
          </a:prstGeom>
        </p:spPr>
      </p:pic>
      <p:sp>
        <p:nvSpPr>
          <p:cNvPr id="12" name="Text Placeholder 3">
            <a:extLst>
              <a:ext uri="{FF2B5EF4-FFF2-40B4-BE49-F238E27FC236}">
                <a16:creationId xmlns:a16="http://schemas.microsoft.com/office/drawing/2014/main" id="{6B1438FA-A386-5D4B-B00C-08E80DC96645}"/>
              </a:ext>
            </a:extLst>
          </p:cNvPr>
          <p:cNvSpPr>
            <a:spLocks noGrp="1"/>
          </p:cNvSpPr>
          <p:nvPr>
            <p:ph type="body" sz="quarter" idx="14"/>
          </p:nvPr>
        </p:nvSpPr>
        <p:spPr>
          <a:xfrm>
            <a:off x="9757694" y="3294416"/>
            <a:ext cx="2077662" cy="961719"/>
          </a:xfrm>
          <a:prstGeom prst="rect">
            <a:avLst/>
          </a:prstGeom>
        </p:spPr>
        <p:txBody>
          <a:bodyPr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5" name="Picture Placeholder 9">
            <a:extLst>
              <a:ext uri="{FF2B5EF4-FFF2-40B4-BE49-F238E27FC236}">
                <a16:creationId xmlns:a16="http://schemas.microsoft.com/office/drawing/2014/main" id="{1394918E-A1FB-5E4D-BB48-212AEBA0D2ED}"/>
              </a:ext>
            </a:extLst>
          </p:cNvPr>
          <p:cNvSpPr>
            <a:spLocks noGrp="1"/>
          </p:cNvSpPr>
          <p:nvPr>
            <p:ph type="pic" sz="quarter" idx="15"/>
          </p:nvPr>
        </p:nvSpPr>
        <p:spPr>
          <a:xfrm>
            <a:off x="8690639" y="3289947"/>
            <a:ext cx="964629" cy="966188"/>
          </a:xfrm>
          <a:prstGeom prst="ellipse">
            <a:avLst/>
          </a:prstGeom>
        </p:spPr>
        <p:txBody>
          <a:bodyPr/>
          <a:lstStyle/>
          <a:p>
            <a:endParaRPr lang="en-US" dirty="0"/>
          </a:p>
        </p:txBody>
      </p:sp>
    </p:spTree>
    <p:extLst>
      <p:ext uri="{BB962C8B-B14F-4D97-AF65-F5344CB8AC3E}">
        <p14:creationId xmlns:p14="http://schemas.microsoft.com/office/powerpoint/2010/main" val="348955152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par>
                                <p:cTn id="12" presetID="10" presetClass="entr" presetSubtype="0" fill="hold" grpId="0" nodeType="withEffect" nodePh="1">
                                  <p:stCondLst>
                                    <p:cond delay="1000"/>
                                  </p:stCondLst>
                                  <p:endCondLst>
                                    <p:cond evt="begin" delay="0">
                                      <p:tn val="12"/>
                                    </p:cond>
                                  </p:end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100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childTnLst>
                                </p:cTn>
                              </p:par>
                              <p:par>
                                <p:cTn id="24" presetID="10" presetClass="entr" presetSubtype="0" fill="hold" grpId="0" nodeType="withEffect" nodePh="1">
                                  <p:stCondLst>
                                    <p:cond delay="1000"/>
                                  </p:stCondLst>
                                  <p:endCondLst>
                                    <p:cond evt="begin" delay="0">
                                      <p:tn val="24"/>
                                    </p:cond>
                                  </p:end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0" grpId="0"/>
      <p:bldP spid="12" grpId="0" build="p">
        <p:tmplLst>
          <p:tmpl lvl="1">
            <p:tnLst>
              <p:par>
                <p:cTn presetID="10" presetClass="entr" presetSubtype="0" fill="hold" nodeType="withEffect">
                  <p:stCondLst>
                    <p:cond delay="10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5"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esson 4: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B62378-3688-774C-B812-704BF5466EA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D9D81B49-4E20-1345-836A-BAF2B44BC1BA}"/>
              </a:ext>
            </a:extLst>
          </p:cNvPr>
          <p:cNvSpPr>
            <a:spLocks noGrp="1"/>
          </p:cNvSpPr>
          <p:nvPr>
            <p:ph type="body" sz="quarter" idx="11"/>
          </p:nvPr>
        </p:nvSpPr>
        <p:spPr>
          <a:xfrm>
            <a:off x="539399" y="1708879"/>
            <a:ext cx="11113201"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5" name="Title 1">
            <a:extLst>
              <a:ext uri="{FF2B5EF4-FFF2-40B4-BE49-F238E27FC236}">
                <a16:creationId xmlns:a16="http://schemas.microsoft.com/office/drawing/2014/main" id="{5EA3E893-5336-EE47-BF17-630B29BD1C85}"/>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07E7B539-8672-374A-B2C6-47F94CAD0BFA}"/>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309050173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esson 5: Pictur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02E9D8-8AF8-1B43-9658-F15B43E81F6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Picture Placeholder 11">
            <a:extLst>
              <a:ext uri="{FF2B5EF4-FFF2-40B4-BE49-F238E27FC236}">
                <a16:creationId xmlns:a16="http://schemas.microsoft.com/office/drawing/2014/main" id="{CFE386FA-3270-D843-86AD-2F34900F6B20}"/>
              </a:ext>
            </a:extLst>
          </p:cNvPr>
          <p:cNvSpPr>
            <a:spLocks noGrp="1"/>
          </p:cNvSpPr>
          <p:nvPr>
            <p:ph type="pic" sz="quarter" idx="10"/>
          </p:nvPr>
        </p:nvSpPr>
        <p:spPr>
          <a:xfrm>
            <a:off x="3865964" y="-1430721"/>
            <a:ext cx="9515577" cy="9469746"/>
          </a:xfrm>
          <a:custGeom>
            <a:avLst/>
            <a:gdLst>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709758 w 8872904"/>
              <a:gd name="connsiteY5" fmla="*/ 1333820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47739 w 8872904"/>
              <a:gd name="connsiteY6" fmla="*/ 692609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510514 w 9040329"/>
              <a:gd name="connsiteY9" fmla="*/ 5590022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4154819 w 9040329"/>
              <a:gd name="connsiteY13" fmla="*/ 6709071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299407 w 9040329"/>
              <a:gd name="connsiteY14" fmla="*/ 7414677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2668676 w 9040329"/>
              <a:gd name="connsiteY15" fmla="*/ 5606350 h 8964421"/>
              <a:gd name="connsiteX16" fmla="*/ 0 w 9040329"/>
              <a:gd name="connsiteY16" fmla="*/ 4343418 h 8964421"/>
              <a:gd name="connsiteX0" fmla="*/ 0 w 9105643"/>
              <a:gd name="connsiteY0" fmla="*/ 5045547 h 8964421"/>
              <a:gd name="connsiteX1" fmla="*/ 1427704 w 9105643"/>
              <a:gd name="connsiteY1" fmla="*/ 3096813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604017 w 9105643"/>
              <a:gd name="connsiteY3" fmla="*/ 2313534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40221 w 9105643"/>
              <a:gd name="connsiteY5" fmla="*/ 2086774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30172 w 9105643"/>
              <a:gd name="connsiteY5" fmla="*/ 2046581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613053 w 9105643"/>
              <a:gd name="connsiteY6" fmla="*/ 95135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803972 w 9105643"/>
              <a:gd name="connsiteY6" fmla="*/ 77048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703488 w 9105643"/>
              <a:gd name="connsiteY6" fmla="*/ 840822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336755"/>
              <a:gd name="connsiteY0" fmla="*/ 5304292 h 9223166"/>
              <a:gd name="connsiteX1" fmla="*/ 2505389 w 9336755"/>
              <a:gd name="connsiteY1" fmla="*/ 4057687 h 9223166"/>
              <a:gd name="connsiteX2" fmla="*/ 972835 w 9336755"/>
              <a:gd name="connsiteY2" fmla="*/ 1759503 h 9223166"/>
              <a:gd name="connsiteX3" fmla="*/ 3604017 w 9336755"/>
              <a:gd name="connsiteY3" fmla="*/ 2572279 h 9223166"/>
              <a:gd name="connsiteX4" fmla="*/ 4161378 w 9336755"/>
              <a:gd name="connsiteY4" fmla="*/ 0 h 9223166"/>
              <a:gd name="connsiteX5" fmla="*/ 5430172 w 9336755"/>
              <a:gd name="connsiteY5" fmla="*/ 2337983 h 9223166"/>
              <a:gd name="connsiteX6" fmla="*/ 7703488 w 9336755"/>
              <a:gd name="connsiteY6" fmla="*/ 840822 h 9223166"/>
              <a:gd name="connsiteX7" fmla="*/ 6854611 w 9336755"/>
              <a:gd name="connsiteY7" fmla="*/ 3432831 h 9223166"/>
              <a:gd name="connsiteX8" fmla="*/ 9336755 w 9336755"/>
              <a:gd name="connsiteY8" fmla="*/ 4019500 h 9223166"/>
              <a:gd name="connsiteX9" fmla="*/ 7176582 w 9336755"/>
              <a:gd name="connsiteY9" fmla="*/ 5243460 h 9223166"/>
              <a:gd name="connsiteX10" fmla="*/ 8669121 w 9336755"/>
              <a:gd name="connsiteY10" fmla="*/ 7699180 h 9223166"/>
              <a:gd name="connsiteX11" fmla="*/ 6058408 w 9336755"/>
              <a:gd name="connsiteY11" fmla="*/ 6723118 h 9223166"/>
              <a:gd name="connsiteX12" fmla="*/ 5383508 w 9336755"/>
              <a:gd name="connsiteY12" fmla="*/ 9223166 h 9223166"/>
              <a:gd name="connsiteX13" fmla="*/ 4220133 w 9336755"/>
              <a:gd name="connsiteY13" fmla="*/ 6967816 h 9223166"/>
              <a:gd name="connsiteX14" fmla="*/ 1952550 w 9336755"/>
              <a:gd name="connsiteY14" fmla="*/ 8408208 h 9223166"/>
              <a:gd name="connsiteX15" fmla="*/ 2733990 w 9336755"/>
              <a:gd name="connsiteY15" fmla="*/ 5865095 h 9223166"/>
              <a:gd name="connsiteX16" fmla="*/ 0 w 9336755"/>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76582 w 9556673"/>
              <a:gd name="connsiteY9" fmla="*/ 5243460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58847 w 9556673"/>
              <a:gd name="connsiteY10" fmla="*/ 7616987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97202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17312 w 9556673"/>
              <a:gd name="connsiteY11" fmla="*/ 6712844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469746"/>
              <a:gd name="connsiteX1" fmla="*/ 2505389 w 9556673"/>
              <a:gd name="connsiteY1" fmla="*/ 4057687 h 9469746"/>
              <a:gd name="connsiteX2" fmla="*/ 972835 w 9556673"/>
              <a:gd name="connsiteY2" fmla="*/ 1759503 h 9469746"/>
              <a:gd name="connsiteX3" fmla="*/ 3604017 w 9556673"/>
              <a:gd name="connsiteY3" fmla="*/ 2572279 h 9469746"/>
              <a:gd name="connsiteX4" fmla="*/ 4161378 w 9556673"/>
              <a:gd name="connsiteY4" fmla="*/ 0 h 9469746"/>
              <a:gd name="connsiteX5" fmla="*/ 5430172 w 9556673"/>
              <a:gd name="connsiteY5" fmla="*/ 2337983 h 9469746"/>
              <a:gd name="connsiteX6" fmla="*/ 7703488 w 9556673"/>
              <a:gd name="connsiteY6" fmla="*/ 840822 h 9469746"/>
              <a:gd name="connsiteX7" fmla="*/ 6854611 w 9556673"/>
              <a:gd name="connsiteY7" fmla="*/ 3432831 h 9469746"/>
              <a:gd name="connsiteX8" fmla="*/ 9556673 w 9556673"/>
              <a:gd name="connsiteY8" fmla="*/ 4019500 h 9469746"/>
              <a:gd name="connsiteX9" fmla="*/ 7135486 w 9556673"/>
              <a:gd name="connsiteY9" fmla="*/ 5274283 h 9469746"/>
              <a:gd name="connsiteX10" fmla="*/ 8556105 w 9556673"/>
              <a:gd name="connsiteY10" fmla="*/ 7524520 h 9469746"/>
              <a:gd name="connsiteX11" fmla="*/ 6017312 w 9556673"/>
              <a:gd name="connsiteY11" fmla="*/ 6712844 h 9469746"/>
              <a:gd name="connsiteX12" fmla="*/ 5465701 w 9556673"/>
              <a:gd name="connsiteY12" fmla="*/ 9469746 h 9469746"/>
              <a:gd name="connsiteX13" fmla="*/ 4220133 w 9556673"/>
              <a:gd name="connsiteY13" fmla="*/ 6967816 h 9469746"/>
              <a:gd name="connsiteX14" fmla="*/ 1952550 w 9556673"/>
              <a:gd name="connsiteY14" fmla="*/ 8408208 h 9469746"/>
              <a:gd name="connsiteX15" fmla="*/ 2733990 w 9556673"/>
              <a:gd name="connsiteY15" fmla="*/ 5865095 h 9469746"/>
              <a:gd name="connsiteX16" fmla="*/ 0 w 9556673"/>
              <a:gd name="connsiteY16" fmla="*/ 5304292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62392 w 9515577"/>
              <a:gd name="connsiteY6" fmla="*/ 840822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66789 w 9515577"/>
              <a:gd name="connsiteY11" fmla="*/ 6722271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5577" h="9469746">
                <a:moveTo>
                  <a:pt x="0" y="5314566"/>
                </a:moveTo>
                <a:lnTo>
                  <a:pt x="2464293" y="4057687"/>
                </a:lnTo>
                <a:lnTo>
                  <a:pt x="931739" y="1759503"/>
                </a:lnTo>
                <a:lnTo>
                  <a:pt x="3562921" y="2572279"/>
                </a:lnTo>
                <a:lnTo>
                  <a:pt x="4120282" y="0"/>
                </a:lnTo>
                <a:lnTo>
                  <a:pt x="5389076" y="2337983"/>
                </a:lnTo>
                <a:lnTo>
                  <a:pt x="7672120" y="821366"/>
                </a:lnTo>
                <a:lnTo>
                  <a:pt x="6813515" y="3432831"/>
                </a:lnTo>
                <a:lnTo>
                  <a:pt x="9515577" y="4019500"/>
                </a:lnTo>
                <a:lnTo>
                  <a:pt x="7075536" y="5274283"/>
                </a:lnTo>
                <a:lnTo>
                  <a:pt x="8609277" y="7590507"/>
                </a:lnTo>
                <a:lnTo>
                  <a:pt x="5966789" y="6722271"/>
                </a:lnTo>
                <a:lnTo>
                  <a:pt x="5424605" y="9469746"/>
                </a:lnTo>
                <a:lnTo>
                  <a:pt x="4150756" y="6986670"/>
                </a:lnTo>
                <a:lnTo>
                  <a:pt x="1872543" y="8447119"/>
                </a:lnTo>
                <a:lnTo>
                  <a:pt x="2692894" y="5865095"/>
                </a:lnTo>
                <a:lnTo>
                  <a:pt x="0" y="5314566"/>
                </a:lnTo>
                <a:close/>
              </a:path>
            </a:pathLst>
          </a:custGeom>
        </p:spPr>
        <p:txBody>
          <a:bodyPr/>
          <a:lstStyle/>
          <a:p>
            <a:endParaRPr lang="en-US" dirty="0"/>
          </a:p>
        </p:txBody>
      </p:sp>
      <p:sp>
        <p:nvSpPr>
          <p:cNvPr id="49" name="Text Placeholder 3">
            <a:extLst>
              <a:ext uri="{FF2B5EF4-FFF2-40B4-BE49-F238E27FC236}">
                <a16:creationId xmlns:a16="http://schemas.microsoft.com/office/drawing/2014/main" id="{36EBA39C-1CA6-C24D-B9F7-33F6D2F18044}"/>
              </a:ext>
            </a:extLst>
          </p:cNvPr>
          <p:cNvSpPr>
            <a:spLocks noGrp="1"/>
          </p:cNvSpPr>
          <p:nvPr>
            <p:ph type="body" sz="quarter" idx="11"/>
          </p:nvPr>
        </p:nvSpPr>
        <p:spPr>
          <a:xfrm>
            <a:off x="539400" y="544913"/>
            <a:ext cx="3145094" cy="5759662"/>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Tree>
    <p:extLst>
      <p:ext uri="{BB962C8B-B14F-4D97-AF65-F5344CB8AC3E}">
        <p14:creationId xmlns:p14="http://schemas.microsoft.com/office/powerpoint/2010/main" val="30525903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esson 5: Text and Ic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9F1EC52-76F4-094B-A039-F7F7DC96777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E97C23D0-89D9-8647-AAEE-70654A992ADD}"/>
              </a:ext>
            </a:extLst>
          </p:cNvPr>
          <p:cNvPicPr>
            <a:picLocks noChangeAspect="1"/>
          </p:cNvPicPr>
          <p:nvPr userDrawn="1"/>
        </p:nvPicPr>
        <p:blipFill>
          <a:blip r:embed="rId3"/>
          <a:stretch>
            <a:fillRect/>
          </a:stretch>
        </p:blipFill>
        <p:spPr>
          <a:xfrm>
            <a:off x="10623229" y="5554189"/>
            <a:ext cx="1494773" cy="1303811"/>
          </a:xfrm>
          <a:prstGeom prst="rect">
            <a:avLst/>
          </a:prstGeom>
        </p:spPr>
      </p:pic>
      <p:pic>
        <p:nvPicPr>
          <p:cNvPr id="12" name="Picture 11">
            <a:extLst>
              <a:ext uri="{FF2B5EF4-FFF2-40B4-BE49-F238E27FC236}">
                <a16:creationId xmlns:a16="http://schemas.microsoft.com/office/drawing/2014/main" id="{82C4A044-75F6-F542-A166-C6A08E2B36F8}"/>
              </a:ext>
            </a:extLst>
          </p:cNvPr>
          <p:cNvPicPr>
            <a:picLocks noChangeAspect="1"/>
          </p:cNvPicPr>
          <p:nvPr userDrawn="1"/>
        </p:nvPicPr>
        <p:blipFill>
          <a:blip r:embed="rId4"/>
          <a:stretch>
            <a:fillRect/>
          </a:stretch>
        </p:blipFill>
        <p:spPr>
          <a:xfrm>
            <a:off x="8299422" y="1459667"/>
            <a:ext cx="3901672" cy="1629522"/>
          </a:xfrm>
          <a:prstGeom prst="rect">
            <a:avLst/>
          </a:prstGeom>
        </p:spPr>
      </p:pic>
      <p:sp>
        <p:nvSpPr>
          <p:cNvPr id="15" name="Text Placeholder 3">
            <a:extLst>
              <a:ext uri="{FF2B5EF4-FFF2-40B4-BE49-F238E27FC236}">
                <a16:creationId xmlns:a16="http://schemas.microsoft.com/office/drawing/2014/main" id="{30537905-A533-B649-9E04-D3955906692C}"/>
              </a:ext>
            </a:extLst>
          </p:cNvPr>
          <p:cNvSpPr>
            <a:spLocks noGrp="1"/>
          </p:cNvSpPr>
          <p:nvPr>
            <p:ph type="body" sz="quarter" idx="12"/>
          </p:nvPr>
        </p:nvSpPr>
        <p:spPr>
          <a:xfrm>
            <a:off x="9762241" y="1793568"/>
            <a:ext cx="2077662" cy="961719"/>
          </a:xfrm>
          <a:prstGeom prst="rect">
            <a:avLst/>
          </a:prstGeom>
        </p:spPr>
        <p:txBody>
          <a:bodyPr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6" name="Picture Placeholder 9">
            <a:extLst>
              <a:ext uri="{FF2B5EF4-FFF2-40B4-BE49-F238E27FC236}">
                <a16:creationId xmlns:a16="http://schemas.microsoft.com/office/drawing/2014/main" id="{C6FB3C2A-02A4-EF47-87A9-E168D4922010}"/>
              </a:ext>
            </a:extLst>
          </p:cNvPr>
          <p:cNvSpPr>
            <a:spLocks noGrp="1"/>
          </p:cNvSpPr>
          <p:nvPr>
            <p:ph type="pic" sz="quarter" idx="13"/>
          </p:nvPr>
        </p:nvSpPr>
        <p:spPr>
          <a:xfrm>
            <a:off x="8695186" y="1789099"/>
            <a:ext cx="964629" cy="966188"/>
          </a:xfrm>
          <a:prstGeom prst="ellipse">
            <a:avLst/>
          </a:prstGeom>
        </p:spPr>
        <p:txBody>
          <a:bodyPr/>
          <a:lstStyle/>
          <a:p>
            <a:endParaRPr lang="en-US" dirty="0"/>
          </a:p>
        </p:txBody>
      </p:sp>
    </p:spTree>
    <p:extLst>
      <p:ext uri="{BB962C8B-B14F-4D97-AF65-F5344CB8AC3E}">
        <p14:creationId xmlns:p14="http://schemas.microsoft.com/office/powerpoint/2010/main" val="68921542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par>
                                <p:cTn id="12" presetID="10" presetClass="entr" presetSubtype="0" fill="hold" grpId="0" nodeType="withEffect" nodePh="1">
                                  <p:stCondLst>
                                    <p:cond delay="1000"/>
                                  </p:stCondLst>
                                  <p:endCondLst>
                                    <p:cond evt="begin" delay="0">
                                      <p:tn val="12"/>
                                    </p:cond>
                                  </p:end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ntr" presetSubtype="0" fill="hold" nodeType="withEffect">
                  <p:stCondLst>
                    <p:cond delay="10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esson 5: Text and Iconx2">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ABF248D-D8C8-2548-A1B1-37808F3C2B3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pic>
        <p:nvPicPr>
          <p:cNvPr id="3" name="Picture 2">
            <a:extLst>
              <a:ext uri="{FF2B5EF4-FFF2-40B4-BE49-F238E27FC236}">
                <a16:creationId xmlns:a16="http://schemas.microsoft.com/office/drawing/2014/main" id="{A5A3B81D-03BD-4149-9F8B-ECAA0124FCCB}"/>
              </a:ext>
            </a:extLst>
          </p:cNvPr>
          <p:cNvPicPr>
            <a:picLocks noChangeAspect="1"/>
          </p:cNvPicPr>
          <p:nvPr userDrawn="1"/>
        </p:nvPicPr>
        <p:blipFill>
          <a:blip r:embed="rId3"/>
          <a:stretch>
            <a:fillRect/>
          </a:stretch>
        </p:blipFill>
        <p:spPr>
          <a:xfrm>
            <a:off x="8299422" y="1459667"/>
            <a:ext cx="3901672" cy="1629522"/>
          </a:xfrm>
          <a:prstGeom prst="rect">
            <a:avLst/>
          </a:prstGeom>
        </p:spPr>
      </p:pic>
      <p:sp>
        <p:nvSpPr>
          <p:cNvPr id="11" name="Text Placeholder 3">
            <a:extLst>
              <a:ext uri="{FF2B5EF4-FFF2-40B4-BE49-F238E27FC236}">
                <a16:creationId xmlns:a16="http://schemas.microsoft.com/office/drawing/2014/main" id="{EC0A4D5E-CAED-B34E-935E-D5953BB643BD}"/>
              </a:ext>
            </a:extLst>
          </p:cNvPr>
          <p:cNvSpPr>
            <a:spLocks noGrp="1"/>
          </p:cNvSpPr>
          <p:nvPr>
            <p:ph type="body" sz="quarter" idx="12"/>
          </p:nvPr>
        </p:nvSpPr>
        <p:spPr>
          <a:xfrm>
            <a:off x="9762241" y="1793568"/>
            <a:ext cx="2077662" cy="961719"/>
          </a:xfrm>
          <a:prstGeom prst="rect">
            <a:avLst/>
          </a:prstGeom>
        </p:spPr>
        <p:txBody>
          <a:bodyPr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E97C23D0-89D9-8647-AAEE-70654A992ADD}"/>
              </a:ext>
            </a:extLst>
          </p:cNvPr>
          <p:cNvPicPr>
            <a:picLocks noChangeAspect="1"/>
          </p:cNvPicPr>
          <p:nvPr userDrawn="1"/>
        </p:nvPicPr>
        <p:blipFill>
          <a:blip r:embed="rId4"/>
          <a:stretch>
            <a:fillRect/>
          </a:stretch>
        </p:blipFill>
        <p:spPr>
          <a:xfrm>
            <a:off x="10623229" y="5554189"/>
            <a:ext cx="1494773" cy="1303811"/>
          </a:xfrm>
          <a:prstGeom prst="rect">
            <a:avLst/>
          </a:prstGeom>
        </p:spPr>
      </p:pic>
      <p:sp>
        <p:nvSpPr>
          <p:cNvPr id="10" name="Picture Placeholder 9">
            <a:extLst>
              <a:ext uri="{FF2B5EF4-FFF2-40B4-BE49-F238E27FC236}">
                <a16:creationId xmlns:a16="http://schemas.microsoft.com/office/drawing/2014/main" id="{5D9A65FC-E29C-6C44-A87D-91B5A681827E}"/>
              </a:ext>
            </a:extLst>
          </p:cNvPr>
          <p:cNvSpPr>
            <a:spLocks noGrp="1"/>
          </p:cNvSpPr>
          <p:nvPr>
            <p:ph type="pic" sz="quarter" idx="13"/>
          </p:nvPr>
        </p:nvSpPr>
        <p:spPr>
          <a:xfrm>
            <a:off x="8695186" y="1789099"/>
            <a:ext cx="964629" cy="966188"/>
          </a:xfrm>
          <a:prstGeom prst="ellipse">
            <a:avLst/>
          </a:prstGeom>
        </p:spPr>
        <p:txBody>
          <a:bodyPr/>
          <a:lstStyle/>
          <a:p>
            <a:endParaRPr lang="en-US" dirty="0"/>
          </a:p>
        </p:txBody>
      </p:sp>
      <p:pic>
        <p:nvPicPr>
          <p:cNvPr id="9" name="Picture 8">
            <a:extLst>
              <a:ext uri="{FF2B5EF4-FFF2-40B4-BE49-F238E27FC236}">
                <a16:creationId xmlns:a16="http://schemas.microsoft.com/office/drawing/2014/main" id="{138A0A63-E3F5-0246-8F41-17EF9C753BD5}"/>
              </a:ext>
            </a:extLst>
          </p:cNvPr>
          <p:cNvPicPr>
            <a:picLocks noChangeAspect="1"/>
          </p:cNvPicPr>
          <p:nvPr userDrawn="1"/>
        </p:nvPicPr>
        <p:blipFill>
          <a:blip r:embed="rId3"/>
          <a:stretch>
            <a:fillRect/>
          </a:stretch>
        </p:blipFill>
        <p:spPr>
          <a:xfrm>
            <a:off x="8294875" y="2960515"/>
            <a:ext cx="3901672" cy="1629522"/>
          </a:xfrm>
          <a:prstGeom prst="rect">
            <a:avLst/>
          </a:prstGeom>
        </p:spPr>
      </p:pic>
      <p:sp>
        <p:nvSpPr>
          <p:cNvPr id="12" name="Text Placeholder 3">
            <a:extLst>
              <a:ext uri="{FF2B5EF4-FFF2-40B4-BE49-F238E27FC236}">
                <a16:creationId xmlns:a16="http://schemas.microsoft.com/office/drawing/2014/main" id="{6B1438FA-A386-5D4B-B00C-08E80DC96645}"/>
              </a:ext>
            </a:extLst>
          </p:cNvPr>
          <p:cNvSpPr>
            <a:spLocks noGrp="1"/>
          </p:cNvSpPr>
          <p:nvPr>
            <p:ph type="body" sz="quarter" idx="14"/>
          </p:nvPr>
        </p:nvSpPr>
        <p:spPr>
          <a:xfrm>
            <a:off x="9757694" y="3294416"/>
            <a:ext cx="2077662" cy="961719"/>
          </a:xfrm>
          <a:prstGeom prst="rect">
            <a:avLst/>
          </a:prstGeom>
        </p:spPr>
        <p:txBody>
          <a:bodyPr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5" name="Picture Placeholder 9">
            <a:extLst>
              <a:ext uri="{FF2B5EF4-FFF2-40B4-BE49-F238E27FC236}">
                <a16:creationId xmlns:a16="http://schemas.microsoft.com/office/drawing/2014/main" id="{1394918E-A1FB-5E4D-BB48-212AEBA0D2ED}"/>
              </a:ext>
            </a:extLst>
          </p:cNvPr>
          <p:cNvSpPr>
            <a:spLocks noGrp="1"/>
          </p:cNvSpPr>
          <p:nvPr>
            <p:ph type="pic" sz="quarter" idx="15"/>
          </p:nvPr>
        </p:nvSpPr>
        <p:spPr>
          <a:xfrm>
            <a:off x="8690639" y="3289947"/>
            <a:ext cx="964629" cy="966188"/>
          </a:xfrm>
          <a:prstGeom prst="ellipse">
            <a:avLst/>
          </a:prstGeom>
        </p:spPr>
        <p:txBody>
          <a:bodyPr/>
          <a:lstStyle/>
          <a:p>
            <a:endParaRPr lang="en-US" dirty="0"/>
          </a:p>
        </p:txBody>
      </p:sp>
    </p:spTree>
    <p:extLst>
      <p:ext uri="{BB962C8B-B14F-4D97-AF65-F5344CB8AC3E}">
        <p14:creationId xmlns:p14="http://schemas.microsoft.com/office/powerpoint/2010/main" val="4839324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par>
                                <p:cTn id="12" presetID="10" presetClass="entr" presetSubtype="0" fill="hold" grpId="0" nodeType="withEffect" nodePh="1">
                                  <p:stCondLst>
                                    <p:cond delay="1000"/>
                                  </p:stCondLst>
                                  <p:endCondLst>
                                    <p:cond evt="begin" delay="0">
                                      <p:tn val="12"/>
                                    </p:cond>
                                  </p:end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100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childTnLst>
                                </p:cTn>
                              </p:par>
                              <p:par>
                                <p:cTn id="24" presetID="10" presetClass="entr" presetSubtype="0" fill="hold" grpId="0" nodeType="withEffect" nodePh="1">
                                  <p:stCondLst>
                                    <p:cond delay="1000"/>
                                  </p:stCondLst>
                                  <p:endCondLst>
                                    <p:cond evt="begin" delay="0">
                                      <p:tn val="24"/>
                                    </p:cond>
                                  </p:end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0" grpId="0"/>
      <p:bldP spid="12" grpId="0" build="p">
        <p:tmplLst>
          <p:tmpl lvl="1">
            <p:tnLst>
              <p:par>
                <p:cTn presetID="10" presetClass="entr" presetSubtype="0" fill="hold" nodeType="withEffect">
                  <p:stCondLst>
                    <p:cond delay="10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5"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esson 5: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66B7931-64C0-8C44-BDEC-1C02F90B784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D9D81B49-4E20-1345-836A-BAF2B44BC1BA}"/>
              </a:ext>
            </a:extLst>
          </p:cNvPr>
          <p:cNvSpPr>
            <a:spLocks noGrp="1"/>
          </p:cNvSpPr>
          <p:nvPr>
            <p:ph type="body" sz="quarter" idx="11"/>
          </p:nvPr>
        </p:nvSpPr>
        <p:spPr>
          <a:xfrm>
            <a:off x="539399" y="1708879"/>
            <a:ext cx="11113201"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5" name="Title 1">
            <a:extLst>
              <a:ext uri="{FF2B5EF4-FFF2-40B4-BE49-F238E27FC236}">
                <a16:creationId xmlns:a16="http://schemas.microsoft.com/office/drawing/2014/main" id="{5EA3E893-5336-EE47-BF17-630B29BD1C85}"/>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07E7B539-8672-374A-B2C6-47F94CAD0BFA}"/>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21330363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sson 3: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53F52B-F3C2-124C-966F-8BCFE1953A5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6E531FB-A3BF-1F4E-82AE-A62996ACB6CA}"/>
              </a:ext>
            </a:extLst>
          </p:cNvPr>
          <p:cNvSpPr>
            <a:spLocks noGrp="1"/>
          </p:cNvSpPr>
          <p:nvPr>
            <p:ph type="ctrTitle" hasCustomPrompt="1"/>
          </p:nvPr>
        </p:nvSpPr>
        <p:spPr>
          <a:xfrm>
            <a:off x="539399" y="544913"/>
            <a:ext cx="5251427" cy="2327932"/>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3" name="Picture 2">
            <a:extLst>
              <a:ext uri="{FF2B5EF4-FFF2-40B4-BE49-F238E27FC236}">
                <a16:creationId xmlns:a16="http://schemas.microsoft.com/office/drawing/2014/main" id="{1E9E61A6-94A2-1047-ABDF-96D3B29D8CB5}"/>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352227682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sson 3: Title and Su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F4AD81-6607-FB41-BD9E-72A15945039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3">
            <a:extLst>
              <a:ext uri="{FF2B5EF4-FFF2-40B4-BE49-F238E27FC236}">
                <a16:creationId xmlns:a16="http://schemas.microsoft.com/office/drawing/2014/main" id="{C655997E-D801-E744-B344-BAD6277A907C}"/>
              </a:ext>
            </a:extLst>
          </p:cNvPr>
          <p:cNvSpPr>
            <a:spLocks noGrp="1"/>
          </p:cNvSpPr>
          <p:nvPr>
            <p:ph type="body" sz="quarter" idx="10"/>
          </p:nvPr>
        </p:nvSpPr>
        <p:spPr>
          <a:xfrm>
            <a:off x="539399" y="1320801"/>
            <a:ext cx="5251427" cy="1328116"/>
          </a:xfrm>
          <a:prstGeom prst="rect">
            <a:avLst/>
          </a:prstGeom>
        </p:spPr>
        <p:txBody>
          <a:bodyPr anchor="t">
            <a:normAutofit/>
          </a:bodyPr>
          <a:lstStyle>
            <a:lvl1pPr marL="0" indent="0">
              <a:buNone/>
              <a:defRPr sz="3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7" name="Title 1">
            <a:extLst>
              <a:ext uri="{FF2B5EF4-FFF2-40B4-BE49-F238E27FC236}">
                <a16:creationId xmlns:a16="http://schemas.microsoft.com/office/drawing/2014/main" id="{E752026E-6120-D348-884D-29DC6882CA93}"/>
              </a:ext>
            </a:extLst>
          </p:cNvPr>
          <p:cNvSpPr>
            <a:spLocks noGrp="1"/>
          </p:cNvSpPr>
          <p:nvPr>
            <p:ph type="ctrTitle" hasCustomPrompt="1"/>
          </p:nvPr>
        </p:nvSpPr>
        <p:spPr>
          <a:xfrm>
            <a:off x="539399" y="544913"/>
            <a:ext cx="5251427" cy="775888"/>
          </a:xfrm>
          <a:prstGeom prst="rect">
            <a:avLst/>
          </a:prstGeom>
        </p:spPr>
        <p:txBody>
          <a:bodyPr anchor="t">
            <a:noAutofit/>
          </a:bodyPr>
          <a:lstStyle>
            <a:lvl1pPr algn="l">
              <a:defRPr sz="54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4" name="Picture 3">
            <a:extLst>
              <a:ext uri="{FF2B5EF4-FFF2-40B4-BE49-F238E27FC236}">
                <a16:creationId xmlns:a16="http://schemas.microsoft.com/office/drawing/2014/main" id="{AE7815B4-9161-F645-BEE7-B0340FADFD6B}"/>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75961969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sson 4: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5FC118-0B43-7943-9DD5-8C50C5B5121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6E531FB-A3BF-1F4E-82AE-A62996ACB6CA}"/>
              </a:ext>
            </a:extLst>
          </p:cNvPr>
          <p:cNvSpPr>
            <a:spLocks noGrp="1"/>
          </p:cNvSpPr>
          <p:nvPr>
            <p:ph type="ctrTitle" hasCustomPrompt="1"/>
          </p:nvPr>
        </p:nvSpPr>
        <p:spPr>
          <a:xfrm>
            <a:off x="539399" y="544913"/>
            <a:ext cx="5251427" cy="2327932"/>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3" name="Picture 2">
            <a:extLst>
              <a:ext uri="{FF2B5EF4-FFF2-40B4-BE49-F238E27FC236}">
                <a16:creationId xmlns:a16="http://schemas.microsoft.com/office/drawing/2014/main" id="{1E9E61A6-94A2-1047-ABDF-96D3B29D8CB5}"/>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14356118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sson 4: Title and Sub">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083B7C-D1B9-3D41-B099-73574CF8EEF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3">
            <a:extLst>
              <a:ext uri="{FF2B5EF4-FFF2-40B4-BE49-F238E27FC236}">
                <a16:creationId xmlns:a16="http://schemas.microsoft.com/office/drawing/2014/main" id="{C655997E-D801-E744-B344-BAD6277A907C}"/>
              </a:ext>
            </a:extLst>
          </p:cNvPr>
          <p:cNvSpPr>
            <a:spLocks noGrp="1"/>
          </p:cNvSpPr>
          <p:nvPr>
            <p:ph type="body" sz="quarter" idx="10"/>
          </p:nvPr>
        </p:nvSpPr>
        <p:spPr>
          <a:xfrm>
            <a:off x="539399" y="1320801"/>
            <a:ext cx="5251427" cy="1328116"/>
          </a:xfrm>
          <a:prstGeom prst="rect">
            <a:avLst/>
          </a:prstGeom>
        </p:spPr>
        <p:txBody>
          <a:bodyPr anchor="t">
            <a:normAutofit/>
          </a:bodyPr>
          <a:lstStyle>
            <a:lvl1pPr marL="0" indent="0">
              <a:buNone/>
              <a:defRPr sz="3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7" name="Title 1">
            <a:extLst>
              <a:ext uri="{FF2B5EF4-FFF2-40B4-BE49-F238E27FC236}">
                <a16:creationId xmlns:a16="http://schemas.microsoft.com/office/drawing/2014/main" id="{E752026E-6120-D348-884D-29DC6882CA93}"/>
              </a:ext>
            </a:extLst>
          </p:cNvPr>
          <p:cNvSpPr>
            <a:spLocks noGrp="1"/>
          </p:cNvSpPr>
          <p:nvPr>
            <p:ph type="ctrTitle" hasCustomPrompt="1"/>
          </p:nvPr>
        </p:nvSpPr>
        <p:spPr>
          <a:xfrm>
            <a:off x="539399" y="544913"/>
            <a:ext cx="5251427" cy="775888"/>
          </a:xfrm>
          <a:prstGeom prst="rect">
            <a:avLst/>
          </a:prstGeom>
        </p:spPr>
        <p:txBody>
          <a:bodyPr anchor="t">
            <a:noAutofit/>
          </a:bodyPr>
          <a:lstStyle>
            <a:lvl1pPr algn="l">
              <a:defRPr sz="54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4" name="Picture 3">
            <a:extLst>
              <a:ext uri="{FF2B5EF4-FFF2-40B4-BE49-F238E27FC236}">
                <a16:creationId xmlns:a16="http://schemas.microsoft.com/office/drawing/2014/main" id="{AE7815B4-9161-F645-BEE7-B0340FADFD6B}"/>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205684580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sson 5: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0D8566-810B-F848-835E-DCE69FDE81C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6E531FB-A3BF-1F4E-82AE-A62996ACB6CA}"/>
              </a:ext>
            </a:extLst>
          </p:cNvPr>
          <p:cNvSpPr>
            <a:spLocks noGrp="1"/>
          </p:cNvSpPr>
          <p:nvPr>
            <p:ph type="ctrTitle" hasCustomPrompt="1"/>
          </p:nvPr>
        </p:nvSpPr>
        <p:spPr>
          <a:xfrm>
            <a:off x="539399" y="544913"/>
            <a:ext cx="5251427" cy="2327932"/>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3" name="Picture 2">
            <a:extLst>
              <a:ext uri="{FF2B5EF4-FFF2-40B4-BE49-F238E27FC236}">
                <a16:creationId xmlns:a16="http://schemas.microsoft.com/office/drawing/2014/main" id="{1E9E61A6-94A2-1047-ABDF-96D3B29D8CB5}"/>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118825509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theme" Target="../theme/theme3.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285379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81" r:id="rId3"/>
    <p:sldLayoutId id="2147483682" r:id="rId4"/>
    <p:sldLayoutId id="2147483688" r:id="rId5"/>
    <p:sldLayoutId id="2147483689" r:id="rId6"/>
    <p:sldLayoutId id="2147483695" r:id="rId7"/>
    <p:sldLayoutId id="2147483696" r:id="rId8"/>
    <p:sldLayoutId id="2147483702" r:id="rId9"/>
    <p:sldLayoutId id="2147483703" r:id="rId10"/>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951538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709" r:id="rId3"/>
    <p:sldLayoutId id="2147483683" r:id="rId4"/>
    <p:sldLayoutId id="2147483684" r:id="rId5"/>
    <p:sldLayoutId id="2147483710" r:id="rId6"/>
    <p:sldLayoutId id="2147483690" r:id="rId7"/>
    <p:sldLayoutId id="2147483691" r:id="rId8"/>
    <p:sldLayoutId id="2147483711" r:id="rId9"/>
    <p:sldLayoutId id="2147483697" r:id="rId10"/>
    <p:sldLayoutId id="2147483698" r:id="rId11"/>
    <p:sldLayoutId id="2147483712" r:id="rId12"/>
    <p:sldLayoutId id="2147483704" r:id="rId13"/>
    <p:sldLayoutId id="2147483705" r:id="rId14"/>
    <p:sldLayoutId id="2147483713" r:id="rId15"/>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7763218"/>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714" r:id="rId3"/>
    <p:sldLayoutId id="2147483679" r:id="rId4"/>
    <p:sldLayoutId id="2147483685" r:id="rId5"/>
    <p:sldLayoutId id="2147483686" r:id="rId6"/>
    <p:sldLayoutId id="2147483715" r:id="rId7"/>
    <p:sldLayoutId id="2147483687" r:id="rId8"/>
    <p:sldLayoutId id="2147483692" r:id="rId9"/>
    <p:sldLayoutId id="2147483693" r:id="rId10"/>
    <p:sldLayoutId id="2147483716" r:id="rId11"/>
    <p:sldLayoutId id="2147483694" r:id="rId12"/>
    <p:sldLayoutId id="2147483699" r:id="rId13"/>
    <p:sldLayoutId id="2147483700" r:id="rId14"/>
    <p:sldLayoutId id="2147483717" r:id="rId15"/>
    <p:sldLayoutId id="2147483701" r:id="rId16"/>
    <p:sldLayoutId id="2147483706" r:id="rId17"/>
    <p:sldLayoutId id="2147483707" r:id="rId18"/>
    <p:sldLayoutId id="2147483718" r:id="rId19"/>
    <p:sldLayoutId id="2147483708" r:id="rId20"/>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4552AF-0582-6F47-BF47-7964C4B21991}"/>
              </a:ext>
            </a:extLst>
          </p:cNvPr>
          <p:cNvSpPr>
            <a:spLocks noGrp="1"/>
          </p:cNvSpPr>
          <p:nvPr>
            <p:ph type="body" sz="quarter" idx="10"/>
          </p:nvPr>
        </p:nvSpPr>
        <p:spPr/>
        <p:txBody>
          <a:bodyPr/>
          <a:lstStyle/>
          <a:p>
            <a:r>
              <a:rPr lang="en-US" dirty="0"/>
              <a:t>Irish Trade Unions -</a:t>
            </a:r>
            <a:br>
              <a:rPr lang="en-US" dirty="0"/>
            </a:br>
            <a:r>
              <a:rPr lang="en-US" dirty="0"/>
              <a:t>Early 20th Century</a:t>
            </a:r>
          </a:p>
        </p:txBody>
      </p:sp>
      <p:sp>
        <p:nvSpPr>
          <p:cNvPr id="4" name="Title 3">
            <a:extLst>
              <a:ext uri="{FF2B5EF4-FFF2-40B4-BE49-F238E27FC236}">
                <a16:creationId xmlns:a16="http://schemas.microsoft.com/office/drawing/2014/main" id="{D118C8DC-7A37-B947-87D5-26C57BC56014}"/>
              </a:ext>
            </a:extLst>
          </p:cNvPr>
          <p:cNvSpPr>
            <a:spLocks noGrp="1"/>
          </p:cNvSpPr>
          <p:nvPr>
            <p:ph type="ctrTitle"/>
          </p:nvPr>
        </p:nvSpPr>
        <p:spPr/>
        <p:txBody>
          <a:bodyPr/>
          <a:lstStyle/>
          <a:p>
            <a:r>
              <a:rPr lang="en-US" dirty="0"/>
              <a:t>LESSON 3</a:t>
            </a:r>
          </a:p>
        </p:txBody>
      </p:sp>
    </p:spTree>
    <p:extLst>
      <p:ext uri="{BB962C8B-B14F-4D97-AF65-F5344CB8AC3E}">
        <p14:creationId xmlns:p14="http://schemas.microsoft.com/office/powerpoint/2010/main" val="290000956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DF0B63-BCDC-B241-9F19-3BB019AC1A16}"/>
              </a:ext>
            </a:extLst>
          </p:cNvPr>
          <p:cNvSpPr>
            <a:spLocks noGrp="1"/>
          </p:cNvSpPr>
          <p:nvPr>
            <p:ph type="body" sz="quarter" idx="11"/>
          </p:nvPr>
        </p:nvSpPr>
        <p:spPr>
          <a:xfrm>
            <a:off x="539399" y="1708879"/>
            <a:ext cx="11113201" cy="4595696"/>
          </a:xfrm>
        </p:spPr>
        <p:txBody>
          <a:bodyPr/>
          <a:lstStyle/>
          <a:p>
            <a:r>
              <a:rPr lang="en-US" b="1" dirty="0"/>
              <a:t>Let’s have a look at the photographs from that time, it was very different than now.</a:t>
            </a:r>
          </a:p>
          <a:p>
            <a:endParaRPr lang="en-US" dirty="0"/>
          </a:p>
          <a:p>
            <a:pPr marL="342900" indent="-342900">
              <a:buFont typeface="Arial" panose="020B0604020202020204" pitchFamily="34" charset="0"/>
              <a:buChar char="•"/>
            </a:pPr>
            <a:r>
              <a:rPr lang="en-US" dirty="0"/>
              <a:t>How would you describe what </a:t>
            </a:r>
            <a:r>
              <a:rPr lang="en-US" b="1" dirty="0">
                <a:solidFill>
                  <a:srgbClr val="0087CB"/>
                </a:solidFill>
              </a:rPr>
              <a:t>LIFE WAS LIKE </a:t>
            </a:r>
            <a:r>
              <a:rPr lang="en-US" dirty="0"/>
              <a:t>for people at that time?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How do you think a </a:t>
            </a:r>
            <a:r>
              <a:rPr lang="en-US" b="1" dirty="0">
                <a:solidFill>
                  <a:srgbClr val="0087CB"/>
                </a:solidFill>
              </a:rPr>
              <a:t>CHILD</a:t>
            </a:r>
            <a:r>
              <a:rPr lang="en-US" dirty="0"/>
              <a:t> your age might have felt at that time?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What do you think life was like for </a:t>
            </a:r>
            <a:r>
              <a:rPr lang="en-US" b="1" dirty="0">
                <a:solidFill>
                  <a:srgbClr val="0087CB"/>
                </a:solidFill>
              </a:rPr>
              <a:t>ADULTS </a:t>
            </a:r>
            <a:r>
              <a:rPr lang="en-US" dirty="0"/>
              <a:t>or</a:t>
            </a:r>
            <a:r>
              <a:rPr lang="en-US" b="1" dirty="0">
                <a:solidFill>
                  <a:srgbClr val="0087CB"/>
                </a:solidFill>
              </a:rPr>
              <a:t> PARENTS</a:t>
            </a:r>
            <a:r>
              <a:rPr lang="en-US" dirty="0"/>
              <a:t>?</a:t>
            </a:r>
          </a:p>
        </p:txBody>
      </p:sp>
      <p:sp>
        <p:nvSpPr>
          <p:cNvPr id="5" name="Title 4">
            <a:extLst>
              <a:ext uri="{FF2B5EF4-FFF2-40B4-BE49-F238E27FC236}">
                <a16:creationId xmlns:a16="http://schemas.microsoft.com/office/drawing/2014/main" id="{BD962955-CDE9-9943-AFC1-39E05257752F}"/>
              </a:ext>
            </a:extLst>
          </p:cNvPr>
          <p:cNvSpPr>
            <a:spLocks noGrp="1"/>
          </p:cNvSpPr>
          <p:nvPr>
            <p:ph type="ctrTitle"/>
          </p:nvPr>
        </p:nvSpPr>
        <p:spPr/>
        <p:txBody>
          <a:bodyPr>
            <a:normAutofit/>
          </a:bodyPr>
          <a:lstStyle/>
          <a:p>
            <a:r>
              <a:rPr lang="en-US" dirty="0"/>
              <a:t>LATE 1800’S AND EARLY 1900’S IRELAND</a:t>
            </a:r>
          </a:p>
        </p:txBody>
      </p:sp>
      <p:pic>
        <p:nvPicPr>
          <p:cNvPr id="7" name="Picture 6">
            <a:extLst>
              <a:ext uri="{FF2B5EF4-FFF2-40B4-BE49-F238E27FC236}">
                <a16:creationId xmlns:a16="http://schemas.microsoft.com/office/drawing/2014/main" id="{92B31CBE-76D3-844D-A7EF-0884D977582A}"/>
              </a:ext>
            </a:extLst>
          </p:cNvPr>
          <p:cNvPicPr>
            <a:picLocks noChangeAspect="1"/>
          </p:cNvPicPr>
          <p:nvPr/>
        </p:nvPicPr>
        <p:blipFill>
          <a:blip r:embed="rId3"/>
          <a:stretch>
            <a:fillRect/>
          </a:stretch>
        </p:blipFill>
        <p:spPr>
          <a:xfrm>
            <a:off x="7829578" y="1815690"/>
            <a:ext cx="3967470" cy="3967470"/>
          </a:xfrm>
          <a:prstGeom prst="rect">
            <a:avLst/>
          </a:prstGeom>
        </p:spPr>
      </p:pic>
    </p:spTree>
    <p:extLst>
      <p:ext uri="{BB962C8B-B14F-4D97-AF65-F5344CB8AC3E}">
        <p14:creationId xmlns:p14="http://schemas.microsoft.com/office/powerpoint/2010/main" val="38543235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32" presetClass="emph" presetSubtype="0" fill="hold" nodeType="withEffect">
                                  <p:stCondLst>
                                    <p:cond delay="0"/>
                                  </p:stCondLst>
                                  <p:childTnLst>
                                    <p:animRot by="120000">
                                      <p:cBhvr>
                                        <p:cTn id="14" dur="100" fill="hold">
                                          <p:stCondLst>
                                            <p:cond delay="0"/>
                                          </p:stCondLst>
                                        </p:cTn>
                                        <p:tgtEl>
                                          <p:spTgt spid="7"/>
                                        </p:tgtEl>
                                        <p:attrNameLst>
                                          <p:attrName>r</p:attrName>
                                        </p:attrNameLst>
                                      </p:cBhvr>
                                    </p:animRot>
                                    <p:animRot by="-240000">
                                      <p:cBhvr>
                                        <p:cTn id="15" dur="200" fill="hold">
                                          <p:stCondLst>
                                            <p:cond delay="200"/>
                                          </p:stCondLst>
                                        </p:cTn>
                                        <p:tgtEl>
                                          <p:spTgt spid="7"/>
                                        </p:tgtEl>
                                        <p:attrNameLst>
                                          <p:attrName>r</p:attrName>
                                        </p:attrNameLst>
                                      </p:cBhvr>
                                    </p:animRot>
                                    <p:animRot by="240000">
                                      <p:cBhvr>
                                        <p:cTn id="16" dur="200" fill="hold">
                                          <p:stCondLst>
                                            <p:cond delay="400"/>
                                          </p:stCondLst>
                                        </p:cTn>
                                        <p:tgtEl>
                                          <p:spTgt spid="7"/>
                                        </p:tgtEl>
                                        <p:attrNameLst>
                                          <p:attrName>r</p:attrName>
                                        </p:attrNameLst>
                                      </p:cBhvr>
                                    </p:animRot>
                                    <p:animRot by="-240000">
                                      <p:cBhvr>
                                        <p:cTn id="17" dur="200" fill="hold">
                                          <p:stCondLst>
                                            <p:cond delay="600"/>
                                          </p:stCondLst>
                                        </p:cTn>
                                        <p:tgtEl>
                                          <p:spTgt spid="7"/>
                                        </p:tgtEl>
                                        <p:attrNameLst>
                                          <p:attrName>r</p:attrName>
                                        </p:attrNameLst>
                                      </p:cBhvr>
                                    </p:animRot>
                                    <p:animRot by="120000">
                                      <p:cBhvr>
                                        <p:cTn id="18" dur="200" fill="hold">
                                          <p:stCondLst>
                                            <p:cond delay="800"/>
                                          </p:stCondLst>
                                        </p:cTn>
                                        <p:tgtEl>
                                          <p:spTgt spid="7"/>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32" presetClass="emph" presetSubtype="0" fill="hold" nodeType="withEffect">
                                  <p:stCondLst>
                                    <p:cond delay="0"/>
                                  </p:stCondLst>
                                  <p:childTnLst>
                                    <p:animRot by="120000">
                                      <p:cBhvr>
                                        <p:cTn id="24" dur="100" fill="hold">
                                          <p:stCondLst>
                                            <p:cond delay="0"/>
                                          </p:stCondLst>
                                        </p:cTn>
                                        <p:tgtEl>
                                          <p:spTgt spid="7"/>
                                        </p:tgtEl>
                                        <p:attrNameLst>
                                          <p:attrName>r</p:attrName>
                                        </p:attrNameLst>
                                      </p:cBhvr>
                                    </p:animRot>
                                    <p:animRot by="-240000">
                                      <p:cBhvr>
                                        <p:cTn id="25" dur="200" fill="hold">
                                          <p:stCondLst>
                                            <p:cond delay="200"/>
                                          </p:stCondLst>
                                        </p:cTn>
                                        <p:tgtEl>
                                          <p:spTgt spid="7"/>
                                        </p:tgtEl>
                                        <p:attrNameLst>
                                          <p:attrName>r</p:attrName>
                                        </p:attrNameLst>
                                      </p:cBhvr>
                                    </p:animRot>
                                    <p:animRot by="240000">
                                      <p:cBhvr>
                                        <p:cTn id="26" dur="200" fill="hold">
                                          <p:stCondLst>
                                            <p:cond delay="400"/>
                                          </p:stCondLst>
                                        </p:cTn>
                                        <p:tgtEl>
                                          <p:spTgt spid="7"/>
                                        </p:tgtEl>
                                        <p:attrNameLst>
                                          <p:attrName>r</p:attrName>
                                        </p:attrNameLst>
                                      </p:cBhvr>
                                    </p:animRot>
                                    <p:animRot by="-240000">
                                      <p:cBhvr>
                                        <p:cTn id="27" dur="200" fill="hold">
                                          <p:stCondLst>
                                            <p:cond delay="600"/>
                                          </p:stCondLst>
                                        </p:cTn>
                                        <p:tgtEl>
                                          <p:spTgt spid="7"/>
                                        </p:tgtEl>
                                        <p:attrNameLst>
                                          <p:attrName>r</p:attrName>
                                        </p:attrNameLst>
                                      </p:cBhvr>
                                    </p:animRot>
                                    <p:animRot by="120000">
                                      <p:cBhvr>
                                        <p:cTn id="28" dur="200" fill="hold">
                                          <p:stCondLst>
                                            <p:cond delay="800"/>
                                          </p:stCondLst>
                                        </p:cTn>
                                        <p:tgtEl>
                                          <p:spTgt spid="7"/>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par>
                                <p:cTn id="33" presetID="32" presetClass="emph" presetSubtype="0" fill="hold" nodeType="withEffect">
                                  <p:stCondLst>
                                    <p:cond delay="0"/>
                                  </p:stCondLst>
                                  <p:childTnLst>
                                    <p:animRot by="120000">
                                      <p:cBhvr>
                                        <p:cTn id="34" dur="100" fill="hold">
                                          <p:stCondLst>
                                            <p:cond delay="0"/>
                                          </p:stCondLst>
                                        </p:cTn>
                                        <p:tgtEl>
                                          <p:spTgt spid="7"/>
                                        </p:tgtEl>
                                        <p:attrNameLst>
                                          <p:attrName>r</p:attrName>
                                        </p:attrNameLst>
                                      </p:cBhvr>
                                    </p:animRot>
                                    <p:animRot by="-240000">
                                      <p:cBhvr>
                                        <p:cTn id="35" dur="200" fill="hold">
                                          <p:stCondLst>
                                            <p:cond delay="200"/>
                                          </p:stCondLst>
                                        </p:cTn>
                                        <p:tgtEl>
                                          <p:spTgt spid="7"/>
                                        </p:tgtEl>
                                        <p:attrNameLst>
                                          <p:attrName>r</p:attrName>
                                        </p:attrNameLst>
                                      </p:cBhvr>
                                    </p:animRot>
                                    <p:animRot by="240000">
                                      <p:cBhvr>
                                        <p:cTn id="36" dur="200" fill="hold">
                                          <p:stCondLst>
                                            <p:cond delay="400"/>
                                          </p:stCondLst>
                                        </p:cTn>
                                        <p:tgtEl>
                                          <p:spTgt spid="7"/>
                                        </p:tgtEl>
                                        <p:attrNameLst>
                                          <p:attrName>r</p:attrName>
                                        </p:attrNameLst>
                                      </p:cBhvr>
                                    </p:animRot>
                                    <p:animRot by="-240000">
                                      <p:cBhvr>
                                        <p:cTn id="37" dur="200" fill="hold">
                                          <p:stCondLst>
                                            <p:cond delay="600"/>
                                          </p:stCondLst>
                                        </p:cTn>
                                        <p:tgtEl>
                                          <p:spTgt spid="7"/>
                                        </p:tgtEl>
                                        <p:attrNameLst>
                                          <p:attrName>r</p:attrName>
                                        </p:attrNameLst>
                                      </p:cBhvr>
                                    </p:animRot>
                                    <p:animRot by="120000">
                                      <p:cBhvr>
                                        <p:cTn id="38"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96152FE0-A82D-334D-A512-98AECD6B919F}"/>
              </a:ext>
            </a:extLst>
          </p:cNvPr>
          <p:cNvSpPr>
            <a:spLocks noGrp="1"/>
          </p:cNvSpPr>
          <p:nvPr>
            <p:ph type="body" sz="quarter" idx="11"/>
          </p:nvPr>
        </p:nvSpPr>
        <p:spPr>
          <a:xfrm>
            <a:off x="9763932" y="540001"/>
            <a:ext cx="1888668" cy="5764574"/>
          </a:xfrm>
        </p:spPr>
        <p:txBody>
          <a:bodyPr anchor="t"/>
          <a:lstStyle/>
          <a:p>
            <a:pPr>
              <a:lnSpc>
                <a:spcPct val="100000"/>
              </a:lnSpc>
              <a:spcBef>
                <a:spcPts val="0"/>
              </a:spcBef>
            </a:pPr>
            <a:r>
              <a:rPr lang="en-US" b="1" dirty="0">
                <a:solidFill>
                  <a:srgbClr val="0087CB"/>
                </a:solidFill>
              </a:rPr>
              <a:t>COMPARE</a:t>
            </a:r>
            <a:r>
              <a:rPr lang="en-US" dirty="0"/>
              <a:t> the buildings to the buildings of today.</a:t>
            </a:r>
          </a:p>
          <a:p>
            <a:pPr>
              <a:lnSpc>
                <a:spcPct val="100000"/>
              </a:lnSpc>
              <a:spcBef>
                <a:spcPts val="0"/>
              </a:spcBef>
            </a:pPr>
            <a:endParaRPr lang="en-US" dirty="0"/>
          </a:p>
          <a:p>
            <a:pPr>
              <a:lnSpc>
                <a:spcPct val="100000"/>
              </a:lnSpc>
              <a:spcBef>
                <a:spcPts val="0"/>
              </a:spcBef>
            </a:pPr>
            <a:r>
              <a:rPr lang="en-US" dirty="0"/>
              <a:t>What is </a:t>
            </a:r>
            <a:r>
              <a:rPr lang="en-US" b="1" dirty="0">
                <a:solidFill>
                  <a:srgbClr val="0087CB"/>
                </a:solidFill>
              </a:rPr>
              <a:t>DIFFERENT </a:t>
            </a:r>
            <a:r>
              <a:rPr lang="en-US" dirty="0"/>
              <a:t>about them?</a:t>
            </a:r>
          </a:p>
        </p:txBody>
      </p:sp>
      <p:pic>
        <p:nvPicPr>
          <p:cNvPr id="5" name="Picture Placeholder 4">
            <a:extLst>
              <a:ext uri="{FF2B5EF4-FFF2-40B4-BE49-F238E27FC236}">
                <a16:creationId xmlns:a16="http://schemas.microsoft.com/office/drawing/2014/main" id="{9B2A6916-42DD-A54D-8C70-8E01B8576A42}"/>
              </a:ext>
            </a:extLst>
          </p:cNvPr>
          <p:cNvPicPr>
            <a:picLocks noGrp="1" noChangeAspect="1"/>
          </p:cNvPicPr>
          <p:nvPr>
            <p:ph type="pic" sz="quarter" idx="10"/>
          </p:nvPr>
        </p:nvPicPr>
        <p:blipFill rotWithShape="1">
          <a:blip r:embed="rId3"/>
          <a:srcRect t="22822" r="10332" b="932"/>
          <a:stretch/>
        </p:blipFill>
        <p:spPr>
          <a:xfrm>
            <a:off x="539400" y="540000"/>
            <a:ext cx="9023055" cy="5764574"/>
          </a:xfrm>
        </p:spPr>
      </p:pic>
    </p:spTree>
    <p:extLst>
      <p:ext uri="{BB962C8B-B14F-4D97-AF65-F5344CB8AC3E}">
        <p14:creationId xmlns:p14="http://schemas.microsoft.com/office/powerpoint/2010/main" val="73615137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1"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2B5357B3-070D-FC4C-9874-74B8C178C4AE}"/>
              </a:ext>
            </a:extLst>
          </p:cNvPr>
          <p:cNvSpPr>
            <a:spLocks noGrp="1"/>
          </p:cNvSpPr>
          <p:nvPr>
            <p:ph type="body" sz="quarter" idx="11"/>
          </p:nvPr>
        </p:nvSpPr>
        <p:spPr>
          <a:xfrm>
            <a:off x="9763932" y="540001"/>
            <a:ext cx="1888668" cy="5764574"/>
          </a:xfrm>
        </p:spPr>
        <p:txBody>
          <a:bodyPr anchor="t"/>
          <a:lstStyle/>
          <a:p>
            <a:pPr>
              <a:lnSpc>
                <a:spcPct val="100000"/>
              </a:lnSpc>
              <a:spcBef>
                <a:spcPts val="0"/>
              </a:spcBef>
            </a:pPr>
            <a:r>
              <a:rPr lang="en-US" dirty="0"/>
              <a:t>What </a:t>
            </a:r>
            <a:r>
              <a:rPr lang="en-US" b="1" dirty="0">
                <a:solidFill>
                  <a:srgbClr val="0087CB"/>
                </a:solidFill>
              </a:rPr>
              <a:t>STANDS OUT</a:t>
            </a:r>
            <a:r>
              <a:rPr lang="en-US" dirty="0"/>
              <a:t> about the child on the left?</a:t>
            </a:r>
          </a:p>
          <a:p>
            <a:pPr>
              <a:lnSpc>
                <a:spcPct val="100000"/>
              </a:lnSpc>
              <a:spcBef>
                <a:spcPts val="0"/>
              </a:spcBef>
            </a:pPr>
            <a:endParaRPr lang="en-US" dirty="0"/>
          </a:p>
          <a:p>
            <a:pPr>
              <a:lnSpc>
                <a:spcPct val="100000"/>
              </a:lnSpc>
              <a:spcBef>
                <a:spcPts val="0"/>
              </a:spcBef>
            </a:pPr>
            <a:r>
              <a:rPr lang="en-US" dirty="0"/>
              <a:t>What do you think the family are </a:t>
            </a:r>
            <a:r>
              <a:rPr lang="en-US" b="1" dirty="0">
                <a:solidFill>
                  <a:srgbClr val="0087CB"/>
                </a:solidFill>
              </a:rPr>
              <a:t>DOING</a:t>
            </a:r>
            <a:r>
              <a:rPr lang="en-US" dirty="0"/>
              <a:t>?</a:t>
            </a:r>
          </a:p>
        </p:txBody>
      </p:sp>
      <p:pic>
        <p:nvPicPr>
          <p:cNvPr id="6" name="Picture Placeholder 5">
            <a:extLst>
              <a:ext uri="{FF2B5EF4-FFF2-40B4-BE49-F238E27FC236}">
                <a16:creationId xmlns:a16="http://schemas.microsoft.com/office/drawing/2014/main" id="{BA047B67-2BE0-6E40-814A-2833C8D51833}"/>
              </a:ext>
            </a:extLst>
          </p:cNvPr>
          <p:cNvPicPr>
            <a:picLocks noGrp="1" noChangeAspect="1"/>
          </p:cNvPicPr>
          <p:nvPr>
            <p:ph type="pic" sz="quarter" idx="10"/>
          </p:nvPr>
        </p:nvPicPr>
        <p:blipFill rotWithShape="1">
          <a:blip r:embed="rId3"/>
          <a:srcRect l="5363" t="15519" r="4939"/>
          <a:stretch/>
        </p:blipFill>
        <p:spPr>
          <a:xfrm>
            <a:off x="539401" y="540000"/>
            <a:ext cx="9023054" cy="5764574"/>
          </a:xfrm>
        </p:spPr>
      </p:pic>
    </p:spTree>
    <p:extLst>
      <p:ext uri="{BB962C8B-B14F-4D97-AF65-F5344CB8AC3E}">
        <p14:creationId xmlns:p14="http://schemas.microsoft.com/office/powerpoint/2010/main" val="129078404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par>
                                <p:cTn id="8" presetID="1"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DA92322-4A24-0441-98C3-9064D2790B26}"/>
              </a:ext>
            </a:extLst>
          </p:cNvPr>
          <p:cNvPicPr>
            <a:picLocks noGrp="1" noChangeAspect="1"/>
          </p:cNvPicPr>
          <p:nvPr>
            <p:ph type="pic" sz="quarter" idx="10"/>
          </p:nvPr>
        </p:nvPicPr>
        <p:blipFill rotWithShape="1">
          <a:blip r:embed="rId3"/>
          <a:srcRect t="2714" r="10431"/>
          <a:stretch/>
        </p:blipFill>
        <p:spPr>
          <a:xfrm>
            <a:off x="539401" y="540000"/>
            <a:ext cx="9023053" cy="5764574"/>
          </a:xfrm>
        </p:spPr>
      </p:pic>
      <p:sp>
        <p:nvSpPr>
          <p:cNvPr id="12" name="Text Placeholder 2">
            <a:extLst>
              <a:ext uri="{FF2B5EF4-FFF2-40B4-BE49-F238E27FC236}">
                <a16:creationId xmlns:a16="http://schemas.microsoft.com/office/drawing/2014/main" id="{5F792CBD-545F-C04C-8155-F37D707E47CB}"/>
              </a:ext>
            </a:extLst>
          </p:cNvPr>
          <p:cNvSpPr>
            <a:spLocks noGrp="1"/>
          </p:cNvSpPr>
          <p:nvPr>
            <p:ph type="body" sz="quarter" idx="11"/>
          </p:nvPr>
        </p:nvSpPr>
        <p:spPr>
          <a:xfrm>
            <a:off x="9763932" y="540001"/>
            <a:ext cx="1888668" cy="5764574"/>
          </a:xfrm>
        </p:spPr>
        <p:txBody>
          <a:bodyPr anchor="t"/>
          <a:lstStyle/>
          <a:p>
            <a:pPr>
              <a:lnSpc>
                <a:spcPct val="100000"/>
              </a:lnSpc>
              <a:spcBef>
                <a:spcPts val="0"/>
              </a:spcBef>
            </a:pPr>
            <a:r>
              <a:rPr lang="en-US" dirty="0"/>
              <a:t>What are the children </a:t>
            </a:r>
            <a:r>
              <a:rPr lang="en-US" b="1" dirty="0">
                <a:solidFill>
                  <a:srgbClr val="0087CB"/>
                </a:solidFill>
              </a:rPr>
              <a:t>DOING</a:t>
            </a:r>
            <a:r>
              <a:rPr lang="en-US" dirty="0"/>
              <a:t>? </a:t>
            </a:r>
          </a:p>
          <a:p>
            <a:endParaRPr lang="en-US" dirty="0"/>
          </a:p>
          <a:p>
            <a:r>
              <a:rPr lang="en-US" dirty="0"/>
              <a:t>What are they </a:t>
            </a:r>
            <a:r>
              <a:rPr lang="en-US" b="1" dirty="0">
                <a:solidFill>
                  <a:srgbClr val="0087CB"/>
                </a:solidFill>
              </a:rPr>
              <a:t>WEARING</a:t>
            </a:r>
            <a:r>
              <a:rPr lang="en-US" dirty="0"/>
              <a:t>?</a:t>
            </a:r>
          </a:p>
        </p:txBody>
      </p:sp>
    </p:spTree>
    <p:extLst>
      <p:ext uri="{BB962C8B-B14F-4D97-AF65-F5344CB8AC3E}">
        <p14:creationId xmlns:p14="http://schemas.microsoft.com/office/powerpoint/2010/main" val="111408005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par>
                                <p:cTn id="8" presetID="1"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64260FE1-D861-0749-B108-DD7DC396D0BD}"/>
              </a:ext>
            </a:extLst>
          </p:cNvPr>
          <p:cNvSpPr>
            <a:spLocks noGrp="1"/>
          </p:cNvSpPr>
          <p:nvPr>
            <p:ph type="body" sz="quarter" idx="11"/>
          </p:nvPr>
        </p:nvSpPr>
        <p:spPr>
          <a:xfrm>
            <a:off x="9763932" y="540001"/>
            <a:ext cx="1888668" cy="5764574"/>
          </a:xfrm>
        </p:spPr>
        <p:txBody>
          <a:bodyPr anchor="t"/>
          <a:lstStyle/>
          <a:p>
            <a:pPr>
              <a:lnSpc>
                <a:spcPct val="100000"/>
              </a:lnSpc>
              <a:spcBef>
                <a:spcPts val="0"/>
              </a:spcBef>
            </a:pPr>
            <a:r>
              <a:rPr lang="en-US" dirty="0"/>
              <a:t>How would you </a:t>
            </a:r>
            <a:r>
              <a:rPr lang="en-US" b="1" dirty="0">
                <a:solidFill>
                  <a:srgbClr val="0087CB"/>
                </a:solidFill>
              </a:rPr>
              <a:t>DESCRIBE</a:t>
            </a:r>
            <a:r>
              <a:rPr lang="en-US" dirty="0"/>
              <a:t> this home?</a:t>
            </a:r>
          </a:p>
        </p:txBody>
      </p:sp>
      <p:pic>
        <p:nvPicPr>
          <p:cNvPr id="6" name="Picture Placeholder 5">
            <a:extLst>
              <a:ext uri="{FF2B5EF4-FFF2-40B4-BE49-F238E27FC236}">
                <a16:creationId xmlns:a16="http://schemas.microsoft.com/office/drawing/2014/main" id="{22756D8B-BC8E-7D43-B434-AE3BE3B87A4F}"/>
              </a:ext>
            </a:extLst>
          </p:cNvPr>
          <p:cNvPicPr>
            <a:picLocks noGrp="1" noChangeAspect="1"/>
          </p:cNvPicPr>
          <p:nvPr>
            <p:ph type="pic" sz="quarter" idx="10"/>
          </p:nvPr>
        </p:nvPicPr>
        <p:blipFill rotWithShape="1">
          <a:blip r:embed="rId3"/>
          <a:srcRect t="22860" r="10691"/>
          <a:stretch/>
        </p:blipFill>
        <p:spPr>
          <a:xfrm>
            <a:off x="539401" y="540000"/>
            <a:ext cx="9023054" cy="5764574"/>
          </a:xfrm>
        </p:spPr>
      </p:pic>
    </p:spTree>
    <p:extLst>
      <p:ext uri="{BB962C8B-B14F-4D97-AF65-F5344CB8AC3E}">
        <p14:creationId xmlns:p14="http://schemas.microsoft.com/office/powerpoint/2010/main" val="33484947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par>
                                <p:cTn id="8" presetID="1"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21F9217-0B19-FF4D-BAB3-6D7E7F194151}"/>
              </a:ext>
            </a:extLst>
          </p:cNvPr>
          <p:cNvSpPr>
            <a:spLocks noGrp="1"/>
          </p:cNvSpPr>
          <p:nvPr>
            <p:ph type="body" sz="quarter" idx="11"/>
          </p:nvPr>
        </p:nvSpPr>
        <p:spPr/>
        <p:txBody>
          <a:bodyPr/>
          <a:lstStyle/>
          <a:p>
            <a:r>
              <a:rPr lang="en-US" dirty="0"/>
              <a:t>In the </a:t>
            </a:r>
            <a:r>
              <a:rPr lang="en-US" b="1" dirty="0">
                <a:solidFill>
                  <a:srgbClr val="0087CB"/>
                </a:solidFill>
              </a:rPr>
              <a:t>1800’s</a:t>
            </a:r>
            <a:r>
              <a:rPr lang="en-US" dirty="0"/>
              <a:t> there many different types of workers, especially in cities.</a:t>
            </a:r>
          </a:p>
          <a:p>
            <a:pPr marL="342900" indent="-342900">
              <a:buFont typeface="Arial" panose="020B0604020202020204" pitchFamily="34" charset="0"/>
              <a:buChar char="•"/>
            </a:pPr>
            <a:r>
              <a:rPr lang="en-US" dirty="0"/>
              <a:t>Some of these were bricklayers, dock workers, transport workers, butchers and general workers. There were also people who owned or worked in small shops and services.</a:t>
            </a:r>
          </a:p>
          <a:p>
            <a:pPr marL="342900" indent="-342900">
              <a:buFont typeface="Arial" panose="020B0604020202020204" pitchFamily="34" charset="0"/>
              <a:buChar char="•"/>
            </a:pPr>
            <a:r>
              <a:rPr lang="en-US" dirty="0"/>
              <a:t>Often, these different groups would meet to discuss their working conditions, but this didn’t always happen.</a:t>
            </a:r>
          </a:p>
          <a:p>
            <a:endParaRPr lang="en-US" dirty="0"/>
          </a:p>
          <a:p>
            <a:r>
              <a:rPr lang="en-US" dirty="0"/>
              <a:t>In </a:t>
            </a:r>
            <a:r>
              <a:rPr lang="en-US" b="1" dirty="0">
                <a:solidFill>
                  <a:srgbClr val="0087CB"/>
                </a:solidFill>
              </a:rPr>
              <a:t>1889</a:t>
            </a:r>
            <a:r>
              <a:rPr lang="en-US" dirty="0"/>
              <a:t> a new type of </a:t>
            </a:r>
            <a:r>
              <a:rPr lang="en-US" b="1" dirty="0">
                <a:solidFill>
                  <a:srgbClr val="0087CB"/>
                </a:solidFill>
              </a:rPr>
              <a:t>TRADE UNION</a:t>
            </a:r>
            <a:r>
              <a:rPr lang="en-US" dirty="0"/>
              <a:t> began to emerge. It had an aim of </a:t>
            </a:r>
            <a:r>
              <a:rPr lang="en-US" dirty="0" err="1"/>
              <a:t>organising</a:t>
            </a:r>
            <a:r>
              <a:rPr lang="en-US" dirty="0"/>
              <a:t> the large amounts of skilled workers.</a:t>
            </a:r>
          </a:p>
          <a:p>
            <a:endParaRPr lang="en-US" dirty="0"/>
          </a:p>
          <a:p>
            <a:r>
              <a:rPr lang="en-US" dirty="0"/>
              <a:t>In </a:t>
            </a:r>
            <a:r>
              <a:rPr lang="en-US" b="1" dirty="0">
                <a:solidFill>
                  <a:srgbClr val="0087CB"/>
                </a:solidFill>
              </a:rPr>
              <a:t>1894</a:t>
            </a:r>
            <a:r>
              <a:rPr lang="en-US" dirty="0"/>
              <a:t> the </a:t>
            </a:r>
            <a:r>
              <a:rPr lang="en-US" b="1" dirty="0">
                <a:solidFill>
                  <a:srgbClr val="0087CB"/>
                </a:solidFill>
              </a:rPr>
              <a:t>IRISH TRADE UNION CONGRESS</a:t>
            </a:r>
            <a:r>
              <a:rPr lang="en-US" dirty="0"/>
              <a:t> was formed and more unions formed.</a:t>
            </a:r>
          </a:p>
        </p:txBody>
      </p:sp>
      <p:sp>
        <p:nvSpPr>
          <p:cNvPr id="4" name="Title 3">
            <a:extLst>
              <a:ext uri="{FF2B5EF4-FFF2-40B4-BE49-F238E27FC236}">
                <a16:creationId xmlns:a16="http://schemas.microsoft.com/office/drawing/2014/main" id="{8E5BC3DA-768A-4C42-BD12-FF804CB188B7}"/>
              </a:ext>
            </a:extLst>
          </p:cNvPr>
          <p:cNvSpPr>
            <a:spLocks noGrp="1"/>
          </p:cNvSpPr>
          <p:nvPr>
            <p:ph type="ctrTitle"/>
          </p:nvPr>
        </p:nvSpPr>
        <p:spPr/>
        <p:txBody>
          <a:bodyPr/>
          <a:lstStyle/>
          <a:p>
            <a:r>
              <a:rPr lang="en-US" dirty="0"/>
              <a:t>WORKERS IN IRELAND</a:t>
            </a:r>
          </a:p>
        </p:txBody>
      </p:sp>
    </p:spTree>
    <p:extLst>
      <p:ext uri="{BB962C8B-B14F-4D97-AF65-F5344CB8AC3E}">
        <p14:creationId xmlns:p14="http://schemas.microsoft.com/office/powerpoint/2010/main" val="152626039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18C8DC-7A37-B947-87D5-26C57BC56014}"/>
              </a:ext>
            </a:extLst>
          </p:cNvPr>
          <p:cNvSpPr>
            <a:spLocks noGrp="1"/>
          </p:cNvSpPr>
          <p:nvPr>
            <p:ph type="ctrTitle"/>
          </p:nvPr>
        </p:nvSpPr>
        <p:spPr/>
        <p:txBody>
          <a:bodyPr/>
          <a:lstStyle/>
          <a:p>
            <a:r>
              <a:rPr lang="en-US" dirty="0"/>
              <a:t>WHAT HAVE</a:t>
            </a:r>
            <a:br>
              <a:rPr lang="en-US" dirty="0"/>
            </a:br>
            <a:r>
              <a:rPr lang="en-US" dirty="0"/>
              <a:t>WE LEARNED?</a:t>
            </a:r>
          </a:p>
        </p:txBody>
      </p:sp>
    </p:spTree>
    <p:extLst>
      <p:ext uri="{BB962C8B-B14F-4D97-AF65-F5344CB8AC3E}">
        <p14:creationId xmlns:p14="http://schemas.microsoft.com/office/powerpoint/2010/main" val="44628033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ade Unions 101 Template" id="{E05068D1-D602-C04F-9A98-86542BFA0491}" vid="{3EBF5E45-617F-B345-8E43-EAA896BF3720}"/>
    </a:ext>
  </a:extLst>
</a:theme>
</file>

<file path=ppt/theme/theme2.xml><?xml version="1.0" encoding="utf-8"?>
<a:theme xmlns:a="http://schemas.openxmlformats.org/drawingml/2006/main" name="Bord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ade Unions 101 Template" id="{E05068D1-D602-C04F-9A98-86542BFA0491}" vid="{31CBD94D-A192-5849-8721-8097E682E6B0}"/>
    </a:ext>
  </a:extLst>
</a:theme>
</file>

<file path=ppt/theme/theme3.xml><?xml version="1.0" encoding="utf-8"?>
<a:theme xmlns:a="http://schemas.openxmlformats.org/drawingml/2006/main" name="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ade Unions 101 Template" id="{E05068D1-D602-C04F-9A98-86542BFA0491}" vid="{6066A4DE-3695-5046-8B41-D7BF65F3CD4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32B1DAF0629D4CB667CBE8E79EA8FC" ma:contentTypeVersion="13" ma:contentTypeDescription="Create a new document." ma:contentTypeScope="" ma:versionID="7951f965e92a505cb901e735d108f1fa">
  <xsd:schema xmlns:xsd="http://www.w3.org/2001/XMLSchema" xmlns:xs="http://www.w3.org/2001/XMLSchema" xmlns:p="http://schemas.microsoft.com/office/2006/metadata/properties" xmlns:ns2="a7bc5c05-5cca-4cb8-a19e-1e9f0cb5f913" xmlns:ns3="d38b5014-2733-4de1-a05e-52a83f6a310b" targetNamespace="http://schemas.microsoft.com/office/2006/metadata/properties" ma:root="true" ma:fieldsID="661123bc51bc113808b2ac763045b781" ns2:_="" ns3:_="">
    <xsd:import namespace="a7bc5c05-5cca-4cb8-a19e-1e9f0cb5f913"/>
    <xsd:import namespace="d38b5014-2733-4de1-a05e-52a83f6a310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bc5c05-5cca-4cb8-a19e-1e9f0cb5f9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38b5014-2733-4de1-a05e-52a83f6a310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E3298D-E362-4F6D-9FB7-3B3BD2AA399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5FE1AB6-BABC-4A6E-8217-CD73E0FF6ECE}">
  <ds:schemaRefs>
    <ds:schemaRef ds:uri="http://schemas.microsoft.com/sharepoint/v3/contenttype/forms"/>
  </ds:schemaRefs>
</ds:datastoreItem>
</file>

<file path=customXml/itemProps3.xml><?xml version="1.0" encoding="utf-8"?>
<ds:datastoreItem xmlns:ds="http://schemas.openxmlformats.org/officeDocument/2006/customXml" ds:itemID="{9DE01528-7DB5-4506-93BF-DCB1EF213E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bc5c05-5cca-4cb8-a19e-1e9f0cb5f913"/>
    <ds:schemaRef ds:uri="d38b5014-2733-4de1-a05e-52a83f6a31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799</TotalTime>
  <Words>689</Words>
  <Application>Microsoft Office PowerPoint</Application>
  <PresentationFormat>Widescreen</PresentationFormat>
  <Paragraphs>59</Paragraphs>
  <Slides>8</Slides>
  <Notes>6</Notes>
  <HiddenSlides>0</HiddenSlides>
  <MMClips>0</MMClips>
  <ScaleCrop>false</ScaleCrop>
  <HeadingPairs>
    <vt:vector size="4" baseType="variant">
      <vt:variant>
        <vt:lpstr>Theme</vt:lpstr>
      </vt:variant>
      <vt:variant>
        <vt:i4>3</vt:i4>
      </vt:variant>
      <vt:variant>
        <vt:lpstr>Slide Titles</vt:lpstr>
      </vt:variant>
      <vt:variant>
        <vt:i4>8</vt:i4>
      </vt:variant>
    </vt:vector>
  </HeadingPairs>
  <TitlesOfParts>
    <vt:vector size="11" baseType="lpstr">
      <vt:lpstr>Title Slide</vt:lpstr>
      <vt:lpstr>Border</vt:lpstr>
      <vt:lpstr>Background</vt:lpstr>
      <vt:lpstr>LESSON 3</vt:lpstr>
      <vt:lpstr>LATE 1800’S AND EARLY 1900’S IRELAND</vt:lpstr>
      <vt:lpstr>PowerPoint Presentation</vt:lpstr>
      <vt:lpstr>PowerPoint Presentation</vt:lpstr>
      <vt:lpstr>PowerPoint Presentation</vt:lpstr>
      <vt:lpstr>PowerPoint Presentation</vt:lpstr>
      <vt:lpstr>WORKERS IN IRELAND</vt:lpstr>
      <vt:lpstr>WHAT HAVE WE LEARNED?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dc:title>
  <dc:creator>Kimberley Kendall</dc:creator>
  <cp:lastModifiedBy>Kimberley Kendall</cp:lastModifiedBy>
  <cp:revision>82</cp:revision>
  <dcterms:created xsi:type="dcterms:W3CDTF">2021-11-01T19:32:50Z</dcterms:created>
  <dcterms:modified xsi:type="dcterms:W3CDTF">2022-04-06T09:17:10Z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0x010100B332B1DAF0629D4CB667CBE8E79EA8FC</vt:lpwstr>
  </property>
</Properties>
</file>