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1.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33.xml" ContentType="application/vnd.openxmlformats-officedocument.presentationml.slideLayout+xml"/>
  <Override PartName="/ppt/slideLayouts/slideLayout37.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36.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42.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64" r:id="rId2"/>
    <p:sldMasterId id="2147483671" r:id="rId3"/>
  </p:sldMasterIdLst>
  <p:notesMasterIdLst>
    <p:notesMasterId r:id="rId10"/>
  </p:notesMasterIdLst>
  <p:handoutMasterIdLst>
    <p:handoutMasterId r:id="rId11"/>
  </p:handoutMasterIdLst>
  <p:sldIdLst>
    <p:sldId id="283" r:id="rId4"/>
    <p:sldId id="284" r:id="rId5"/>
    <p:sldId id="285" r:id="rId6"/>
    <p:sldId id="309" r:id="rId7"/>
    <p:sldId id="310"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5"/>
    <p:restoredTop sz="76529"/>
  </p:normalViewPr>
  <p:slideViewPr>
    <p:cSldViewPr snapToGrid="0" snapToObjects="1">
      <p:cViewPr>
        <p:scale>
          <a:sx n="53" d="100"/>
          <a:sy n="53" d="100"/>
        </p:scale>
        <p:origin x="2352" y="71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408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A2D32-F977-7740-8420-96071C3513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24B575-0841-7E42-BBAE-34C74E03A2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D5292B-E9F1-304B-9357-BEBCE7E80F65}" type="datetimeFigureOut">
              <a:rPr lang="en-US" smtClean="0"/>
              <a:t>11/24/21</a:t>
            </a:fld>
            <a:endParaRPr lang="en-US"/>
          </a:p>
        </p:txBody>
      </p:sp>
      <p:sp>
        <p:nvSpPr>
          <p:cNvPr id="4" name="Footer Placeholder 3">
            <a:extLst>
              <a:ext uri="{FF2B5EF4-FFF2-40B4-BE49-F238E27FC236}">
                <a16:creationId xmlns:a16="http://schemas.microsoft.com/office/drawing/2014/main" id="{3E7FDB47-86E1-374C-BE7A-19E325EABB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F95924-7F88-C040-AF07-913957795C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A385E-63E7-C84B-BC01-8760A965DB23}" type="slidenum">
              <a:rPr lang="en-US" smtClean="0"/>
              <a:t>‹#›</a:t>
            </a:fld>
            <a:endParaRPr lang="en-US"/>
          </a:p>
        </p:txBody>
      </p:sp>
    </p:spTree>
    <p:extLst>
      <p:ext uri="{BB962C8B-B14F-4D97-AF65-F5344CB8AC3E}">
        <p14:creationId xmlns:p14="http://schemas.microsoft.com/office/powerpoint/2010/main" val="372662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CBF6B-FBD3-DE4C-8D64-B425280D1EA3}" type="datetimeFigureOut">
              <a:rPr lang="en-US" smtClean="0"/>
              <a:t>11/24/21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F4D63-EFBC-A54F-A8AF-25FDB1121414}" type="slidenum">
              <a:rPr lang="en-US" smtClean="0"/>
              <a:t>‹#›</a:t>
            </a:fld>
            <a:endParaRPr lang="en-US"/>
          </a:p>
        </p:txBody>
      </p:sp>
    </p:spTree>
    <p:extLst>
      <p:ext uri="{BB962C8B-B14F-4D97-AF65-F5344CB8AC3E}">
        <p14:creationId xmlns:p14="http://schemas.microsoft.com/office/powerpoint/2010/main" val="71093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Encourage the pupils to draw links between the idea of Jim Larkin growing up in poverty and the images of the previous lessons, the lives of the people in those photographs and the conditions they lived in.</a:t>
            </a:r>
          </a:p>
          <a:p>
            <a:endParaRPr lang="en-US" dirty="0"/>
          </a:p>
          <a:p>
            <a:pPr marL="171450" indent="-171450">
              <a:buFont typeface="Arial" panose="020B0604020202020204" pitchFamily="34" charset="0"/>
              <a:buChar char="•"/>
            </a:pPr>
            <a:r>
              <a:rPr lang="en-US" i="1" dirty="0"/>
              <a:t>What is a strike? – emphasizing the concept of collective action</a:t>
            </a:r>
          </a:p>
          <a:p>
            <a:endParaRPr lang="en-US" dirty="0"/>
          </a:p>
          <a:p>
            <a:r>
              <a:rPr lang="en-US" dirty="0"/>
              <a:t>‘The Trade Union Movement’ – draw links with previous lesson and the idea of a democratic collective who can take positions, action and stand together in solidarity for the protection of others.</a:t>
            </a:r>
          </a:p>
        </p:txBody>
      </p:sp>
      <p:sp>
        <p:nvSpPr>
          <p:cNvPr id="4" name="Slide Number Placeholder 3"/>
          <p:cNvSpPr>
            <a:spLocks noGrp="1"/>
          </p:cNvSpPr>
          <p:nvPr>
            <p:ph type="sldNum" sz="quarter" idx="5"/>
          </p:nvPr>
        </p:nvSpPr>
        <p:spPr/>
        <p:txBody>
          <a:bodyPr/>
          <a:lstStyle/>
          <a:p>
            <a:fld id="{D2AF4D63-EFBC-A54F-A8AF-25FDB1121414}" type="slidenum">
              <a:rPr lang="en-US" smtClean="0"/>
              <a:t>2</a:t>
            </a:fld>
            <a:endParaRPr lang="en-US"/>
          </a:p>
        </p:txBody>
      </p:sp>
    </p:spTree>
    <p:extLst>
      <p:ext uri="{BB962C8B-B14F-4D97-AF65-F5344CB8AC3E}">
        <p14:creationId xmlns:p14="http://schemas.microsoft.com/office/powerpoint/2010/main" val="120919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Focus on the word ‘</a:t>
            </a:r>
            <a:r>
              <a:rPr lang="en-US" b="1" i="1" dirty="0" err="1"/>
              <a:t>organise</a:t>
            </a:r>
            <a:r>
              <a:rPr lang="en-US" b="1" i="1" dirty="0"/>
              <a:t>’ – what does it mean in the sense of trade union activity?</a:t>
            </a:r>
          </a:p>
          <a:p>
            <a:endParaRPr lang="en-US" dirty="0"/>
          </a:p>
          <a:p>
            <a:r>
              <a:rPr lang="en-US" dirty="0"/>
              <a:t>It can very much be the case that the majority of workers in a particular sector (</a:t>
            </a:r>
            <a:r>
              <a:rPr lang="en-US" dirty="0" err="1"/>
              <a:t>Eg.</a:t>
            </a:r>
            <a:r>
              <a:rPr lang="en-US" dirty="0"/>
              <a:t> Dockers, Teachers, Bus Drivers, Nurses) are being treated unfairly, are not happy about it. Their collective unhappiness or anger can be channeled into a force of change by </a:t>
            </a:r>
            <a:r>
              <a:rPr lang="en-US" dirty="0" err="1"/>
              <a:t>organising</a:t>
            </a:r>
            <a:r>
              <a:rPr lang="en-US" dirty="0"/>
              <a:t> themselves – trade unions provide this channel. </a:t>
            </a:r>
          </a:p>
          <a:p>
            <a:endParaRPr lang="en-US" dirty="0"/>
          </a:p>
          <a:p>
            <a:r>
              <a:rPr lang="en-US" dirty="0" err="1"/>
              <a:t>Organised</a:t>
            </a:r>
            <a:r>
              <a:rPr lang="en-US" dirty="0"/>
              <a:t> collective actions or expressions of demands are stronger than singular or disparate expressions of the same thing.</a:t>
            </a:r>
          </a:p>
        </p:txBody>
      </p:sp>
      <p:sp>
        <p:nvSpPr>
          <p:cNvPr id="4" name="Slide Number Placeholder 3"/>
          <p:cNvSpPr>
            <a:spLocks noGrp="1"/>
          </p:cNvSpPr>
          <p:nvPr>
            <p:ph type="sldNum" sz="quarter" idx="5"/>
          </p:nvPr>
        </p:nvSpPr>
        <p:spPr/>
        <p:txBody>
          <a:bodyPr/>
          <a:lstStyle/>
          <a:p>
            <a:fld id="{D2AF4D63-EFBC-A54F-A8AF-25FDB1121414}" type="slidenum">
              <a:rPr lang="en-US" smtClean="0"/>
              <a:t>3</a:t>
            </a:fld>
            <a:endParaRPr lang="en-US"/>
          </a:p>
        </p:txBody>
      </p:sp>
    </p:spTree>
    <p:extLst>
      <p:ext uri="{BB962C8B-B14F-4D97-AF65-F5344CB8AC3E}">
        <p14:creationId xmlns:p14="http://schemas.microsoft.com/office/powerpoint/2010/main" val="50544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Encourage the pupils to imagine themselves in the shoes of the workers and ‘bosses.’ </a:t>
            </a:r>
          </a:p>
          <a:p>
            <a:endParaRPr lang="en-US" dirty="0"/>
          </a:p>
          <a:p>
            <a:r>
              <a:rPr lang="en-US" dirty="0"/>
              <a:t>The pros and cons of trade unions may be different. For example, for the owner of a company, unions can be viewed through many lenses. They can be viewed as a barrier to having control over the pay conditions of your workers, however, allowing unions to exist and more importantly, </a:t>
            </a:r>
            <a:r>
              <a:rPr lang="en-US" dirty="0" err="1"/>
              <a:t>recognising</a:t>
            </a:r>
            <a:r>
              <a:rPr lang="en-US" dirty="0"/>
              <a:t> them, provides the workers with a sense of respect. If workers feel they are afforded the opportunity to be listened to, to have an input, to have ownership over their pay and conditions, they are more likely to be loyal, and to work harder and respect management.</a:t>
            </a:r>
          </a:p>
          <a:p>
            <a:endParaRPr lang="en-US" dirty="0"/>
          </a:p>
          <a:p>
            <a:r>
              <a:rPr lang="en-US" b="1" i="1" dirty="0"/>
              <a:t>Focus on how the portrayal of the ‘lock out’ was important. </a:t>
            </a:r>
            <a:r>
              <a:rPr lang="en-US" dirty="0"/>
              <a:t>In truth, the workers were not turning up to work – the withdrawal of their </a:t>
            </a:r>
            <a:r>
              <a:rPr lang="en-US" dirty="0" err="1"/>
              <a:t>labour</a:t>
            </a:r>
            <a:r>
              <a:rPr lang="en-US" dirty="0"/>
              <a:t> was their industrial action, but Larkin, turned it on its head to point blame at management and owners. It introduces the idea that engaging in work is about engaging in decent work for decent pay, not just turning up.</a:t>
            </a:r>
          </a:p>
        </p:txBody>
      </p:sp>
      <p:sp>
        <p:nvSpPr>
          <p:cNvPr id="4" name="Slide Number Placeholder 3"/>
          <p:cNvSpPr>
            <a:spLocks noGrp="1"/>
          </p:cNvSpPr>
          <p:nvPr>
            <p:ph type="sldNum" sz="quarter" idx="5"/>
          </p:nvPr>
        </p:nvSpPr>
        <p:spPr/>
        <p:txBody>
          <a:bodyPr/>
          <a:lstStyle/>
          <a:p>
            <a:fld id="{D2AF4D63-EFBC-A54F-A8AF-25FDB1121414}" type="slidenum">
              <a:rPr lang="en-US" smtClean="0"/>
              <a:t>4</a:t>
            </a:fld>
            <a:endParaRPr lang="en-US"/>
          </a:p>
        </p:txBody>
      </p:sp>
    </p:spTree>
    <p:extLst>
      <p:ext uri="{BB962C8B-B14F-4D97-AF65-F5344CB8AC3E}">
        <p14:creationId xmlns:p14="http://schemas.microsoft.com/office/powerpoint/2010/main" val="64843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Encourage the children to reflect on the outcome </a:t>
            </a:r>
            <a:r>
              <a:rPr lang="en-US" dirty="0"/>
              <a:t>– no major changes occurred in the short term, however, the collective and </a:t>
            </a:r>
            <a:r>
              <a:rPr lang="en-US" dirty="0" err="1"/>
              <a:t>organised</a:t>
            </a:r>
            <a:r>
              <a:rPr lang="en-US" dirty="0"/>
              <a:t> action of the workers led to an increased awareness, growth and influence of trade unions going forward. </a:t>
            </a:r>
          </a:p>
          <a:p>
            <a:endParaRPr lang="en-US" dirty="0"/>
          </a:p>
          <a:p>
            <a:r>
              <a:rPr lang="en-US" dirty="0"/>
              <a:t>Although not immediate, their collective action fed into a process that over time has improved the pay and conditions of workers. This process is on-going still today, with an aim to protect what has been gained and to campaign for further improvements.</a:t>
            </a:r>
          </a:p>
        </p:txBody>
      </p:sp>
      <p:sp>
        <p:nvSpPr>
          <p:cNvPr id="4" name="Slide Number Placeholder 3"/>
          <p:cNvSpPr>
            <a:spLocks noGrp="1"/>
          </p:cNvSpPr>
          <p:nvPr>
            <p:ph type="sldNum" sz="quarter" idx="5"/>
          </p:nvPr>
        </p:nvSpPr>
        <p:spPr/>
        <p:txBody>
          <a:bodyPr/>
          <a:lstStyle/>
          <a:p>
            <a:fld id="{D2AF4D63-EFBC-A54F-A8AF-25FDB1121414}" type="slidenum">
              <a:rPr lang="en-US" smtClean="0"/>
              <a:t>5</a:t>
            </a:fld>
            <a:endParaRPr lang="en-US"/>
          </a:p>
        </p:txBody>
      </p:sp>
    </p:spTree>
    <p:extLst>
      <p:ext uri="{BB962C8B-B14F-4D97-AF65-F5344CB8AC3E}">
        <p14:creationId xmlns:p14="http://schemas.microsoft.com/office/powerpoint/2010/main" val="1271425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1: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9F9C9-5923-1146-8E37-CD78E346348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6384630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sson 5: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2D4E9-0D7E-5448-BA75-E095D78DD0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4124101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2340B3-489B-D54D-A91E-C16A4D47F0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527729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260932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son 1: 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24A52-0C99-BA47-B521-AD82970D810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4518379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631DD-91AF-134A-93EC-7D0A26C5A0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346636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836584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sson 2: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8B0A1D-6AC6-7844-BC24-CA83476C092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918692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8B2717-ADF3-3442-A692-DC4784E3A9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591887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0271396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sson 3: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F876EC-62FC-9944-AAB4-1D57DCF5EE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891901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1: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EE3842-6B65-844A-A54D-104554E200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1953526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A1BF8-CCBB-8D4D-B840-8C40F77E7C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55918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3708871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sson 4: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25C4-EACB-DF4B-B585-B4815E0590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563504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B91018-0369-144B-A9C9-CFC41D1EDA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13F19165-FDAF-C842-9CD6-75C25D3C6B1F}"/>
              </a:ext>
            </a:extLst>
          </p:cNvPr>
          <p:cNvSpPr>
            <a:spLocks noGrp="1"/>
          </p:cNvSpPr>
          <p:nvPr>
            <p:ph type="pic" sz="quarter" idx="10"/>
          </p:nvPr>
        </p:nvSpPr>
        <p:spPr>
          <a:xfrm>
            <a:off x="539400" y="540000"/>
            <a:ext cx="11113200" cy="4271843"/>
          </a:xfrm>
          <a:prstGeom prst="rect">
            <a:avLst/>
          </a:prstGeom>
        </p:spPr>
        <p:txBody>
          <a:bodyPr/>
          <a:lstStyle>
            <a:lvl1pPr marL="0" indent="0">
              <a:buNone/>
              <a:defRPr>
                <a:latin typeface="Tw Cen MT" panose="020B0602020104020603" pitchFamily="34" charset="77"/>
              </a:defRPr>
            </a:lvl1pPr>
          </a:lstStyle>
          <a:p>
            <a:endParaRPr lang="en-US" dirty="0"/>
          </a:p>
        </p:txBody>
      </p:sp>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4956313"/>
            <a:ext cx="10009832" cy="1348261"/>
          </a:xfrm>
          <a:prstGeom prst="rect">
            <a:avLst/>
          </a:prstGeom>
        </p:spPr>
        <p:txBody>
          <a:bodyPr anchor="b"/>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10" name="Picture 9">
            <a:extLst>
              <a:ext uri="{FF2B5EF4-FFF2-40B4-BE49-F238E27FC236}">
                <a16:creationId xmlns:a16="http://schemas.microsoft.com/office/drawing/2014/main" id="{0AFE21A2-E245-2B40-BCA4-1E80C22D1F12}"/>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3504080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7" name="Text Placeholder 3">
            <a:extLst>
              <a:ext uri="{FF2B5EF4-FFF2-40B4-BE49-F238E27FC236}">
                <a16:creationId xmlns:a16="http://schemas.microsoft.com/office/drawing/2014/main" id="{A4E6CE30-6105-834C-8716-6DA68D00C3CE}"/>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D9DC7F91-D164-324E-89D3-C99913125881}"/>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9259369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sson 5: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0F94B7-FFC4-8A46-875F-219CE0FE913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36F0D7B-A09A-D946-A88C-10A9E6C6C393}"/>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390437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sson 1: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00CC3-BB63-9E43-A16A-CFBED618CD2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55713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sson 1: Text and Ic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9314881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sson 1: Text and Iconx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E384CF-783E-5047-9812-ABBD62A28C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2849882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sson 1: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7B606-EBED-9549-A7AE-06DE8115299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12962423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2: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CDD242-E77F-B14C-9B79-D5D616B05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2219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sson 2: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23C1E-92AD-0E4B-B7A3-5FEDDD758F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19423820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sson 2: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24B16-A955-8644-BF70-274D42CF6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9" name="Picture 8">
            <a:extLst>
              <a:ext uri="{FF2B5EF4-FFF2-40B4-BE49-F238E27FC236}">
                <a16:creationId xmlns:a16="http://schemas.microsoft.com/office/drawing/2014/main" id="{2D723663-94A0-594D-9172-B2FFEF067109}"/>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0" name="Text Placeholder 3">
            <a:extLst>
              <a:ext uri="{FF2B5EF4-FFF2-40B4-BE49-F238E27FC236}">
                <a16:creationId xmlns:a16="http://schemas.microsoft.com/office/drawing/2014/main" id="{81D154E3-3CF2-FC47-9B88-1C534C507968}"/>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2" name="Picture Placeholder 9">
            <a:extLst>
              <a:ext uri="{FF2B5EF4-FFF2-40B4-BE49-F238E27FC236}">
                <a16:creationId xmlns:a16="http://schemas.microsoft.com/office/drawing/2014/main" id="{5FEB7C9C-AC4D-5947-9A4F-56CBCBB2EA9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17853789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sson 2: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5F8102A-83D4-C44B-B78B-8E3FBF3EE9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24133892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sson 2: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FB10E-8B08-1D42-89FA-905BB0D83A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197190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sson 3: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DC862-26A0-EF49-8258-2D7A36F9B66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30206290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sson 3: Text and Ic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09A17A-289C-FE4F-9BE6-C8865E8908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0" name="Picture 9">
            <a:extLst>
              <a:ext uri="{FF2B5EF4-FFF2-40B4-BE49-F238E27FC236}">
                <a16:creationId xmlns:a16="http://schemas.microsoft.com/office/drawing/2014/main" id="{598D2B1F-C779-D94D-A3A9-6D38C8E3DA90}"/>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E3ACC378-22CF-FA49-9A64-C1CA16EE62CF}"/>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C02C7884-25E6-9440-8624-692FFD628FB5}"/>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281143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sson 3: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CDEA391-92EE-544D-A51D-0D253F5433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36396242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sson 3: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C9CC1-122A-424F-85F0-1151CE53CE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6439255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sson 4: 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ED1F9-6A3A-E14B-A448-00B1ECC1AA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811072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sson 4: Text and Ic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344D2B-AAC1-D144-860A-0F7DDE0548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0" name="Picture 9">
            <a:extLst>
              <a:ext uri="{FF2B5EF4-FFF2-40B4-BE49-F238E27FC236}">
                <a16:creationId xmlns:a16="http://schemas.microsoft.com/office/drawing/2014/main" id="{0824E984-774E-7C48-AFC2-BA609481C00C}"/>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2" name="Text Placeholder 3">
            <a:extLst>
              <a:ext uri="{FF2B5EF4-FFF2-40B4-BE49-F238E27FC236}">
                <a16:creationId xmlns:a16="http://schemas.microsoft.com/office/drawing/2014/main" id="{71A4F995-9B0B-C14C-A638-C2451E24D439}"/>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D7BC933F-5C3C-3541-836A-E982B471AAF3}"/>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3026840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2: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51095D-088A-5645-9B64-D222D5365C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2812597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sson 4: Text and Iconx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334AF9-9604-584A-96C9-2D94AD459A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3489551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sson 4: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62378-3688-774C-B812-704BF5466E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30905017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sson 5: Pic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2E9D8-8AF8-1B43-9658-F15B43E81F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CFE386FA-3270-D843-86AD-2F34900F6B20}"/>
              </a:ext>
            </a:extLst>
          </p:cNvPr>
          <p:cNvSpPr>
            <a:spLocks noGrp="1"/>
          </p:cNvSpPr>
          <p:nvPr>
            <p:ph type="pic" sz="quarter" idx="10"/>
          </p:nvPr>
        </p:nvSpPr>
        <p:spPr>
          <a:xfrm>
            <a:off x="3865964" y="-1430721"/>
            <a:ext cx="9515577" cy="9469746"/>
          </a:xfrm>
          <a:custGeom>
            <a:avLst/>
            <a:gdLst>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709758 w 8872904"/>
              <a:gd name="connsiteY5" fmla="*/ 1333820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7510514 w 8872904"/>
              <a:gd name="connsiteY7" fmla="*/ 3096813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73497 w 8872904"/>
              <a:gd name="connsiteY6" fmla="*/ 1272158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8872904"/>
              <a:gd name="connsiteY0" fmla="*/ 4343418 h 8686835"/>
              <a:gd name="connsiteX1" fmla="*/ 1362390 w 8872904"/>
              <a:gd name="connsiteY1" fmla="*/ 3096813 h 8686835"/>
              <a:gd name="connsiteX2" fmla="*/ 1299407 w 8872904"/>
              <a:gd name="connsiteY2" fmla="*/ 1272158 h 8686835"/>
              <a:gd name="connsiteX3" fmla="*/ 3163146 w 8872904"/>
              <a:gd name="connsiteY3" fmla="*/ 1333820 h 8686835"/>
              <a:gd name="connsiteX4" fmla="*/ 4436452 w 8872904"/>
              <a:gd name="connsiteY4" fmla="*/ 0 h 8686835"/>
              <a:gd name="connsiteX5" fmla="*/ 5374907 w 8872904"/>
              <a:gd name="connsiteY5" fmla="*/ 2119431 h 8686835"/>
              <a:gd name="connsiteX6" fmla="*/ 7547739 w 8872904"/>
              <a:gd name="connsiteY6" fmla="*/ 692609 h 8686835"/>
              <a:gd name="connsiteX7" fmla="*/ 6789297 w 8872904"/>
              <a:gd name="connsiteY7" fmla="*/ 3174086 h 8686835"/>
              <a:gd name="connsiteX8" fmla="*/ 8872904 w 8872904"/>
              <a:gd name="connsiteY8" fmla="*/ 4343418 h 8686835"/>
              <a:gd name="connsiteX9" fmla="*/ 7510514 w 8872904"/>
              <a:gd name="connsiteY9" fmla="*/ 5590022 h 8686835"/>
              <a:gd name="connsiteX10" fmla="*/ 7573497 w 8872904"/>
              <a:gd name="connsiteY10" fmla="*/ 7414677 h 8686835"/>
              <a:gd name="connsiteX11" fmla="*/ 5709758 w 8872904"/>
              <a:gd name="connsiteY11" fmla="*/ 7353015 h 8686835"/>
              <a:gd name="connsiteX12" fmla="*/ 4436452 w 8872904"/>
              <a:gd name="connsiteY12" fmla="*/ 8686835 h 8686835"/>
              <a:gd name="connsiteX13" fmla="*/ 3163146 w 8872904"/>
              <a:gd name="connsiteY13" fmla="*/ 7353015 h 8686835"/>
              <a:gd name="connsiteX14" fmla="*/ 1299407 w 8872904"/>
              <a:gd name="connsiteY14" fmla="*/ 7414677 h 8686835"/>
              <a:gd name="connsiteX15" fmla="*/ 1362390 w 8872904"/>
              <a:gd name="connsiteY15" fmla="*/ 5590022 h 8686835"/>
              <a:gd name="connsiteX16" fmla="*/ 0 w 8872904"/>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510514 w 9040329"/>
              <a:gd name="connsiteY9" fmla="*/ 5590022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7573497 w 9040329"/>
              <a:gd name="connsiteY10" fmla="*/ 7414677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709758 w 9040329"/>
              <a:gd name="connsiteY11" fmla="*/ 7353015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3163146 w 9040329"/>
              <a:gd name="connsiteY13" fmla="*/ 7353015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686835"/>
              <a:gd name="connsiteX1" fmla="*/ 1362390 w 9040329"/>
              <a:gd name="connsiteY1" fmla="*/ 3096813 h 8686835"/>
              <a:gd name="connsiteX2" fmla="*/ 1299407 w 9040329"/>
              <a:gd name="connsiteY2" fmla="*/ 1272158 h 8686835"/>
              <a:gd name="connsiteX3" fmla="*/ 3163146 w 9040329"/>
              <a:gd name="connsiteY3" fmla="*/ 1333820 h 8686835"/>
              <a:gd name="connsiteX4" fmla="*/ 4436452 w 9040329"/>
              <a:gd name="connsiteY4" fmla="*/ 0 h 8686835"/>
              <a:gd name="connsiteX5" fmla="*/ 5374907 w 9040329"/>
              <a:gd name="connsiteY5" fmla="*/ 2119431 h 8686835"/>
              <a:gd name="connsiteX6" fmla="*/ 7547739 w 9040329"/>
              <a:gd name="connsiteY6" fmla="*/ 692609 h 8686835"/>
              <a:gd name="connsiteX7" fmla="*/ 6789297 w 9040329"/>
              <a:gd name="connsiteY7" fmla="*/ 3174086 h 8686835"/>
              <a:gd name="connsiteX8" fmla="*/ 9040329 w 9040329"/>
              <a:gd name="connsiteY8" fmla="*/ 3841142 h 8686835"/>
              <a:gd name="connsiteX9" fmla="*/ 7111268 w 9040329"/>
              <a:gd name="connsiteY9" fmla="*/ 4984715 h 8686835"/>
              <a:gd name="connsiteX10" fmla="*/ 8603807 w 9040329"/>
              <a:gd name="connsiteY10" fmla="*/ 7440435 h 8686835"/>
              <a:gd name="connsiteX11" fmla="*/ 5993094 w 9040329"/>
              <a:gd name="connsiteY11" fmla="*/ 6464373 h 8686835"/>
              <a:gd name="connsiteX12" fmla="*/ 4436452 w 9040329"/>
              <a:gd name="connsiteY12" fmla="*/ 8686835 h 8686835"/>
              <a:gd name="connsiteX13" fmla="*/ 4154819 w 9040329"/>
              <a:gd name="connsiteY13" fmla="*/ 6709071 h 8686835"/>
              <a:gd name="connsiteX14" fmla="*/ 1299407 w 9040329"/>
              <a:gd name="connsiteY14" fmla="*/ 7414677 h 8686835"/>
              <a:gd name="connsiteX15" fmla="*/ 1362390 w 9040329"/>
              <a:gd name="connsiteY15" fmla="*/ 5590022 h 8686835"/>
              <a:gd name="connsiteX16" fmla="*/ 0 w 9040329"/>
              <a:gd name="connsiteY16" fmla="*/ 4343418 h 8686835"/>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299407 w 9040329"/>
              <a:gd name="connsiteY14" fmla="*/ 7414677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1362390 w 9040329"/>
              <a:gd name="connsiteY15" fmla="*/ 5590022 h 8964421"/>
              <a:gd name="connsiteX16" fmla="*/ 0 w 9040329"/>
              <a:gd name="connsiteY16" fmla="*/ 4343418 h 8964421"/>
              <a:gd name="connsiteX0" fmla="*/ 0 w 9040329"/>
              <a:gd name="connsiteY0" fmla="*/ 4343418 h 8964421"/>
              <a:gd name="connsiteX1" fmla="*/ 1362390 w 9040329"/>
              <a:gd name="connsiteY1" fmla="*/ 3096813 h 8964421"/>
              <a:gd name="connsiteX2" fmla="*/ 1299407 w 9040329"/>
              <a:gd name="connsiteY2" fmla="*/ 1272158 h 8964421"/>
              <a:gd name="connsiteX3" fmla="*/ 3163146 w 9040329"/>
              <a:gd name="connsiteY3" fmla="*/ 1333820 h 8964421"/>
              <a:gd name="connsiteX4" fmla="*/ 4436452 w 9040329"/>
              <a:gd name="connsiteY4" fmla="*/ 0 h 8964421"/>
              <a:gd name="connsiteX5" fmla="*/ 5374907 w 9040329"/>
              <a:gd name="connsiteY5" fmla="*/ 2119431 h 8964421"/>
              <a:gd name="connsiteX6" fmla="*/ 7547739 w 9040329"/>
              <a:gd name="connsiteY6" fmla="*/ 692609 h 8964421"/>
              <a:gd name="connsiteX7" fmla="*/ 6789297 w 9040329"/>
              <a:gd name="connsiteY7" fmla="*/ 3174086 h 8964421"/>
              <a:gd name="connsiteX8" fmla="*/ 9040329 w 9040329"/>
              <a:gd name="connsiteY8" fmla="*/ 3841142 h 8964421"/>
              <a:gd name="connsiteX9" fmla="*/ 7111268 w 9040329"/>
              <a:gd name="connsiteY9" fmla="*/ 4984715 h 8964421"/>
              <a:gd name="connsiteX10" fmla="*/ 8603807 w 9040329"/>
              <a:gd name="connsiteY10" fmla="*/ 7440435 h 8964421"/>
              <a:gd name="connsiteX11" fmla="*/ 5993094 w 9040329"/>
              <a:gd name="connsiteY11" fmla="*/ 6464373 h 8964421"/>
              <a:gd name="connsiteX12" fmla="*/ 5318194 w 9040329"/>
              <a:gd name="connsiteY12" fmla="*/ 8964421 h 8964421"/>
              <a:gd name="connsiteX13" fmla="*/ 4154819 w 9040329"/>
              <a:gd name="connsiteY13" fmla="*/ 6709071 h 8964421"/>
              <a:gd name="connsiteX14" fmla="*/ 1887236 w 9040329"/>
              <a:gd name="connsiteY14" fmla="*/ 8149463 h 8964421"/>
              <a:gd name="connsiteX15" fmla="*/ 2668676 w 9040329"/>
              <a:gd name="connsiteY15" fmla="*/ 5606350 h 8964421"/>
              <a:gd name="connsiteX16" fmla="*/ 0 w 9040329"/>
              <a:gd name="connsiteY16" fmla="*/ 4343418 h 8964421"/>
              <a:gd name="connsiteX0" fmla="*/ 0 w 9105643"/>
              <a:gd name="connsiteY0" fmla="*/ 5045547 h 8964421"/>
              <a:gd name="connsiteX1" fmla="*/ 1427704 w 9105643"/>
              <a:gd name="connsiteY1" fmla="*/ 3096813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1364721 w 9105643"/>
              <a:gd name="connsiteY2" fmla="*/ 12721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228460 w 9105643"/>
              <a:gd name="connsiteY3" fmla="*/ 1333820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45547 h 8964421"/>
              <a:gd name="connsiteX1" fmla="*/ 2505389 w 9105643"/>
              <a:gd name="connsiteY1" fmla="*/ 3798942 h 8964421"/>
              <a:gd name="connsiteX2" fmla="*/ 972835 w 9105643"/>
              <a:gd name="connsiteY2" fmla="*/ 1500758 h 8964421"/>
              <a:gd name="connsiteX3" fmla="*/ 3604017 w 9105643"/>
              <a:gd name="connsiteY3" fmla="*/ 2313534 h 8964421"/>
              <a:gd name="connsiteX4" fmla="*/ 4501766 w 9105643"/>
              <a:gd name="connsiteY4" fmla="*/ 0 h 8964421"/>
              <a:gd name="connsiteX5" fmla="*/ 5440221 w 9105643"/>
              <a:gd name="connsiteY5" fmla="*/ 2119431 h 8964421"/>
              <a:gd name="connsiteX6" fmla="*/ 7613053 w 9105643"/>
              <a:gd name="connsiteY6" fmla="*/ 692609 h 8964421"/>
              <a:gd name="connsiteX7" fmla="*/ 6854611 w 9105643"/>
              <a:gd name="connsiteY7" fmla="*/ 3174086 h 8964421"/>
              <a:gd name="connsiteX8" fmla="*/ 9105643 w 9105643"/>
              <a:gd name="connsiteY8" fmla="*/ 3841142 h 8964421"/>
              <a:gd name="connsiteX9" fmla="*/ 7176582 w 9105643"/>
              <a:gd name="connsiteY9" fmla="*/ 4984715 h 8964421"/>
              <a:gd name="connsiteX10" fmla="*/ 8669121 w 9105643"/>
              <a:gd name="connsiteY10" fmla="*/ 7440435 h 8964421"/>
              <a:gd name="connsiteX11" fmla="*/ 6058408 w 9105643"/>
              <a:gd name="connsiteY11" fmla="*/ 6464373 h 8964421"/>
              <a:gd name="connsiteX12" fmla="*/ 5383508 w 9105643"/>
              <a:gd name="connsiteY12" fmla="*/ 8964421 h 8964421"/>
              <a:gd name="connsiteX13" fmla="*/ 4220133 w 9105643"/>
              <a:gd name="connsiteY13" fmla="*/ 6709071 h 8964421"/>
              <a:gd name="connsiteX14" fmla="*/ 1952550 w 9105643"/>
              <a:gd name="connsiteY14" fmla="*/ 8149463 h 8964421"/>
              <a:gd name="connsiteX15" fmla="*/ 2733990 w 9105643"/>
              <a:gd name="connsiteY15" fmla="*/ 5606350 h 8964421"/>
              <a:gd name="connsiteX16" fmla="*/ 0 w 9105643"/>
              <a:gd name="connsiteY16" fmla="*/ 5045547 h 8964421"/>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40221 w 9105643"/>
              <a:gd name="connsiteY5" fmla="*/ 2086774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012890 h 8931764"/>
              <a:gd name="connsiteX1" fmla="*/ 2505389 w 9105643"/>
              <a:gd name="connsiteY1" fmla="*/ 3766285 h 8931764"/>
              <a:gd name="connsiteX2" fmla="*/ 972835 w 9105643"/>
              <a:gd name="connsiteY2" fmla="*/ 1468101 h 8931764"/>
              <a:gd name="connsiteX3" fmla="*/ 3604017 w 9105643"/>
              <a:gd name="connsiteY3" fmla="*/ 2280877 h 8931764"/>
              <a:gd name="connsiteX4" fmla="*/ 4191523 w 9105643"/>
              <a:gd name="connsiteY4" fmla="*/ 0 h 8931764"/>
              <a:gd name="connsiteX5" fmla="*/ 5430172 w 9105643"/>
              <a:gd name="connsiteY5" fmla="*/ 2046581 h 8931764"/>
              <a:gd name="connsiteX6" fmla="*/ 7613053 w 9105643"/>
              <a:gd name="connsiteY6" fmla="*/ 659952 h 8931764"/>
              <a:gd name="connsiteX7" fmla="*/ 6854611 w 9105643"/>
              <a:gd name="connsiteY7" fmla="*/ 3141429 h 8931764"/>
              <a:gd name="connsiteX8" fmla="*/ 9105643 w 9105643"/>
              <a:gd name="connsiteY8" fmla="*/ 3808485 h 8931764"/>
              <a:gd name="connsiteX9" fmla="*/ 7176582 w 9105643"/>
              <a:gd name="connsiteY9" fmla="*/ 4952058 h 8931764"/>
              <a:gd name="connsiteX10" fmla="*/ 8669121 w 9105643"/>
              <a:gd name="connsiteY10" fmla="*/ 7407778 h 8931764"/>
              <a:gd name="connsiteX11" fmla="*/ 6058408 w 9105643"/>
              <a:gd name="connsiteY11" fmla="*/ 6431716 h 8931764"/>
              <a:gd name="connsiteX12" fmla="*/ 5383508 w 9105643"/>
              <a:gd name="connsiteY12" fmla="*/ 8931764 h 8931764"/>
              <a:gd name="connsiteX13" fmla="*/ 4220133 w 9105643"/>
              <a:gd name="connsiteY13" fmla="*/ 6676414 h 8931764"/>
              <a:gd name="connsiteX14" fmla="*/ 1952550 w 9105643"/>
              <a:gd name="connsiteY14" fmla="*/ 8116806 h 8931764"/>
              <a:gd name="connsiteX15" fmla="*/ 2733990 w 9105643"/>
              <a:gd name="connsiteY15" fmla="*/ 5573693 h 8931764"/>
              <a:gd name="connsiteX16" fmla="*/ 0 w 9105643"/>
              <a:gd name="connsiteY16" fmla="*/ 5012890 h 8931764"/>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613053 w 9105643"/>
              <a:gd name="connsiteY6" fmla="*/ 95135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803972 w 9105643"/>
              <a:gd name="connsiteY6" fmla="*/ 770484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105643"/>
              <a:gd name="connsiteY0" fmla="*/ 5304292 h 9223166"/>
              <a:gd name="connsiteX1" fmla="*/ 2505389 w 9105643"/>
              <a:gd name="connsiteY1" fmla="*/ 4057687 h 9223166"/>
              <a:gd name="connsiteX2" fmla="*/ 972835 w 9105643"/>
              <a:gd name="connsiteY2" fmla="*/ 1759503 h 9223166"/>
              <a:gd name="connsiteX3" fmla="*/ 3604017 w 9105643"/>
              <a:gd name="connsiteY3" fmla="*/ 2572279 h 9223166"/>
              <a:gd name="connsiteX4" fmla="*/ 4161378 w 9105643"/>
              <a:gd name="connsiteY4" fmla="*/ 0 h 9223166"/>
              <a:gd name="connsiteX5" fmla="*/ 5430172 w 9105643"/>
              <a:gd name="connsiteY5" fmla="*/ 2337983 h 9223166"/>
              <a:gd name="connsiteX6" fmla="*/ 7703488 w 9105643"/>
              <a:gd name="connsiteY6" fmla="*/ 840822 h 9223166"/>
              <a:gd name="connsiteX7" fmla="*/ 6854611 w 9105643"/>
              <a:gd name="connsiteY7" fmla="*/ 3432831 h 9223166"/>
              <a:gd name="connsiteX8" fmla="*/ 9105643 w 9105643"/>
              <a:gd name="connsiteY8" fmla="*/ 4099887 h 9223166"/>
              <a:gd name="connsiteX9" fmla="*/ 7176582 w 9105643"/>
              <a:gd name="connsiteY9" fmla="*/ 5243460 h 9223166"/>
              <a:gd name="connsiteX10" fmla="*/ 8669121 w 9105643"/>
              <a:gd name="connsiteY10" fmla="*/ 7699180 h 9223166"/>
              <a:gd name="connsiteX11" fmla="*/ 6058408 w 9105643"/>
              <a:gd name="connsiteY11" fmla="*/ 6723118 h 9223166"/>
              <a:gd name="connsiteX12" fmla="*/ 5383508 w 9105643"/>
              <a:gd name="connsiteY12" fmla="*/ 9223166 h 9223166"/>
              <a:gd name="connsiteX13" fmla="*/ 4220133 w 9105643"/>
              <a:gd name="connsiteY13" fmla="*/ 6967816 h 9223166"/>
              <a:gd name="connsiteX14" fmla="*/ 1952550 w 9105643"/>
              <a:gd name="connsiteY14" fmla="*/ 8408208 h 9223166"/>
              <a:gd name="connsiteX15" fmla="*/ 2733990 w 9105643"/>
              <a:gd name="connsiteY15" fmla="*/ 5865095 h 9223166"/>
              <a:gd name="connsiteX16" fmla="*/ 0 w 9105643"/>
              <a:gd name="connsiteY16" fmla="*/ 5304292 h 9223166"/>
              <a:gd name="connsiteX0" fmla="*/ 0 w 9336755"/>
              <a:gd name="connsiteY0" fmla="*/ 5304292 h 9223166"/>
              <a:gd name="connsiteX1" fmla="*/ 2505389 w 9336755"/>
              <a:gd name="connsiteY1" fmla="*/ 4057687 h 9223166"/>
              <a:gd name="connsiteX2" fmla="*/ 972835 w 9336755"/>
              <a:gd name="connsiteY2" fmla="*/ 1759503 h 9223166"/>
              <a:gd name="connsiteX3" fmla="*/ 3604017 w 9336755"/>
              <a:gd name="connsiteY3" fmla="*/ 2572279 h 9223166"/>
              <a:gd name="connsiteX4" fmla="*/ 4161378 w 9336755"/>
              <a:gd name="connsiteY4" fmla="*/ 0 h 9223166"/>
              <a:gd name="connsiteX5" fmla="*/ 5430172 w 9336755"/>
              <a:gd name="connsiteY5" fmla="*/ 2337983 h 9223166"/>
              <a:gd name="connsiteX6" fmla="*/ 7703488 w 9336755"/>
              <a:gd name="connsiteY6" fmla="*/ 840822 h 9223166"/>
              <a:gd name="connsiteX7" fmla="*/ 6854611 w 9336755"/>
              <a:gd name="connsiteY7" fmla="*/ 3432831 h 9223166"/>
              <a:gd name="connsiteX8" fmla="*/ 9336755 w 9336755"/>
              <a:gd name="connsiteY8" fmla="*/ 4019500 h 9223166"/>
              <a:gd name="connsiteX9" fmla="*/ 7176582 w 9336755"/>
              <a:gd name="connsiteY9" fmla="*/ 5243460 h 9223166"/>
              <a:gd name="connsiteX10" fmla="*/ 8669121 w 9336755"/>
              <a:gd name="connsiteY10" fmla="*/ 7699180 h 9223166"/>
              <a:gd name="connsiteX11" fmla="*/ 6058408 w 9336755"/>
              <a:gd name="connsiteY11" fmla="*/ 6723118 h 9223166"/>
              <a:gd name="connsiteX12" fmla="*/ 5383508 w 9336755"/>
              <a:gd name="connsiteY12" fmla="*/ 9223166 h 9223166"/>
              <a:gd name="connsiteX13" fmla="*/ 4220133 w 9336755"/>
              <a:gd name="connsiteY13" fmla="*/ 6967816 h 9223166"/>
              <a:gd name="connsiteX14" fmla="*/ 1952550 w 9336755"/>
              <a:gd name="connsiteY14" fmla="*/ 8408208 h 9223166"/>
              <a:gd name="connsiteX15" fmla="*/ 2733990 w 9336755"/>
              <a:gd name="connsiteY15" fmla="*/ 5865095 h 9223166"/>
              <a:gd name="connsiteX16" fmla="*/ 0 w 9336755"/>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76582 w 9556673"/>
              <a:gd name="connsiteY9" fmla="*/ 5243460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69121 w 9556673"/>
              <a:gd name="connsiteY10" fmla="*/ 769918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658847 w 9556673"/>
              <a:gd name="connsiteY10" fmla="*/ 7616987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97202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58408 w 9556673"/>
              <a:gd name="connsiteY11" fmla="*/ 6723118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223166"/>
              <a:gd name="connsiteX1" fmla="*/ 2505389 w 9556673"/>
              <a:gd name="connsiteY1" fmla="*/ 4057687 h 9223166"/>
              <a:gd name="connsiteX2" fmla="*/ 972835 w 9556673"/>
              <a:gd name="connsiteY2" fmla="*/ 1759503 h 9223166"/>
              <a:gd name="connsiteX3" fmla="*/ 3604017 w 9556673"/>
              <a:gd name="connsiteY3" fmla="*/ 2572279 h 9223166"/>
              <a:gd name="connsiteX4" fmla="*/ 4161378 w 9556673"/>
              <a:gd name="connsiteY4" fmla="*/ 0 h 9223166"/>
              <a:gd name="connsiteX5" fmla="*/ 5430172 w 9556673"/>
              <a:gd name="connsiteY5" fmla="*/ 2337983 h 9223166"/>
              <a:gd name="connsiteX6" fmla="*/ 7703488 w 9556673"/>
              <a:gd name="connsiteY6" fmla="*/ 840822 h 9223166"/>
              <a:gd name="connsiteX7" fmla="*/ 6854611 w 9556673"/>
              <a:gd name="connsiteY7" fmla="*/ 3432831 h 9223166"/>
              <a:gd name="connsiteX8" fmla="*/ 9556673 w 9556673"/>
              <a:gd name="connsiteY8" fmla="*/ 4019500 h 9223166"/>
              <a:gd name="connsiteX9" fmla="*/ 7135486 w 9556673"/>
              <a:gd name="connsiteY9" fmla="*/ 5274283 h 9223166"/>
              <a:gd name="connsiteX10" fmla="*/ 8556105 w 9556673"/>
              <a:gd name="connsiteY10" fmla="*/ 7524520 h 9223166"/>
              <a:gd name="connsiteX11" fmla="*/ 6017312 w 9556673"/>
              <a:gd name="connsiteY11" fmla="*/ 6712844 h 9223166"/>
              <a:gd name="connsiteX12" fmla="*/ 5383508 w 9556673"/>
              <a:gd name="connsiteY12" fmla="*/ 9223166 h 9223166"/>
              <a:gd name="connsiteX13" fmla="*/ 4220133 w 9556673"/>
              <a:gd name="connsiteY13" fmla="*/ 6967816 h 9223166"/>
              <a:gd name="connsiteX14" fmla="*/ 1952550 w 9556673"/>
              <a:gd name="connsiteY14" fmla="*/ 8408208 h 9223166"/>
              <a:gd name="connsiteX15" fmla="*/ 2733990 w 9556673"/>
              <a:gd name="connsiteY15" fmla="*/ 5865095 h 9223166"/>
              <a:gd name="connsiteX16" fmla="*/ 0 w 9556673"/>
              <a:gd name="connsiteY16" fmla="*/ 5304292 h 9223166"/>
              <a:gd name="connsiteX0" fmla="*/ 0 w 9556673"/>
              <a:gd name="connsiteY0" fmla="*/ 5304292 h 9469746"/>
              <a:gd name="connsiteX1" fmla="*/ 2505389 w 9556673"/>
              <a:gd name="connsiteY1" fmla="*/ 4057687 h 9469746"/>
              <a:gd name="connsiteX2" fmla="*/ 972835 w 9556673"/>
              <a:gd name="connsiteY2" fmla="*/ 1759503 h 9469746"/>
              <a:gd name="connsiteX3" fmla="*/ 3604017 w 9556673"/>
              <a:gd name="connsiteY3" fmla="*/ 2572279 h 9469746"/>
              <a:gd name="connsiteX4" fmla="*/ 4161378 w 9556673"/>
              <a:gd name="connsiteY4" fmla="*/ 0 h 9469746"/>
              <a:gd name="connsiteX5" fmla="*/ 5430172 w 9556673"/>
              <a:gd name="connsiteY5" fmla="*/ 2337983 h 9469746"/>
              <a:gd name="connsiteX6" fmla="*/ 7703488 w 9556673"/>
              <a:gd name="connsiteY6" fmla="*/ 840822 h 9469746"/>
              <a:gd name="connsiteX7" fmla="*/ 6854611 w 9556673"/>
              <a:gd name="connsiteY7" fmla="*/ 3432831 h 9469746"/>
              <a:gd name="connsiteX8" fmla="*/ 9556673 w 9556673"/>
              <a:gd name="connsiteY8" fmla="*/ 4019500 h 9469746"/>
              <a:gd name="connsiteX9" fmla="*/ 7135486 w 9556673"/>
              <a:gd name="connsiteY9" fmla="*/ 5274283 h 9469746"/>
              <a:gd name="connsiteX10" fmla="*/ 8556105 w 9556673"/>
              <a:gd name="connsiteY10" fmla="*/ 7524520 h 9469746"/>
              <a:gd name="connsiteX11" fmla="*/ 6017312 w 9556673"/>
              <a:gd name="connsiteY11" fmla="*/ 6712844 h 9469746"/>
              <a:gd name="connsiteX12" fmla="*/ 5465701 w 9556673"/>
              <a:gd name="connsiteY12" fmla="*/ 9469746 h 9469746"/>
              <a:gd name="connsiteX13" fmla="*/ 4220133 w 9556673"/>
              <a:gd name="connsiteY13" fmla="*/ 6967816 h 9469746"/>
              <a:gd name="connsiteX14" fmla="*/ 1952550 w 9556673"/>
              <a:gd name="connsiteY14" fmla="*/ 8408208 h 9469746"/>
              <a:gd name="connsiteX15" fmla="*/ 2733990 w 9556673"/>
              <a:gd name="connsiteY15" fmla="*/ 5865095 h 9469746"/>
              <a:gd name="connsiteX16" fmla="*/ 0 w 9556673"/>
              <a:gd name="connsiteY16" fmla="*/ 5304292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62392 w 9515577"/>
              <a:gd name="connsiteY6" fmla="*/ 840822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911454 w 9515577"/>
              <a:gd name="connsiteY14" fmla="*/ 8408208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515009 w 9515577"/>
              <a:gd name="connsiteY10" fmla="*/ 7524520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94390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76216 w 9515577"/>
              <a:gd name="connsiteY11" fmla="*/ 6712844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79037 w 9515577"/>
              <a:gd name="connsiteY13" fmla="*/ 6967816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113243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85642 w 9515577"/>
              <a:gd name="connsiteY11" fmla="*/ 6759978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 name="connsiteX0" fmla="*/ 0 w 9515577"/>
              <a:gd name="connsiteY0" fmla="*/ 5314566 h 9469746"/>
              <a:gd name="connsiteX1" fmla="*/ 2464293 w 9515577"/>
              <a:gd name="connsiteY1" fmla="*/ 4057687 h 9469746"/>
              <a:gd name="connsiteX2" fmla="*/ 931739 w 9515577"/>
              <a:gd name="connsiteY2" fmla="*/ 1759503 h 9469746"/>
              <a:gd name="connsiteX3" fmla="*/ 3562921 w 9515577"/>
              <a:gd name="connsiteY3" fmla="*/ 2572279 h 9469746"/>
              <a:gd name="connsiteX4" fmla="*/ 4120282 w 9515577"/>
              <a:gd name="connsiteY4" fmla="*/ 0 h 9469746"/>
              <a:gd name="connsiteX5" fmla="*/ 5389076 w 9515577"/>
              <a:gd name="connsiteY5" fmla="*/ 2337983 h 9469746"/>
              <a:gd name="connsiteX6" fmla="*/ 7672120 w 9515577"/>
              <a:gd name="connsiteY6" fmla="*/ 821366 h 9469746"/>
              <a:gd name="connsiteX7" fmla="*/ 6813515 w 9515577"/>
              <a:gd name="connsiteY7" fmla="*/ 3432831 h 9469746"/>
              <a:gd name="connsiteX8" fmla="*/ 9515577 w 9515577"/>
              <a:gd name="connsiteY8" fmla="*/ 4019500 h 9469746"/>
              <a:gd name="connsiteX9" fmla="*/ 7075536 w 9515577"/>
              <a:gd name="connsiteY9" fmla="*/ 5274283 h 9469746"/>
              <a:gd name="connsiteX10" fmla="*/ 8609277 w 9515577"/>
              <a:gd name="connsiteY10" fmla="*/ 7590507 h 9469746"/>
              <a:gd name="connsiteX11" fmla="*/ 5966789 w 9515577"/>
              <a:gd name="connsiteY11" fmla="*/ 6722271 h 9469746"/>
              <a:gd name="connsiteX12" fmla="*/ 5424605 w 9515577"/>
              <a:gd name="connsiteY12" fmla="*/ 9469746 h 9469746"/>
              <a:gd name="connsiteX13" fmla="*/ 4150756 w 9515577"/>
              <a:gd name="connsiteY13" fmla="*/ 6986670 h 9469746"/>
              <a:gd name="connsiteX14" fmla="*/ 1872543 w 9515577"/>
              <a:gd name="connsiteY14" fmla="*/ 8447119 h 9469746"/>
              <a:gd name="connsiteX15" fmla="*/ 2692894 w 9515577"/>
              <a:gd name="connsiteY15" fmla="*/ 5865095 h 9469746"/>
              <a:gd name="connsiteX16" fmla="*/ 0 w 9515577"/>
              <a:gd name="connsiteY16" fmla="*/ 5314566 h 946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5577" h="9469746">
                <a:moveTo>
                  <a:pt x="0" y="5314566"/>
                </a:moveTo>
                <a:lnTo>
                  <a:pt x="2464293" y="4057687"/>
                </a:lnTo>
                <a:lnTo>
                  <a:pt x="931739" y="1759503"/>
                </a:lnTo>
                <a:lnTo>
                  <a:pt x="3562921" y="2572279"/>
                </a:lnTo>
                <a:lnTo>
                  <a:pt x="4120282" y="0"/>
                </a:lnTo>
                <a:lnTo>
                  <a:pt x="5389076" y="2337983"/>
                </a:lnTo>
                <a:lnTo>
                  <a:pt x="7672120" y="821366"/>
                </a:lnTo>
                <a:lnTo>
                  <a:pt x="6813515" y="3432831"/>
                </a:lnTo>
                <a:lnTo>
                  <a:pt x="9515577" y="4019500"/>
                </a:lnTo>
                <a:lnTo>
                  <a:pt x="7075536" y="5274283"/>
                </a:lnTo>
                <a:lnTo>
                  <a:pt x="8609277" y="7590507"/>
                </a:lnTo>
                <a:lnTo>
                  <a:pt x="5966789" y="6722271"/>
                </a:lnTo>
                <a:lnTo>
                  <a:pt x="5424605" y="9469746"/>
                </a:lnTo>
                <a:lnTo>
                  <a:pt x="4150756" y="6986670"/>
                </a:lnTo>
                <a:lnTo>
                  <a:pt x="1872543" y="8447119"/>
                </a:lnTo>
                <a:lnTo>
                  <a:pt x="2692894" y="5865095"/>
                </a:lnTo>
                <a:lnTo>
                  <a:pt x="0" y="5314566"/>
                </a:lnTo>
                <a:close/>
              </a:path>
            </a:pathLst>
          </a:custGeom>
        </p:spPr>
        <p:txBody>
          <a:bodyPr/>
          <a:lstStyle/>
          <a:p>
            <a:endParaRPr lang="en-US" dirty="0"/>
          </a:p>
        </p:txBody>
      </p:sp>
      <p:sp>
        <p:nvSpPr>
          <p:cNvPr id="49" name="Text Placeholder 3">
            <a:extLst>
              <a:ext uri="{FF2B5EF4-FFF2-40B4-BE49-F238E27FC236}">
                <a16:creationId xmlns:a16="http://schemas.microsoft.com/office/drawing/2014/main" id="{36EBA39C-1CA6-C24D-B9F7-33F6D2F18044}"/>
              </a:ext>
            </a:extLst>
          </p:cNvPr>
          <p:cNvSpPr>
            <a:spLocks noGrp="1"/>
          </p:cNvSpPr>
          <p:nvPr>
            <p:ph type="body" sz="quarter" idx="11"/>
          </p:nvPr>
        </p:nvSpPr>
        <p:spPr>
          <a:xfrm>
            <a:off x="539400" y="544913"/>
            <a:ext cx="3145094" cy="5759662"/>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Tree>
    <p:extLst>
      <p:ext uri="{BB962C8B-B14F-4D97-AF65-F5344CB8AC3E}">
        <p14:creationId xmlns:p14="http://schemas.microsoft.com/office/powerpoint/2010/main" val="3052590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sson 5: Text and Ic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F1EC52-76F4-094B-A039-F7F7DC967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3"/>
          <a:stretch>
            <a:fillRect/>
          </a:stretch>
        </p:blipFill>
        <p:spPr>
          <a:xfrm>
            <a:off x="10623229" y="5554189"/>
            <a:ext cx="1494773" cy="1303811"/>
          </a:xfrm>
          <a:prstGeom prst="rect">
            <a:avLst/>
          </a:prstGeom>
        </p:spPr>
      </p:pic>
      <p:pic>
        <p:nvPicPr>
          <p:cNvPr id="12" name="Picture 11">
            <a:extLst>
              <a:ext uri="{FF2B5EF4-FFF2-40B4-BE49-F238E27FC236}">
                <a16:creationId xmlns:a16="http://schemas.microsoft.com/office/drawing/2014/main" id="{82C4A044-75F6-F542-A166-C6A08E2B36F8}"/>
              </a:ext>
            </a:extLst>
          </p:cNvPr>
          <p:cNvPicPr>
            <a:picLocks noChangeAspect="1"/>
          </p:cNvPicPr>
          <p:nvPr userDrawn="1"/>
        </p:nvPicPr>
        <p:blipFill>
          <a:blip r:embed="rId4"/>
          <a:stretch>
            <a:fillRect/>
          </a:stretch>
        </p:blipFill>
        <p:spPr>
          <a:xfrm>
            <a:off x="8299422" y="1459667"/>
            <a:ext cx="3901672" cy="1629522"/>
          </a:xfrm>
          <a:prstGeom prst="rect">
            <a:avLst/>
          </a:prstGeom>
        </p:spPr>
      </p:pic>
      <p:sp>
        <p:nvSpPr>
          <p:cNvPr id="15" name="Text Placeholder 3">
            <a:extLst>
              <a:ext uri="{FF2B5EF4-FFF2-40B4-BE49-F238E27FC236}">
                <a16:creationId xmlns:a16="http://schemas.microsoft.com/office/drawing/2014/main" id="{30537905-A533-B649-9E04-D3955906692C}"/>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6" name="Picture Placeholder 9">
            <a:extLst>
              <a:ext uri="{FF2B5EF4-FFF2-40B4-BE49-F238E27FC236}">
                <a16:creationId xmlns:a16="http://schemas.microsoft.com/office/drawing/2014/main" id="{C6FB3C2A-02A4-EF47-87A9-E168D4922010}"/>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spTree>
    <p:extLst>
      <p:ext uri="{BB962C8B-B14F-4D97-AF65-F5344CB8AC3E}">
        <p14:creationId xmlns:p14="http://schemas.microsoft.com/office/powerpoint/2010/main" val="6892154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sson 5: Text and Iconx2">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ABF248D-D8C8-2548-A1B1-37808F3C2B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Placeholder 3">
            <a:extLst>
              <a:ext uri="{FF2B5EF4-FFF2-40B4-BE49-F238E27FC236}">
                <a16:creationId xmlns:a16="http://schemas.microsoft.com/office/drawing/2014/main" id="{E6A6DE4A-F94E-0345-8E0A-91C0C734B2EE}"/>
              </a:ext>
            </a:extLst>
          </p:cNvPr>
          <p:cNvSpPr>
            <a:spLocks noGrp="1"/>
          </p:cNvSpPr>
          <p:nvPr>
            <p:ph type="body" sz="quarter" idx="11"/>
          </p:nvPr>
        </p:nvSpPr>
        <p:spPr>
          <a:xfrm>
            <a:off x="539399" y="1708879"/>
            <a:ext cx="7829685"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pic>
        <p:nvPicPr>
          <p:cNvPr id="3" name="Picture 2">
            <a:extLst>
              <a:ext uri="{FF2B5EF4-FFF2-40B4-BE49-F238E27FC236}">
                <a16:creationId xmlns:a16="http://schemas.microsoft.com/office/drawing/2014/main" id="{A5A3B81D-03BD-4149-9F8B-ECAA0124FCCB}"/>
              </a:ext>
            </a:extLst>
          </p:cNvPr>
          <p:cNvPicPr>
            <a:picLocks noChangeAspect="1"/>
          </p:cNvPicPr>
          <p:nvPr userDrawn="1"/>
        </p:nvPicPr>
        <p:blipFill>
          <a:blip r:embed="rId3"/>
          <a:stretch>
            <a:fillRect/>
          </a:stretch>
        </p:blipFill>
        <p:spPr>
          <a:xfrm>
            <a:off x="8299422" y="1459667"/>
            <a:ext cx="3901672" cy="1629522"/>
          </a:xfrm>
          <a:prstGeom prst="rect">
            <a:avLst/>
          </a:prstGeom>
        </p:spPr>
      </p:pic>
      <p:sp>
        <p:nvSpPr>
          <p:cNvPr id="11" name="Text Placeholder 3">
            <a:extLst>
              <a:ext uri="{FF2B5EF4-FFF2-40B4-BE49-F238E27FC236}">
                <a16:creationId xmlns:a16="http://schemas.microsoft.com/office/drawing/2014/main" id="{EC0A4D5E-CAED-B34E-935E-D5953BB643BD}"/>
              </a:ext>
            </a:extLst>
          </p:cNvPr>
          <p:cNvSpPr>
            <a:spLocks noGrp="1"/>
          </p:cNvSpPr>
          <p:nvPr>
            <p:ph type="body" sz="quarter" idx="12"/>
          </p:nvPr>
        </p:nvSpPr>
        <p:spPr>
          <a:xfrm>
            <a:off x="9762241" y="1793568"/>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4" name="Title 1">
            <a:extLst>
              <a:ext uri="{FF2B5EF4-FFF2-40B4-BE49-F238E27FC236}">
                <a16:creationId xmlns:a16="http://schemas.microsoft.com/office/drawing/2014/main" id="{DBAA0F80-095D-6448-AA5B-E0C4B8E2A068}"/>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E97C23D0-89D9-8647-AAEE-70654A992ADD}"/>
              </a:ext>
            </a:extLst>
          </p:cNvPr>
          <p:cNvPicPr>
            <a:picLocks noChangeAspect="1"/>
          </p:cNvPicPr>
          <p:nvPr userDrawn="1"/>
        </p:nvPicPr>
        <p:blipFill>
          <a:blip r:embed="rId4"/>
          <a:stretch>
            <a:fillRect/>
          </a:stretch>
        </p:blipFill>
        <p:spPr>
          <a:xfrm>
            <a:off x="10623229" y="5554189"/>
            <a:ext cx="1494773" cy="1303811"/>
          </a:xfrm>
          <a:prstGeom prst="rect">
            <a:avLst/>
          </a:prstGeom>
        </p:spPr>
      </p:pic>
      <p:sp>
        <p:nvSpPr>
          <p:cNvPr id="10" name="Picture Placeholder 9">
            <a:extLst>
              <a:ext uri="{FF2B5EF4-FFF2-40B4-BE49-F238E27FC236}">
                <a16:creationId xmlns:a16="http://schemas.microsoft.com/office/drawing/2014/main" id="{5D9A65FC-E29C-6C44-A87D-91B5A681827E}"/>
              </a:ext>
            </a:extLst>
          </p:cNvPr>
          <p:cNvSpPr>
            <a:spLocks noGrp="1"/>
          </p:cNvSpPr>
          <p:nvPr>
            <p:ph type="pic" sz="quarter" idx="13"/>
          </p:nvPr>
        </p:nvSpPr>
        <p:spPr>
          <a:xfrm>
            <a:off x="8695186" y="1789099"/>
            <a:ext cx="964629" cy="966188"/>
          </a:xfrm>
          <a:prstGeom prst="ellipse">
            <a:avLst/>
          </a:prstGeom>
        </p:spPr>
        <p:txBody>
          <a:bodyPr/>
          <a:lstStyle/>
          <a:p>
            <a:endParaRPr lang="en-US" dirty="0"/>
          </a:p>
        </p:txBody>
      </p:sp>
      <p:pic>
        <p:nvPicPr>
          <p:cNvPr id="9" name="Picture 8">
            <a:extLst>
              <a:ext uri="{FF2B5EF4-FFF2-40B4-BE49-F238E27FC236}">
                <a16:creationId xmlns:a16="http://schemas.microsoft.com/office/drawing/2014/main" id="{138A0A63-E3F5-0246-8F41-17EF9C753BD5}"/>
              </a:ext>
            </a:extLst>
          </p:cNvPr>
          <p:cNvPicPr>
            <a:picLocks noChangeAspect="1"/>
          </p:cNvPicPr>
          <p:nvPr userDrawn="1"/>
        </p:nvPicPr>
        <p:blipFill>
          <a:blip r:embed="rId3"/>
          <a:stretch>
            <a:fillRect/>
          </a:stretch>
        </p:blipFill>
        <p:spPr>
          <a:xfrm>
            <a:off x="8294875" y="2960515"/>
            <a:ext cx="3901672" cy="1629522"/>
          </a:xfrm>
          <a:prstGeom prst="rect">
            <a:avLst/>
          </a:prstGeom>
        </p:spPr>
      </p:pic>
      <p:sp>
        <p:nvSpPr>
          <p:cNvPr id="12" name="Text Placeholder 3">
            <a:extLst>
              <a:ext uri="{FF2B5EF4-FFF2-40B4-BE49-F238E27FC236}">
                <a16:creationId xmlns:a16="http://schemas.microsoft.com/office/drawing/2014/main" id="{6B1438FA-A386-5D4B-B00C-08E80DC96645}"/>
              </a:ext>
            </a:extLst>
          </p:cNvPr>
          <p:cNvSpPr>
            <a:spLocks noGrp="1"/>
          </p:cNvSpPr>
          <p:nvPr>
            <p:ph type="body" sz="quarter" idx="14"/>
          </p:nvPr>
        </p:nvSpPr>
        <p:spPr>
          <a:xfrm>
            <a:off x="9757694" y="3294416"/>
            <a:ext cx="2077662" cy="961719"/>
          </a:xfrm>
          <a:prstGeom prst="rect">
            <a:avLst/>
          </a:prstGeom>
        </p:spPr>
        <p:txBody>
          <a:bodyPr anchor="ctr"/>
          <a:lstStyle>
            <a:lvl1pPr marL="0" indent="0">
              <a:buNone/>
              <a:defRPr sz="1600" b="0" i="0">
                <a:solidFill>
                  <a:schemeClr val="bg1"/>
                </a:solidFill>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15" name="Picture Placeholder 9">
            <a:extLst>
              <a:ext uri="{FF2B5EF4-FFF2-40B4-BE49-F238E27FC236}">
                <a16:creationId xmlns:a16="http://schemas.microsoft.com/office/drawing/2014/main" id="{1394918E-A1FB-5E4D-BB48-212AEBA0D2ED}"/>
              </a:ext>
            </a:extLst>
          </p:cNvPr>
          <p:cNvSpPr>
            <a:spLocks noGrp="1"/>
          </p:cNvSpPr>
          <p:nvPr>
            <p:ph type="pic" sz="quarter" idx="15"/>
          </p:nvPr>
        </p:nvSpPr>
        <p:spPr>
          <a:xfrm>
            <a:off x="8690639" y="3289947"/>
            <a:ext cx="964629" cy="966188"/>
          </a:xfrm>
          <a:prstGeom prst="ellipse">
            <a:avLst/>
          </a:prstGeom>
        </p:spPr>
        <p:txBody>
          <a:bodyPr/>
          <a:lstStyle/>
          <a:p>
            <a:endParaRPr lang="en-US" dirty="0"/>
          </a:p>
        </p:txBody>
      </p:sp>
    </p:spTree>
    <p:extLst>
      <p:ext uri="{BB962C8B-B14F-4D97-AF65-F5344CB8AC3E}">
        <p14:creationId xmlns:p14="http://schemas.microsoft.com/office/powerpoint/2010/main" val="483932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par>
                                <p:cTn id="12" presetID="10" presetClass="entr" presetSubtype="0" fill="hold" grpId="0" nodeType="withEffect" nodePh="1">
                                  <p:stCondLst>
                                    <p:cond delay="1000"/>
                                  </p:stCondLst>
                                  <p:endCondLst>
                                    <p:cond evt="begin" delay="0">
                                      <p:tn val="12"/>
                                    </p:cond>
                                  </p:end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nodePh="1">
                                  <p:stCondLst>
                                    <p:cond delay="1000"/>
                                  </p:stCondLst>
                                  <p:endCondLst>
                                    <p:cond evt="begin" delay="0">
                                      <p:tn val="24"/>
                                    </p:cond>
                                  </p:end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0" grpId="0"/>
      <p:bldP spid="12" grpId="0" build="p">
        <p:tmplLst>
          <p:tmpl lvl="1">
            <p:tnLst>
              <p:par>
                <p:cTn presetID="10" presetClass="entr" presetSubtype="0" fill="hold" nodeType="withEffect">
                  <p:stCondLst>
                    <p:cond delay="10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sson 5: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6B7931-64C0-8C44-BDEC-1C02F90B78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D9D81B49-4E20-1345-836A-BAF2B44BC1BA}"/>
              </a:ext>
            </a:extLst>
          </p:cNvPr>
          <p:cNvSpPr>
            <a:spLocks noGrp="1"/>
          </p:cNvSpPr>
          <p:nvPr>
            <p:ph type="body" sz="quarter" idx="11"/>
          </p:nvPr>
        </p:nvSpPr>
        <p:spPr>
          <a:xfrm>
            <a:off x="539399" y="1708879"/>
            <a:ext cx="11113201" cy="4595696"/>
          </a:xfrm>
          <a:prstGeom prst="rect">
            <a:avLst/>
          </a:prstGeom>
        </p:spPr>
        <p:txBody>
          <a:bodyPr anchor="t"/>
          <a:lstStyle>
            <a:lvl1pPr marL="0" indent="0">
              <a:buNone/>
              <a:defRPr sz="2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5" name="Title 1">
            <a:extLst>
              <a:ext uri="{FF2B5EF4-FFF2-40B4-BE49-F238E27FC236}">
                <a16:creationId xmlns:a16="http://schemas.microsoft.com/office/drawing/2014/main" id="{5EA3E893-5336-EE47-BF17-630B29BD1C85}"/>
              </a:ext>
            </a:extLst>
          </p:cNvPr>
          <p:cNvSpPr>
            <a:spLocks noGrp="1"/>
          </p:cNvSpPr>
          <p:nvPr>
            <p:ph type="ctrTitle" hasCustomPrompt="1"/>
          </p:nvPr>
        </p:nvSpPr>
        <p:spPr>
          <a:xfrm>
            <a:off x="539398" y="544913"/>
            <a:ext cx="11113202" cy="1038958"/>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07E7B539-8672-374A-B2C6-47F94CAD0BFA}"/>
              </a:ext>
            </a:extLst>
          </p:cNvPr>
          <p:cNvPicPr>
            <a:picLocks noChangeAspect="1"/>
          </p:cNvPicPr>
          <p:nvPr userDrawn="1"/>
        </p:nvPicPr>
        <p:blipFill>
          <a:blip r:embed="rId3"/>
          <a:stretch>
            <a:fillRect/>
          </a:stretch>
        </p:blipFill>
        <p:spPr>
          <a:xfrm>
            <a:off x="10623229" y="5554189"/>
            <a:ext cx="1494773" cy="1303811"/>
          </a:xfrm>
          <a:prstGeom prst="rect">
            <a:avLst/>
          </a:prstGeom>
        </p:spPr>
      </p:pic>
    </p:spTree>
    <p:extLst>
      <p:ext uri="{BB962C8B-B14F-4D97-AF65-F5344CB8AC3E}">
        <p14:creationId xmlns:p14="http://schemas.microsoft.com/office/powerpoint/2010/main" val="2133036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3: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53F52B-F3C2-124C-966F-8BCFE1953A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3522276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sson 3: Title and Su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4AD81-6607-FB41-BD9E-72A1594503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759619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sson 4: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5FC118-0B43-7943-9DD5-8C50C5B512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435611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sson 4: Title and Su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3B7C-D1B9-3D41-B099-73574CF8EE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C655997E-D801-E744-B344-BAD6277A907C}"/>
              </a:ext>
            </a:extLst>
          </p:cNvPr>
          <p:cNvSpPr>
            <a:spLocks noGrp="1"/>
          </p:cNvSpPr>
          <p:nvPr>
            <p:ph type="body" sz="quarter" idx="10"/>
          </p:nvPr>
        </p:nvSpPr>
        <p:spPr>
          <a:xfrm>
            <a:off x="539399" y="1320801"/>
            <a:ext cx="5251427" cy="1328116"/>
          </a:xfrm>
          <a:prstGeom prst="rect">
            <a:avLst/>
          </a:prstGeom>
        </p:spPr>
        <p:txBody>
          <a:bodyPr anchor="t">
            <a:normAutofit/>
          </a:bodyPr>
          <a:lstStyle>
            <a:lvl1pPr marL="0" indent="0">
              <a:buNone/>
              <a:defRPr sz="3200" b="0" i="0">
                <a:latin typeface="Tw Cen MT" panose="020B0602020104020603" pitchFamily="34" charset="77"/>
              </a:defRPr>
            </a:lvl1pPr>
            <a:lvl2pPr marL="457200" indent="0">
              <a:buNone/>
              <a:defRPr b="0" i="0">
                <a:latin typeface="Tw Cen MT" panose="020B0602020104020603" pitchFamily="34" charset="77"/>
              </a:defRPr>
            </a:lvl2pPr>
            <a:lvl3pPr marL="914400" indent="0">
              <a:buNone/>
              <a:defRPr b="0" i="0">
                <a:latin typeface="Tw Cen MT" panose="020B0602020104020603" pitchFamily="34" charset="77"/>
              </a:defRPr>
            </a:lvl3pPr>
            <a:lvl4pPr marL="1371600" indent="0">
              <a:buNone/>
              <a:defRPr b="0" i="0">
                <a:latin typeface="Tw Cen MT" panose="020B0602020104020603" pitchFamily="34" charset="77"/>
              </a:defRPr>
            </a:lvl4pPr>
            <a:lvl5pPr marL="1828800" indent="0">
              <a:buNone/>
              <a:defRPr b="0" i="0">
                <a:latin typeface="Tw Cen MT" panose="020B0602020104020603" pitchFamily="34" charset="77"/>
              </a:defRPr>
            </a:lvl5pPr>
          </a:lstStyle>
          <a:p>
            <a:pPr lvl="0"/>
            <a:r>
              <a:rPr lang="en-US" dirty="0"/>
              <a:t>Edit Master text styles</a:t>
            </a:r>
          </a:p>
        </p:txBody>
      </p:sp>
      <p:sp>
        <p:nvSpPr>
          <p:cNvPr id="7" name="Title 1">
            <a:extLst>
              <a:ext uri="{FF2B5EF4-FFF2-40B4-BE49-F238E27FC236}">
                <a16:creationId xmlns:a16="http://schemas.microsoft.com/office/drawing/2014/main" id="{E752026E-6120-D348-884D-29DC6882CA93}"/>
              </a:ext>
            </a:extLst>
          </p:cNvPr>
          <p:cNvSpPr>
            <a:spLocks noGrp="1"/>
          </p:cNvSpPr>
          <p:nvPr>
            <p:ph type="ctrTitle" hasCustomPrompt="1"/>
          </p:nvPr>
        </p:nvSpPr>
        <p:spPr>
          <a:xfrm>
            <a:off x="539399" y="544913"/>
            <a:ext cx="5251427" cy="775888"/>
          </a:xfrm>
          <a:prstGeom prst="rect">
            <a:avLst/>
          </a:prstGeom>
        </p:spPr>
        <p:txBody>
          <a:bodyPr anchor="t">
            <a:noAutofit/>
          </a:bodyPr>
          <a:lstStyle>
            <a:lvl1pPr algn="l">
              <a:defRPr sz="54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AE7815B4-9161-F645-BEE7-B0340FADFD6B}"/>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20568458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sson 5: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D8566-810B-F848-835E-DCE69FDE81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E531FB-A3BF-1F4E-82AE-A62996ACB6CA}"/>
              </a:ext>
            </a:extLst>
          </p:cNvPr>
          <p:cNvSpPr>
            <a:spLocks noGrp="1"/>
          </p:cNvSpPr>
          <p:nvPr>
            <p:ph type="ctrTitle" hasCustomPrompt="1"/>
          </p:nvPr>
        </p:nvSpPr>
        <p:spPr>
          <a:xfrm>
            <a:off x="539399" y="544913"/>
            <a:ext cx="5251427" cy="2327932"/>
          </a:xfrm>
          <a:prstGeom prst="rect">
            <a:avLst/>
          </a:prstGeom>
        </p:spPr>
        <p:txBody>
          <a:bodyPr anchor="t">
            <a:normAutofit/>
          </a:bodyPr>
          <a:lstStyle>
            <a:lvl1pPr algn="l">
              <a:defRPr sz="4600" b="1" i="0">
                <a:latin typeface="Tw Cen MT" panose="020B0602020104020603" pitchFamily="34" charset="77"/>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pic>
        <p:nvPicPr>
          <p:cNvPr id="3" name="Picture 2">
            <a:extLst>
              <a:ext uri="{FF2B5EF4-FFF2-40B4-BE49-F238E27FC236}">
                <a16:creationId xmlns:a16="http://schemas.microsoft.com/office/drawing/2014/main" id="{1E9E61A6-94A2-1047-ABDF-96D3B29D8CB5}"/>
              </a:ext>
            </a:extLst>
          </p:cNvPr>
          <p:cNvPicPr>
            <a:picLocks noChangeAspect="1"/>
          </p:cNvPicPr>
          <p:nvPr userDrawn="1"/>
        </p:nvPicPr>
        <p:blipFill>
          <a:blip r:embed="rId3"/>
          <a:stretch>
            <a:fillRect/>
          </a:stretch>
        </p:blipFill>
        <p:spPr>
          <a:xfrm>
            <a:off x="455171" y="5559816"/>
            <a:ext cx="1519934" cy="854963"/>
          </a:xfrm>
          <a:prstGeom prst="rect">
            <a:avLst/>
          </a:prstGeom>
        </p:spPr>
      </p:pic>
    </p:spTree>
    <p:extLst>
      <p:ext uri="{BB962C8B-B14F-4D97-AF65-F5344CB8AC3E}">
        <p14:creationId xmlns:p14="http://schemas.microsoft.com/office/powerpoint/2010/main" val="11882550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8537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1" r:id="rId3"/>
    <p:sldLayoutId id="2147483682" r:id="rId4"/>
    <p:sldLayoutId id="2147483688" r:id="rId5"/>
    <p:sldLayoutId id="2147483689" r:id="rId6"/>
    <p:sldLayoutId id="2147483695" r:id="rId7"/>
    <p:sldLayoutId id="2147483696" r:id="rId8"/>
    <p:sldLayoutId id="2147483702" r:id="rId9"/>
    <p:sldLayoutId id="2147483703" r:id="rId1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5153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09" r:id="rId3"/>
    <p:sldLayoutId id="2147483683" r:id="rId4"/>
    <p:sldLayoutId id="2147483684" r:id="rId5"/>
    <p:sldLayoutId id="2147483710" r:id="rId6"/>
    <p:sldLayoutId id="2147483690" r:id="rId7"/>
    <p:sldLayoutId id="2147483691" r:id="rId8"/>
    <p:sldLayoutId id="2147483711" r:id="rId9"/>
    <p:sldLayoutId id="2147483697" r:id="rId10"/>
    <p:sldLayoutId id="2147483698" r:id="rId11"/>
    <p:sldLayoutId id="2147483712" r:id="rId12"/>
    <p:sldLayoutId id="2147483704" r:id="rId13"/>
    <p:sldLayoutId id="2147483705" r:id="rId14"/>
    <p:sldLayoutId id="2147483713" r:id="rId1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632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714" r:id="rId3"/>
    <p:sldLayoutId id="2147483679" r:id="rId4"/>
    <p:sldLayoutId id="2147483685" r:id="rId5"/>
    <p:sldLayoutId id="2147483686" r:id="rId6"/>
    <p:sldLayoutId id="2147483715" r:id="rId7"/>
    <p:sldLayoutId id="2147483687" r:id="rId8"/>
    <p:sldLayoutId id="2147483692" r:id="rId9"/>
    <p:sldLayoutId id="2147483693" r:id="rId10"/>
    <p:sldLayoutId id="2147483716" r:id="rId11"/>
    <p:sldLayoutId id="2147483694" r:id="rId12"/>
    <p:sldLayoutId id="2147483699" r:id="rId13"/>
    <p:sldLayoutId id="2147483700" r:id="rId14"/>
    <p:sldLayoutId id="2147483717" r:id="rId15"/>
    <p:sldLayoutId id="2147483701" r:id="rId16"/>
    <p:sldLayoutId id="2147483706" r:id="rId17"/>
    <p:sldLayoutId id="2147483707" r:id="rId18"/>
    <p:sldLayoutId id="2147483718" r:id="rId19"/>
    <p:sldLayoutId id="2147483708" r:id="rId2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4552AF-0582-6F47-BF47-7964C4B21991}"/>
              </a:ext>
            </a:extLst>
          </p:cNvPr>
          <p:cNvSpPr>
            <a:spLocks noGrp="1"/>
          </p:cNvSpPr>
          <p:nvPr>
            <p:ph type="body" sz="quarter" idx="10"/>
          </p:nvPr>
        </p:nvSpPr>
        <p:spPr/>
        <p:txBody>
          <a:bodyPr/>
          <a:lstStyle/>
          <a:p>
            <a:r>
              <a:rPr lang="en-US" dirty="0"/>
              <a:t>Jim Larkin and</a:t>
            </a:r>
            <a:br>
              <a:rPr lang="en-US" dirty="0"/>
            </a:br>
            <a:r>
              <a:rPr lang="en-US" dirty="0"/>
              <a:t>the 1913 Lockout</a:t>
            </a:r>
          </a:p>
        </p:txBody>
      </p:sp>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a:lstStyle/>
          <a:p>
            <a:r>
              <a:rPr lang="en-US" dirty="0"/>
              <a:t>LESSON 4</a:t>
            </a:r>
          </a:p>
        </p:txBody>
      </p:sp>
    </p:spTree>
    <p:extLst>
      <p:ext uri="{BB962C8B-B14F-4D97-AF65-F5344CB8AC3E}">
        <p14:creationId xmlns:p14="http://schemas.microsoft.com/office/powerpoint/2010/main" val="6069712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5FE627-79A7-1C47-8033-8B4ABF4A1963}"/>
              </a:ext>
            </a:extLst>
          </p:cNvPr>
          <p:cNvSpPr>
            <a:spLocks noGrp="1"/>
          </p:cNvSpPr>
          <p:nvPr>
            <p:ph type="body" sz="quarter" idx="11"/>
          </p:nvPr>
        </p:nvSpPr>
        <p:spPr/>
        <p:txBody>
          <a:bodyPr/>
          <a:lstStyle/>
          <a:p>
            <a:r>
              <a:rPr lang="en-US" i="1" dirty="0"/>
              <a:t>21 January 1876 – 30 January 1947</a:t>
            </a:r>
          </a:p>
          <a:p>
            <a:endParaRPr lang="en-US" i="1" dirty="0"/>
          </a:p>
          <a:p>
            <a:pPr marL="342900" indent="-342900">
              <a:buFont typeface="Arial" panose="020B0604020202020204" pitchFamily="34" charset="0"/>
              <a:buChar char="•"/>
            </a:pPr>
            <a:r>
              <a:rPr lang="en-US" dirty="0"/>
              <a:t>Born in Liverpool, his parents were Irish.</a:t>
            </a:r>
          </a:p>
          <a:p>
            <a:pPr marL="342900" indent="-342900">
              <a:buFont typeface="Arial" panose="020B0604020202020204" pitchFamily="34" charset="0"/>
              <a:buChar char="•"/>
            </a:pPr>
            <a:r>
              <a:rPr lang="en-US" dirty="0"/>
              <a:t>He grew up in poverty in the slums of the city.</a:t>
            </a:r>
          </a:p>
          <a:p>
            <a:pPr marL="342900" indent="-342900">
              <a:buFont typeface="Arial" panose="020B0604020202020204" pitchFamily="34" charset="0"/>
              <a:buChar char="•"/>
            </a:pPr>
            <a:r>
              <a:rPr lang="en-US" dirty="0"/>
              <a:t>His family struggled to support themselves.</a:t>
            </a:r>
          </a:p>
          <a:p>
            <a:pPr marL="342900" indent="-342900">
              <a:buFont typeface="Arial" panose="020B0604020202020204" pitchFamily="34" charset="0"/>
              <a:buChar char="•"/>
            </a:pPr>
            <a:r>
              <a:rPr lang="en-US" dirty="0"/>
              <a:t>He went to school in the morning and worked in the afternoon.</a:t>
            </a:r>
          </a:p>
          <a:p>
            <a:pPr marL="342900" indent="-342900">
              <a:buFont typeface="Arial" panose="020B0604020202020204" pitchFamily="34" charset="0"/>
              <a:buChar char="•"/>
            </a:pPr>
            <a:r>
              <a:rPr lang="en-US" dirty="0"/>
              <a:t>At the age of 14, his father died. He left school and begin working full-time.</a:t>
            </a:r>
          </a:p>
          <a:p>
            <a:pPr marL="342900" indent="-342900">
              <a:buFont typeface="Arial" panose="020B0604020202020204" pitchFamily="34" charset="0"/>
              <a:buChar char="•"/>
            </a:pPr>
            <a:r>
              <a:rPr lang="en-US" dirty="0"/>
              <a:t>In </a:t>
            </a:r>
            <a:r>
              <a:rPr lang="en-US" b="1" dirty="0">
                <a:solidFill>
                  <a:srgbClr val="0087CB"/>
                </a:solidFill>
              </a:rPr>
              <a:t>1905</a:t>
            </a:r>
            <a:r>
              <a:rPr lang="en-US" dirty="0"/>
              <a:t> he took part in a major strike in the </a:t>
            </a:r>
            <a:r>
              <a:rPr lang="en-US" b="1" dirty="0">
                <a:solidFill>
                  <a:srgbClr val="0087CB"/>
                </a:solidFill>
              </a:rPr>
              <a:t>LIVERPOOL DOCKS</a:t>
            </a:r>
            <a:r>
              <a:rPr lang="en-US" dirty="0"/>
              <a:t>.</a:t>
            </a:r>
          </a:p>
          <a:p>
            <a:pPr marL="342900" indent="-342900">
              <a:buFont typeface="Arial" panose="020B0604020202020204" pitchFamily="34" charset="0"/>
              <a:buChar char="•"/>
            </a:pPr>
            <a:r>
              <a:rPr lang="en-US" dirty="0"/>
              <a:t>He began to get increasingly involved in the </a:t>
            </a:r>
            <a:r>
              <a:rPr lang="en-US" b="1" dirty="0">
                <a:solidFill>
                  <a:srgbClr val="0087CB"/>
                </a:solidFill>
              </a:rPr>
              <a:t>TRADE UNION MOVEMENT</a:t>
            </a:r>
            <a:r>
              <a:rPr lang="en-US" dirty="0"/>
              <a:t>.</a:t>
            </a:r>
            <a:endParaRPr lang="en-US" b="1" dirty="0">
              <a:solidFill>
                <a:srgbClr val="0087CB"/>
              </a:solidFill>
            </a:endParaRPr>
          </a:p>
        </p:txBody>
      </p:sp>
      <p:sp>
        <p:nvSpPr>
          <p:cNvPr id="6" name="Title 5">
            <a:extLst>
              <a:ext uri="{FF2B5EF4-FFF2-40B4-BE49-F238E27FC236}">
                <a16:creationId xmlns:a16="http://schemas.microsoft.com/office/drawing/2014/main" id="{D635F6A4-56A2-FE4E-86A8-3D32CA166E09}"/>
              </a:ext>
            </a:extLst>
          </p:cNvPr>
          <p:cNvSpPr>
            <a:spLocks noGrp="1"/>
          </p:cNvSpPr>
          <p:nvPr>
            <p:ph type="ctrTitle"/>
          </p:nvPr>
        </p:nvSpPr>
        <p:spPr/>
        <p:txBody>
          <a:bodyPr>
            <a:normAutofit/>
          </a:bodyPr>
          <a:lstStyle/>
          <a:p>
            <a:r>
              <a:rPr lang="en-US" dirty="0"/>
              <a:t>JIM LARKIN</a:t>
            </a:r>
          </a:p>
        </p:txBody>
      </p:sp>
      <p:pic>
        <p:nvPicPr>
          <p:cNvPr id="7" name="Picture 6">
            <a:extLst>
              <a:ext uri="{FF2B5EF4-FFF2-40B4-BE49-F238E27FC236}">
                <a16:creationId xmlns:a16="http://schemas.microsoft.com/office/drawing/2014/main" id="{A6DE695F-E2E8-E94B-93CE-668E68BA5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77233" y="544913"/>
            <a:ext cx="3075365" cy="3075365"/>
          </a:xfrm>
          <a:prstGeom prst="ellipse">
            <a:avLst/>
          </a:prstGeom>
          <a:ln>
            <a:noFill/>
          </a:ln>
          <a:effectLst/>
        </p:spPr>
      </p:pic>
    </p:spTree>
    <p:extLst>
      <p:ext uri="{BB962C8B-B14F-4D97-AF65-F5344CB8AC3E}">
        <p14:creationId xmlns:p14="http://schemas.microsoft.com/office/powerpoint/2010/main" val="8019364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8D56EB41-8A72-354E-AED0-95B9E9E0C138}"/>
              </a:ext>
            </a:extLst>
          </p:cNvPr>
          <p:cNvPicPr>
            <a:picLocks noGrp="1" noChangeAspect="1"/>
          </p:cNvPicPr>
          <p:nvPr>
            <p:ph type="pic" sz="quarter" idx="10"/>
          </p:nvPr>
        </p:nvPicPr>
        <p:blipFill rotWithShape="1">
          <a:blip r:embed="rId3"/>
          <a:srcRect t="36482" b="17290"/>
          <a:stretch/>
        </p:blipFill>
        <p:spPr>
          <a:xfrm>
            <a:off x="539400" y="540000"/>
            <a:ext cx="11113200" cy="4271843"/>
          </a:xfrm>
        </p:spPr>
      </p:pic>
      <p:sp>
        <p:nvSpPr>
          <p:cNvPr id="5" name="Text Placeholder 4">
            <a:extLst>
              <a:ext uri="{FF2B5EF4-FFF2-40B4-BE49-F238E27FC236}">
                <a16:creationId xmlns:a16="http://schemas.microsoft.com/office/drawing/2014/main" id="{5835303D-E4D6-2E44-9E6E-BA18CBA3F63B}"/>
              </a:ext>
            </a:extLst>
          </p:cNvPr>
          <p:cNvSpPr>
            <a:spLocks noGrp="1"/>
          </p:cNvSpPr>
          <p:nvPr>
            <p:ph type="body" sz="quarter" idx="11"/>
          </p:nvPr>
        </p:nvSpPr>
        <p:spPr/>
        <p:txBody>
          <a:bodyPr/>
          <a:lstStyle/>
          <a:p>
            <a:r>
              <a:rPr lang="en-US" dirty="0"/>
              <a:t>In </a:t>
            </a:r>
            <a:r>
              <a:rPr lang="en-US" b="1" dirty="0">
                <a:solidFill>
                  <a:srgbClr val="0087CB"/>
                </a:solidFill>
              </a:rPr>
              <a:t>1908</a:t>
            </a:r>
            <a:r>
              <a:rPr lang="en-US" dirty="0"/>
              <a:t>, Larkin came to Dublin after a year in Belfast. His aim was to </a:t>
            </a:r>
            <a:r>
              <a:rPr lang="en-US" dirty="0" err="1"/>
              <a:t>organise</a:t>
            </a:r>
            <a:r>
              <a:rPr lang="en-US" dirty="0"/>
              <a:t> the Dockers, just as he had done in Liverpool. He believed that united workers could </a:t>
            </a:r>
            <a:r>
              <a:rPr lang="en-US" dirty="0" err="1"/>
              <a:t>organise</a:t>
            </a:r>
            <a:r>
              <a:rPr lang="en-US" dirty="0"/>
              <a:t> and aim to have their pay and conditions protected.</a:t>
            </a:r>
          </a:p>
          <a:p>
            <a:r>
              <a:rPr lang="en-US" b="1" dirty="0"/>
              <a:t>In </a:t>
            </a:r>
            <a:r>
              <a:rPr lang="en-US" b="1" dirty="0">
                <a:solidFill>
                  <a:srgbClr val="0087CB"/>
                </a:solidFill>
              </a:rPr>
              <a:t>1909</a:t>
            </a:r>
            <a:r>
              <a:rPr lang="en-US" b="1" dirty="0"/>
              <a:t>, he established the Irish Transport and General Workers' Union (</a:t>
            </a:r>
            <a:r>
              <a:rPr lang="en-US" b="1" dirty="0">
                <a:solidFill>
                  <a:srgbClr val="0087CB"/>
                </a:solidFill>
              </a:rPr>
              <a:t>ITGWU</a:t>
            </a:r>
            <a:r>
              <a:rPr lang="en-US" b="1" dirty="0"/>
              <a:t>).</a:t>
            </a:r>
          </a:p>
        </p:txBody>
      </p:sp>
    </p:spTree>
    <p:extLst>
      <p:ext uri="{BB962C8B-B14F-4D97-AF65-F5344CB8AC3E}">
        <p14:creationId xmlns:p14="http://schemas.microsoft.com/office/powerpoint/2010/main" val="40390158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88A147-B51D-7C47-94C0-ED330D873DFF}"/>
              </a:ext>
            </a:extLst>
          </p:cNvPr>
          <p:cNvSpPr>
            <a:spLocks noGrp="1"/>
          </p:cNvSpPr>
          <p:nvPr>
            <p:ph type="body" sz="quarter" idx="11"/>
          </p:nvPr>
        </p:nvSpPr>
        <p:spPr>
          <a:xfrm>
            <a:off x="4486275" y="1708879"/>
            <a:ext cx="7166325" cy="4595696"/>
          </a:xfrm>
        </p:spPr>
        <p:txBody>
          <a:bodyPr/>
          <a:lstStyle/>
          <a:p>
            <a:r>
              <a:rPr lang="en-US" b="1" dirty="0"/>
              <a:t>Trade unions were getting more power and members. Factory owners and company bosses began to get worried.</a:t>
            </a:r>
          </a:p>
          <a:p>
            <a:endParaRPr lang="en-US" b="1" dirty="0"/>
          </a:p>
          <a:p>
            <a:pPr marL="342900" indent="-342900">
              <a:buFont typeface="Arial" panose="020B0604020202020204" pitchFamily="34" charset="0"/>
              <a:buChar char="•"/>
            </a:pPr>
            <a:r>
              <a:rPr lang="en-US" dirty="0"/>
              <a:t>Workers were demanding better pay and conditions.</a:t>
            </a:r>
          </a:p>
          <a:p>
            <a:pPr marL="342900" indent="-342900">
              <a:buFont typeface="Arial" panose="020B0604020202020204" pitchFamily="34" charset="0"/>
              <a:buChar char="•"/>
            </a:pPr>
            <a:r>
              <a:rPr lang="en-US" dirty="0"/>
              <a:t>In Autumn </a:t>
            </a:r>
            <a:r>
              <a:rPr lang="en-US" b="1" dirty="0">
                <a:solidFill>
                  <a:srgbClr val="0087CB"/>
                </a:solidFill>
              </a:rPr>
              <a:t>1913</a:t>
            </a:r>
            <a:r>
              <a:rPr lang="en-US" dirty="0"/>
              <a:t> over 25,000 workers were on </a:t>
            </a:r>
            <a:r>
              <a:rPr lang="en-US" b="1" dirty="0">
                <a:solidFill>
                  <a:srgbClr val="0087CB"/>
                </a:solidFill>
              </a:rPr>
              <a:t>STRIKE</a:t>
            </a:r>
            <a:r>
              <a:rPr lang="en-US" dirty="0"/>
              <a:t> demanding pay rises.</a:t>
            </a:r>
          </a:p>
          <a:p>
            <a:pPr marL="342900" indent="-342900">
              <a:buFont typeface="Arial" panose="020B0604020202020204" pitchFamily="34" charset="0"/>
              <a:buChar char="•"/>
            </a:pPr>
            <a:r>
              <a:rPr lang="en-US" dirty="0"/>
              <a:t>Company bosses would not let them work unless they left their trade unions and stopped looking for pay rises. </a:t>
            </a:r>
          </a:p>
          <a:p>
            <a:endParaRPr lang="en-US" b="1" dirty="0"/>
          </a:p>
          <a:p>
            <a:r>
              <a:rPr lang="en-US" b="1" dirty="0"/>
              <a:t>Jim Larkin claimed they were being ‘</a:t>
            </a:r>
            <a:r>
              <a:rPr lang="en-US" b="1" dirty="0">
                <a:solidFill>
                  <a:srgbClr val="0087CB"/>
                </a:solidFill>
              </a:rPr>
              <a:t>LOCKED OUT</a:t>
            </a:r>
            <a:r>
              <a:rPr lang="en-US" b="1" dirty="0"/>
              <a:t>’ as </a:t>
            </a:r>
            <a:br>
              <a:rPr lang="en-US" b="1" dirty="0"/>
            </a:br>
            <a:r>
              <a:rPr lang="en-US" b="1" dirty="0"/>
              <a:t>a result of bosses not paying the workers more.</a:t>
            </a:r>
          </a:p>
        </p:txBody>
      </p:sp>
      <p:sp>
        <p:nvSpPr>
          <p:cNvPr id="6" name="Title 5">
            <a:extLst>
              <a:ext uri="{FF2B5EF4-FFF2-40B4-BE49-F238E27FC236}">
                <a16:creationId xmlns:a16="http://schemas.microsoft.com/office/drawing/2014/main" id="{9FE51178-4F8A-CB4A-AE47-AB430C089CD4}"/>
              </a:ext>
            </a:extLst>
          </p:cNvPr>
          <p:cNvSpPr>
            <a:spLocks noGrp="1"/>
          </p:cNvSpPr>
          <p:nvPr>
            <p:ph type="ctrTitle"/>
          </p:nvPr>
        </p:nvSpPr>
        <p:spPr>
          <a:xfrm>
            <a:off x="4486275" y="544913"/>
            <a:ext cx="7166325" cy="1038958"/>
          </a:xfrm>
        </p:spPr>
        <p:txBody>
          <a:bodyPr/>
          <a:lstStyle/>
          <a:p>
            <a:r>
              <a:rPr lang="en-US" dirty="0"/>
              <a:t>1913 LOCKOUT - DUBLIN</a:t>
            </a:r>
          </a:p>
        </p:txBody>
      </p:sp>
      <p:pic>
        <p:nvPicPr>
          <p:cNvPr id="12" name="Picture 11">
            <a:extLst>
              <a:ext uri="{FF2B5EF4-FFF2-40B4-BE49-F238E27FC236}">
                <a16:creationId xmlns:a16="http://schemas.microsoft.com/office/drawing/2014/main" id="{FD8CC537-4926-1547-92A9-C9174DE8AC97}"/>
              </a:ext>
            </a:extLst>
          </p:cNvPr>
          <p:cNvPicPr>
            <a:picLocks noChangeAspect="1"/>
          </p:cNvPicPr>
          <p:nvPr/>
        </p:nvPicPr>
        <p:blipFill rotWithShape="1">
          <a:blip r:embed="rId3"/>
          <a:srcRect l="50000" t="1527" r="15672" b="2091"/>
          <a:stretch/>
        </p:blipFill>
        <p:spPr>
          <a:xfrm>
            <a:off x="539398" y="544912"/>
            <a:ext cx="3646840" cy="5759663"/>
          </a:xfrm>
          <a:prstGeom prst="rect">
            <a:avLst/>
          </a:prstGeom>
        </p:spPr>
      </p:pic>
    </p:spTree>
    <p:extLst>
      <p:ext uri="{BB962C8B-B14F-4D97-AF65-F5344CB8AC3E}">
        <p14:creationId xmlns:p14="http://schemas.microsoft.com/office/powerpoint/2010/main" val="26268632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88A147-B51D-7C47-94C0-ED330D873DFF}"/>
              </a:ext>
            </a:extLst>
          </p:cNvPr>
          <p:cNvSpPr>
            <a:spLocks noGrp="1"/>
          </p:cNvSpPr>
          <p:nvPr>
            <p:ph type="body" sz="quarter" idx="11"/>
          </p:nvPr>
        </p:nvSpPr>
        <p:spPr>
          <a:xfrm>
            <a:off x="4486275" y="1708879"/>
            <a:ext cx="7166325" cy="4595696"/>
          </a:xfrm>
        </p:spPr>
        <p:txBody>
          <a:bodyPr/>
          <a:lstStyle/>
          <a:p>
            <a:r>
              <a:rPr lang="en-US" dirty="0"/>
              <a:t>In January </a:t>
            </a:r>
            <a:r>
              <a:rPr lang="en-US" b="1" dirty="0">
                <a:solidFill>
                  <a:srgbClr val="0087CB"/>
                </a:solidFill>
              </a:rPr>
              <a:t>1914</a:t>
            </a:r>
            <a:r>
              <a:rPr lang="en-US" dirty="0"/>
              <a:t> the workers had to return to work with no change, as their families were starving and they had little money.</a:t>
            </a:r>
          </a:p>
          <a:p>
            <a:endParaRPr lang="en-US" dirty="0"/>
          </a:p>
          <a:p>
            <a:r>
              <a:rPr lang="en-US" dirty="0"/>
              <a:t>Even though the workers returned to work without having their demands met, the </a:t>
            </a:r>
            <a:r>
              <a:rPr lang="en-US" b="1" dirty="0">
                <a:solidFill>
                  <a:srgbClr val="0087CB"/>
                </a:solidFill>
              </a:rPr>
              <a:t>TRADE UNION MOVEMENT </a:t>
            </a:r>
            <a:r>
              <a:rPr lang="en-US" dirty="0"/>
              <a:t>continued </a:t>
            </a:r>
            <a:br>
              <a:rPr lang="en-US" dirty="0"/>
            </a:br>
            <a:r>
              <a:rPr lang="en-US" dirty="0"/>
              <a:t>to </a:t>
            </a:r>
            <a:r>
              <a:rPr lang="en-US" dirty="0" err="1"/>
              <a:t>organise</a:t>
            </a:r>
            <a:r>
              <a:rPr lang="en-US" dirty="0"/>
              <a:t> and grow.</a:t>
            </a:r>
          </a:p>
          <a:p>
            <a:endParaRPr lang="en-US" dirty="0"/>
          </a:p>
          <a:p>
            <a:r>
              <a:rPr lang="en-US" dirty="0"/>
              <a:t>Jim Larkin and his important work to grow trade unions in Ireland is remembered through a statue of him on O’Connell Street, Dublin.</a:t>
            </a:r>
          </a:p>
        </p:txBody>
      </p:sp>
      <p:sp>
        <p:nvSpPr>
          <p:cNvPr id="6" name="Title 5">
            <a:extLst>
              <a:ext uri="{FF2B5EF4-FFF2-40B4-BE49-F238E27FC236}">
                <a16:creationId xmlns:a16="http://schemas.microsoft.com/office/drawing/2014/main" id="{9FE51178-4F8A-CB4A-AE47-AB430C089CD4}"/>
              </a:ext>
            </a:extLst>
          </p:cNvPr>
          <p:cNvSpPr>
            <a:spLocks noGrp="1"/>
          </p:cNvSpPr>
          <p:nvPr>
            <p:ph type="ctrTitle"/>
          </p:nvPr>
        </p:nvSpPr>
        <p:spPr>
          <a:xfrm>
            <a:off x="4486275" y="544913"/>
            <a:ext cx="7166325" cy="1038958"/>
          </a:xfrm>
        </p:spPr>
        <p:txBody>
          <a:bodyPr>
            <a:normAutofit/>
          </a:bodyPr>
          <a:lstStyle/>
          <a:p>
            <a:r>
              <a:rPr lang="en-US" dirty="0"/>
              <a:t>AFTER THE LOCKOUT</a:t>
            </a:r>
          </a:p>
        </p:txBody>
      </p:sp>
      <p:pic>
        <p:nvPicPr>
          <p:cNvPr id="5" name="Picture 4">
            <a:extLst>
              <a:ext uri="{FF2B5EF4-FFF2-40B4-BE49-F238E27FC236}">
                <a16:creationId xmlns:a16="http://schemas.microsoft.com/office/drawing/2014/main" id="{051A5609-F2F6-F648-997B-CAB50AB2021F}"/>
              </a:ext>
            </a:extLst>
          </p:cNvPr>
          <p:cNvPicPr>
            <a:picLocks noChangeAspect="1"/>
          </p:cNvPicPr>
          <p:nvPr/>
        </p:nvPicPr>
        <p:blipFill rotWithShape="1">
          <a:blip r:embed="rId3"/>
          <a:srcRect l="52096" r="5640"/>
          <a:stretch/>
        </p:blipFill>
        <p:spPr>
          <a:xfrm>
            <a:off x="539398" y="544913"/>
            <a:ext cx="3646840" cy="5759662"/>
          </a:xfrm>
          <a:prstGeom prst="rect">
            <a:avLst/>
          </a:prstGeom>
        </p:spPr>
      </p:pic>
    </p:spTree>
    <p:extLst>
      <p:ext uri="{BB962C8B-B14F-4D97-AF65-F5344CB8AC3E}">
        <p14:creationId xmlns:p14="http://schemas.microsoft.com/office/powerpoint/2010/main" val="12417079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8C8DC-7A37-B947-87D5-26C57BC56014}"/>
              </a:ext>
            </a:extLst>
          </p:cNvPr>
          <p:cNvSpPr>
            <a:spLocks noGrp="1"/>
          </p:cNvSpPr>
          <p:nvPr>
            <p:ph type="ctrTitle"/>
          </p:nvPr>
        </p:nvSpPr>
        <p:spPr/>
        <p:txBody>
          <a:bodyPr/>
          <a:lstStyle/>
          <a:p>
            <a:r>
              <a:rPr lang="en-US" dirty="0"/>
              <a:t>WHAT HAVE</a:t>
            </a:r>
            <a:br>
              <a:rPr lang="en-US" dirty="0"/>
            </a:br>
            <a:r>
              <a:rPr lang="en-US" dirty="0"/>
              <a:t>WE LEARNED?</a:t>
            </a:r>
          </a:p>
        </p:txBody>
      </p:sp>
    </p:spTree>
    <p:extLst>
      <p:ext uri="{BB962C8B-B14F-4D97-AF65-F5344CB8AC3E}">
        <p14:creationId xmlns:p14="http://schemas.microsoft.com/office/powerpoint/2010/main" val="39876422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EBF5E45-617F-B345-8E43-EAA896BF3720}"/>
    </a:ext>
  </a:extLst>
</a:theme>
</file>

<file path=ppt/theme/theme2.xml><?xml version="1.0" encoding="utf-8"?>
<a:theme xmlns:a="http://schemas.openxmlformats.org/drawingml/2006/main" name="Bor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31CBD94D-A192-5849-8721-8097E682E6B0}"/>
    </a:ext>
  </a:extLst>
</a:theme>
</file>

<file path=ppt/theme/theme3.xml><?xml version="1.0" encoding="utf-8"?>
<a:theme xmlns:a="http://schemas.openxmlformats.org/drawingml/2006/main" name="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de Unions 101 Template" id="{E05068D1-D602-C04F-9A98-86542BFA0491}" vid="{6066A4DE-3695-5046-8B41-D7BF65F3CD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32B1DAF0629D4CB667CBE8E79EA8FC" ma:contentTypeVersion="13" ma:contentTypeDescription="Create a new document." ma:contentTypeScope="" ma:versionID="7951f965e92a505cb901e735d108f1fa">
  <xsd:schema xmlns:xsd="http://www.w3.org/2001/XMLSchema" xmlns:xs="http://www.w3.org/2001/XMLSchema" xmlns:p="http://schemas.microsoft.com/office/2006/metadata/properties" xmlns:ns2="a7bc5c05-5cca-4cb8-a19e-1e9f0cb5f913" xmlns:ns3="d38b5014-2733-4de1-a05e-52a83f6a310b" targetNamespace="http://schemas.microsoft.com/office/2006/metadata/properties" ma:root="true" ma:fieldsID="661123bc51bc113808b2ac763045b781" ns2:_="" ns3:_="">
    <xsd:import namespace="a7bc5c05-5cca-4cb8-a19e-1e9f0cb5f913"/>
    <xsd:import namespace="d38b5014-2733-4de1-a05e-52a83f6a3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c5c05-5cca-4cb8-a19e-1e9f0cb5f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8b5014-2733-4de1-a05e-52a83f6a31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025355-20B9-41AF-950A-8534589A1032}"/>
</file>

<file path=customXml/itemProps2.xml><?xml version="1.0" encoding="utf-8"?>
<ds:datastoreItem xmlns:ds="http://schemas.openxmlformats.org/officeDocument/2006/customXml" ds:itemID="{8526BD88-5479-45A9-9CCC-F91EEA182D44}"/>
</file>

<file path=customXml/itemProps3.xml><?xml version="1.0" encoding="utf-8"?>
<ds:datastoreItem xmlns:ds="http://schemas.openxmlformats.org/officeDocument/2006/customXml" ds:itemID="{3B60BA76-EEC9-47C8-BA07-0D90DDBD863A}"/>
</file>

<file path=docProps/app.xml><?xml version="1.0" encoding="utf-8"?>
<Properties xmlns="http://schemas.openxmlformats.org/officeDocument/2006/extended-properties" xmlns:vt="http://schemas.openxmlformats.org/officeDocument/2006/docPropsVTypes">
  <Template>Office Theme</Template>
  <TotalTime>754</TotalTime>
  <Words>818</Words>
  <Application>Microsoft Macintosh PowerPoint</Application>
  <PresentationFormat>Widescreen</PresentationFormat>
  <Paragraphs>51</Paragraphs>
  <Slides>6</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Helvetica Neue Condensed Black</vt:lpstr>
      <vt:lpstr>Tw Cen MT</vt:lpstr>
      <vt:lpstr>Title Slide</vt:lpstr>
      <vt:lpstr>Border</vt:lpstr>
      <vt:lpstr>Background</vt:lpstr>
      <vt:lpstr>LESSON 4</vt:lpstr>
      <vt:lpstr>JIM LARKIN</vt:lpstr>
      <vt:lpstr>PowerPoint Presentation</vt:lpstr>
      <vt:lpstr>1913 LOCKOUT - DUBLIN</vt:lpstr>
      <vt:lpstr>AFTER THE LOCKOUT</vt:lpstr>
      <vt:lpstr>WHAT HAVE WE LEARNED?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Kimberley Kendall</dc:creator>
  <cp:lastModifiedBy>Kimberley Kendall</cp:lastModifiedBy>
  <cp:revision>75</cp:revision>
  <dcterms:created xsi:type="dcterms:W3CDTF">2021-11-01T19:32:50Z</dcterms:created>
  <dcterms:modified xsi:type="dcterms:W3CDTF">2021-11-24T15:36:18Z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0x010100B332B1DAF0629D4CB667CBE8E79EA8FC</vt:lpwstr>
  </property>
</Properties>
</file>