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664" r:id="rId5"/>
    <p:sldMasterId id="2147483671" r:id="rId6"/>
  </p:sldMasterIdLst>
  <p:notesMasterIdLst>
    <p:notesMasterId r:id="rId14"/>
  </p:notesMasterIdLst>
  <p:handoutMasterIdLst>
    <p:handoutMasterId r:id="rId15"/>
  </p:handoutMasterIdLst>
  <p:sldIdLst>
    <p:sldId id="290" r:id="rId7"/>
    <p:sldId id="291" r:id="rId8"/>
    <p:sldId id="298" r:id="rId9"/>
    <p:sldId id="293" r:id="rId10"/>
    <p:sldId id="294" r:id="rId11"/>
    <p:sldId id="297" r:id="rId12"/>
    <p:sldId id="296" r:id="rId13"/>
  </p:sldIdLst>
  <p:sldSz cx="12192000" cy="6858000"/>
  <p:notesSz cx="6858000" cy="9144000"/>
  <p:defaultTextStyle>
    <a:defPPr rtl="0">
      <a:defRPr lang="ga-I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7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23"/>
    <p:restoredTop sz="95537"/>
  </p:normalViewPr>
  <p:slideViewPr>
    <p:cSldViewPr snapToGrid="0" snapToObjects="1">
      <p:cViewPr>
        <p:scale>
          <a:sx n="99" d="100"/>
          <a:sy n="99" d="100"/>
        </p:scale>
        <p:origin x="904" y="184"/>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79" d="100"/>
          <a:sy n="79" d="100"/>
        </p:scale>
        <p:origin x="408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6A2D32-F977-7740-8420-96071C35130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Date Placeholder 2">
            <a:extLst>
              <a:ext uri="{FF2B5EF4-FFF2-40B4-BE49-F238E27FC236}">
                <a16:creationId xmlns:a16="http://schemas.microsoft.com/office/drawing/2014/main" id="{F824B575-0841-7E42-BBAE-34C74E03A2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BCD5292B-E9F1-304B-9357-BEBCE7E80F65}" type="datetimeFigureOut">
              <a:rPr lang="en-US" smtClean="0"/>
              <a:t>2/14/22</a:t>
            </a:fld>
            <a:endParaRPr lang="en-US"/>
          </a:p>
        </p:txBody>
      </p:sp>
      <p:sp>
        <p:nvSpPr>
          <p:cNvPr id="4" name="Footer Placeholder 3">
            <a:extLst>
              <a:ext uri="{FF2B5EF4-FFF2-40B4-BE49-F238E27FC236}">
                <a16:creationId xmlns:a16="http://schemas.microsoft.com/office/drawing/2014/main" id="{3E7FDB47-86E1-374C-BE7A-19E325EABB6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Slide Number Placeholder 4">
            <a:extLst>
              <a:ext uri="{FF2B5EF4-FFF2-40B4-BE49-F238E27FC236}">
                <a16:creationId xmlns:a16="http://schemas.microsoft.com/office/drawing/2014/main" id="{D4F95924-7F88-C040-AF07-913957795C9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7CA385E-63E7-C84B-BC01-8760A965DB23}" type="slidenum">
              <a:rPr lang="en-US" smtClean="0"/>
              <a:t>‹#›</a:t>
            </a:fld>
            <a:endParaRPr lang="en-US"/>
          </a:p>
        </p:txBody>
      </p:sp>
    </p:spTree>
    <p:extLst>
      <p:ext uri="{BB962C8B-B14F-4D97-AF65-F5344CB8AC3E}">
        <p14:creationId xmlns:p14="http://schemas.microsoft.com/office/powerpoint/2010/main" val="37266262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B99E96B6-B56F-5540-AAD1-C697FB776858}" type="datetimeFigureOut">
              <a:rPr lang="en-US" smtClean="0"/>
              <a:t>2/14/22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ga"/>
              <a:t>Edit Master text styles</a:t>
            </a:r>
          </a:p>
          <a:p>
            <a:pPr lvl="1" rtl="0"/>
            <a:r>
              <a:rPr lang="ga"/>
              <a:t>Second level</a:t>
            </a:r>
          </a:p>
          <a:p>
            <a:pPr lvl="2" rtl="0"/>
            <a:r>
              <a:rPr lang="ga"/>
              <a:t>Third level</a:t>
            </a:r>
          </a:p>
          <a:p>
            <a:pPr lvl="3" rtl="0"/>
            <a:r>
              <a:rPr lang="ga"/>
              <a:t>Fourth level</a:t>
            </a:r>
          </a:p>
          <a:p>
            <a:pPr lvl="4" rtl="0"/>
            <a:r>
              <a:rPr lang="ga"/>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46086B3-D296-C24B-ABC0-2698E6F46B7A}" type="slidenum">
              <a:rPr lang="en-US" smtClean="0"/>
              <a:t>‹#›</a:t>
            </a:fld>
            <a:endParaRPr lang="en-US"/>
          </a:p>
        </p:txBody>
      </p:sp>
    </p:spTree>
    <p:extLst>
      <p:ext uri="{BB962C8B-B14F-4D97-AF65-F5344CB8AC3E}">
        <p14:creationId xmlns:p14="http://schemas.microsoft.com/office/powerpoint/2010/main" val="4271339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ga"/>
              <a:t>Cé nár bhain Larkin agus a chomhghleacaithe a gcuspóirí amach, thug siad dóchas d'oibrithe mar chomhghrúpa agus fuair siad aitheantas ón bpobal i gcoitinne as seasamh ar son chearta oibrithe agus tacú le pá cothrom agus dálaí oibre cothroma do gach oibrí. Bunaíodh Páirtí an Lucht Oibre timpeall an ama sin freisin agus lean siad orthu ag stocaireacht thar ceann oibrithe agus rinne siad iarracht ionadaíocht a dhéanamh orthu ar an leibhéal áitiúil agus náisiúnta.</a:t>
            </a:r>
          </a:p>
          <a:p>
            <a:pPr rtl="0"/>
            <a:endParaRPr lang="en-US" dirty="0"/>
          </a:p>
          <a:p>
            <a:pPr rtl="0"/>
            <a:r>
              <a:rPr lang="ga"/>
              <a:t>Is féidir leat tuilleadh eolais a fháil faoin gCúirt Oibreachais anseo: www.workplacerelations.ie/en/WR_Bodies/Labour_Court</a:t>
            </a:r>
            <a:endParaRPr lang="en-US" dirty="0"/>
          </a:p>
        </p:txBody>
      </p:sp>
      <p:sp>
        <p:nvSpPr>
          <p:cNvPr id="4" name="Slide Number Placeholder 3"/>
          <p:cNvSpPr>
            <a:spLocks noGrp="1"/>
          </p:cNvSpPr>
          <p:nvPr>
            <p:ph type="sldNum" sz="quarter" idx="5"/>
          </p:nvPr>
        </p:nvSpPr>
        <p:spPr/>
        <p:txBody>
          <a:bodyPr rtlCol="0"/>
          <a:lstStyle/>
          <a:p>
            <a:pPr rtl="0"/>
            <a:fld id="{246086B3-D296-C24B-ABC0-2698E6F46B7A}" type="slidenum">
              <a:rPr lang="en-US" smtClean="0"/>
              <a:t>2</a:t>
            </a:fld>
            <a:endParaRPr lang="en-US"/>
          </a:p>
        </p:txBody>
      </p:sp>
    </p:spTree>
    <p:extLst>
      <p:ext uri="{BB962C8B-B14F-4D97-AF65-F5344CB8AC3E}">
        <p14:creationId xmlns:p14="http://schemas.microsoft.com/office/powerpoint/2010/main" val="2329752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ga"/>
              <a:t>Déanann ceardchumainn ionadaíocht ar a mbaill i ndíospóidí e.g. sa chómhargáil, i saincheisteanna a bhaineann le hathruithe ar chleachtas oibre srl. </a:t>
            </a:r>
          </a:p>
          <a:p>
            <a:pPr rtl="0"/>
            <a:endParaRPr lang="en-US" dirty="0"/>
          </a:p>
          <a:p>
            <a:pPr rtl="0"/>
            <a:r>
              <a:rPr lang="ga"/>
              <a:t>Comhionannas a chur chun cinn m.sh. a chinntiú go bhfuil an pá céanna ag fir agus mná a dhéanann an ról céanna, agus dúshlán fostóirí a thabhairt murab amhlaidh an cás.</a:t>
            </a:r>
          </a:p>
        </p:txBody>
      </p:sp>
      <p:sp>
        <p:nvSpPr>
          <p:cNvPr id="4" name="Slide Number Placeholder 3"/>
          <p:cNvSpPr>
            <a:spLocks noGrp="1"/>
          </p:cNvSpPr>
          <p:nvPr>
            <p:ph type="sldNum" sz="quarter" idx="5"/>
          </p:nvPr>
        </p:nvSpPr>
        <p:spPr/>
        <p:txBody>
          <a:bodyPr rtlCol="0"/>
          <a:lstStyle/>
          <a:p>
            <a:pPr rtl="0"/>
            <a:fld id="{246086B3-D296-C24B-ABC0-2698E6F46B7A}" type="slidenum">
              <a:rPr lang="en-US" smtClean="0"/>
              <a:t>3</a:t>
            </a:fld>
            <a:endParaRPr lang="en-US"/>
          </a:p>
        </p:txBody>
      </p:sp>
    </p:spTree>
    <p:extLst>
      <p:ext uri="{BB962C8B-B14F-4D97-AF65-F5344CB8AC3E}">
        <p14:creationId xmlns:p14="http://schemas.microsoft.com/office/powerpoint/2010/main" val="3140880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ga"/>
              <a:t>Is é Cumann Altraí agus Ban Cabhrach na hÉireann (CABCÉ) an ceardchumann a dhéanann ionadaíocht ar altraí agus ar mhná cabhracha a oibríonn san earnáil phoiblí in Éirinn.</a:t>
            </a:r>
          </a:p>
          <a:p>
            <a:pPr marL="171450" indent="-171450" rtl="0">
              <a:buFont typeface="Arial" panose="020B0604020202020204" pitchFamily="34" charset="0"/>
              <a:buChar char="•"/>
            </a:pPr>
            <a:endParaRPr lang="en-US" dirty="0"/>
          </a:p>
          <a:p>
            <a:pPr marL="0" indent="0" rtl="0">
              <a:buFont typeface="Arial" panose="020B0604020202020204" pitchFamily="34" charset="0"/>
              <a:buNone/>
            </a:pPr>
            <a:r>
              <a:rPr lang="ga"/>
              <a:t>Tá an CABCÉ ina bhall freisin de ghrúpa níos mó ar a dtugtar Comhdháil na gCeardchumann a dhéanann idirbheartaíocht leis an Rialtas thar ceann grúpaí ceardchumann (ar a dtugtar cómhargáil).</a:t>
            </a:r>
          </a:p>
          <a:p>
            <a:pPr marL="0" indent="0" rtl="0">
              <a:buFont typeface="Arial" panose="020B0604020202020204" pitchFamily="34" charset="0"/>
              <a:buNone/>
            </a:pPr>
            <a:endParaRPr lang="en-US" dirty="0"/>
          </a:p>
          <a:p>
            <a:pPr marL="0" indent="0" rtl="0">
              <a:buFont typeface="Arial" panose="020B0604020202020204" pitchFamily="34" charset="0"/>
              <a:buNone/>
            </a:pPr>
            <a:r>
              <a:rPr lang="ga"/>
              <a:t>Ó tharla go n-oibríonn na haltraí/mná cabhracha sin in ospidéil phoiblí is é Rialtas na hÉireann a bhfostóir.</a:t>
            </a:r>
          </a:p>
          <a:p>
            <a:pPr marL="0" indent="0" rtl="0">
              <a:buFont typeface="Arial" panose="020B0604020202020204" pitchFamily="34" charset="0"/>
              <a:buNone/>
            </a:pPr>
            <a:endParaRPr lang="en-US" dirty="0"/>
          </a:p>
          <a:p>
            <a:pPr marL="171450" indent="-171450" rtl="0">
              <a:buFont typeface="Arial" panose="020B0604020202020204" pitchFamily="34" charset="0"/>
              <a:buChar char="•"/>
            </a:pPr>
            <a:r>
              <a:rPr lang="ga"/>
              <a:t>Bhí baill CABCÉ míshásta leis an Rialtas toisc go raibh sé an-deacair orthu altraí a fuair a gcuid oiliúna in Éirinn a earcú (a fhostú) agus a choinneáil (a choimeád).</a:t>
            </a:r>
          </a:p>
          <a:p>
            <a:pPr marL="171450" indent="-171450" rtl="0">
              <a:buFont typeface="Arial" panose="020B0604020202020204" pitchFamily="34" charset="0"/>
              <a:buChar char="•"/>
            </a:pPr>
            <a:r>
              <a:rPr lang="ga"/>
              <a:t>Mar thoradh air sin, bhí na haltraí a bhí ag obair in ospidéil faoi bhrú mór agus bhí sé deacair orthu aire a thabhairt dá n-othair ar fad, agus ní raibh na hospidéil in ann go leor altraí a earcú/a choinneáil chun leibhéil shábháilte foirne a bheith acu.</a:t>
            </a:r>
          </a:p>
          <a:p>
            <a:pPr marL="171450" indent="-171450" rtl="0">
              <a:buFont typeface="Arial" panose="020B0604020202020204" pitchFamily="34" charset="0"/>
              <a:buChar char="•"/>
            </a:pPr>
            <a:r>
              <a:rPr lang="ga"/>
              <a:t>D'iarr Comhdháil na gCeardchumann cainteanna leis an Rialtas (a bhfostóir) chun an fhadhb a phlé ach dúirt an Rialtas nach rachadh siad i mbun caibidlíochta leo a thuilleadh mar go raibh siad san áireamh cheana féin i gcomhaontú pá ar a dtugtar Comhaontú Cobhsaíochta na Seirbhíse Poiblí.</a:t>
            </a:r>
          </a:p>
          <a:p>
            <a:pPr marL="171450" indent="-171450" rtl="0">
              <a:buFont typeface="Arial" panose="020B0604020202020204" pitchFamily="34" charset="0"/>
              <a:buChar char="•"/>
            </a:pPr>
            <a:r>
              <a:rPr lang="ga"/>
              <a:t>D'áitigh na haltraí go raibh spás laistigh den chomhaontú sin chun a gceist a phlé ach níor aontaigh an Rialtas.</a:t>
            </a:r>
          </a:p>
          <a:p>
            <a:pPr marL="171450" indent="-171450" rtl="0">
              <a:buFont typeface="Arial" panose="020B0604020202020204" pitchFamily="34" charset="0"/>
              <a:buChar char="•"/>
            </a:pPr>
            <a:r>
              <a:rPr lang="ga"/>
              <a:t>Chinn an CABCÉ gur ghá ballóid faoi ghníomh stailce a reáchtáil dá chuid ball. Ciallaíonn sé sin iarraidh ar a gcomhaltaí vótáil ar son a saothar a tharraingt siar mar chineál agóide.</a:t>
            </a:r>
          </a:p>
          <a:p>
            <a:pPr marL="171450" indent="-171450" rtl="0">
              <a:buFont typeface="Arial" panose="020B0604020202020204" pitchFamily="34" charset="0"/>
              <a:buChar char="•"/>
            </a:pPr>
            <a:r>
              <a:rPr lang="ga"/>
              <a:t>Chuaigh na haltraí ar stailc ar feadh trí lá idir Eanáir agus Feabhra 2019. Chuir siad picéad ar ospidéil agus tharraing siad siar a gcuid saothair ar na laethanta sin.</a:t>
            </a:r>
          </a:p>
          <a:p>
            <a:pPr marL="171450" indent="-171450" rtl="0">
              <a:buFont typeface="Arial" panose="020B0604020202020204" pitchFamily="34" charset="0"/>
              <a:buChar char="•"/>
            </a:pPr>
            <a:r>
              <a:rPr lang="ga"/>
              <a:t>Chomhaontaigh an Rialtas bualadh le hionadaithe CABCÉ agus Comhdháil na gCeardchumann sa Chúirt Oibreachais chun dul i mbun cainteanna chun an cheist a réiteach.</a:t>
            </a:r>
          </a:p>
          <a:p>
            <a:pPr marL="171450" indent="-171450" rtl="0">
              <a:buFont typeface="Arial" panose="020B0604020202020204" pitchFamily="34" charset="0"/>
              <a:buChar char="•"/>
            </a:pPr>
            <a:r>
              <a:rPr lang="ga"/>
              <a:t>Tairgeadh margadh do na haltraí ina raibh níos mó pá agus aitheantas dá gcáilíochtaí mar chúiteamh ar gan a thuilleadh ghníomhaíochta tionsclaíche a dhéanamh.</a:t>
            </a:r>
          </a:p>
          <a:p>
            <a:pPr marL="171450" indent="-171450" rtl="0">
              <a:buFont typeface="Arial" panose="020B0604020202020204" pitchFamily="34" charset="0"/>
              <a:buChar char="•"/>
            </a:pPr>
            <a:r>
              <a:rPr lang="ga"/>
              <a:t>Chun a fháil amach an nglacann baill leis an margadh sin, reáchtálann CABCÉ ballóid dá chuid ball.</a:t>
            </a:r>
          </a:p>
        </p:txBody>
      </p:sp>
      <p:sp>
        <p:nvSpPr>
          <p:cNvPr id="4" name="Slide Number Placeholder 3"/>
          <p:cNvSpPr>
            <a:spLocks noGrp="1"/>
          </p:cNvSpPr>
          <p:nvPr>
            <p:ph type="sldNum" sz="quarter" idx="5"/>
          </p:nvPr>
        </p:nvSpPr>
        <p:spPr/>
        <p:txBody>
          <a:bodyPr rtlCol="0"/>
          <a:lstStyle/>
          <a:p>
            <a:pPr rtl="0"/>
            <a:fld id="{246086B3-D296-C24B-ABC0-2698E6F46B7A}" type="slidenum">
              <a:rPr lang="en-US" smtClean="0"/>
              <a:t>4</a:t>
            </a:fld>
            <a:endParaRPr lang="en-US"/>
          </a:p>
        </p:txBody>
      </p:sp>
    </p:spTree>
    <p:extLst>
      <p:ext uri="{BB962C8B-B14F-4D97-AF65-F5344CB8AC3E}">
        <p14:creationId xmlns:p14="http://schemas.microsoft.com/office/powerpoint/2010/main" val="3735907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ga" b="1" i="1"/>
              <a:t>Pléigh leis an rang cad a dhéanann oifigigh cheardchumainn tar éis an phlé m.sh. ballóid a reáchtáil dá gcuid ball, bualadh le chéile mar choiste feidhmiúcháin agus moladh a eisiúint chuig na baill, srl. </a:t>
            </a:r>
          </a:p>
        </p:txBody>
      </p:sp>
      <p:sp>
        <p:nvSpPr>
          <p:cNvPr id="4" name="Slide Number Placeholder 3"/>
          <p:cNvSpPr>
            <a:spLocks noGrp="1"/>
          </p:cNvSpPr>
          <p:nvPr>
            <p:ph type="sldNum" sz="quarter" idx="5"/>
          </p:nvPr>
        </p:nvSpPr>
        <p:spPr/>
        <p:txBody>
          <a:bodyPr rtlCol="0"/>
          <a:lstStyle/>
          <a:p>
            <a:pPr rtl="0"/>
            <a:fld id="{246086B3-D296-C24B-ABC0-2698E6F46B7A}" type="slidenum">
              <a:rPr lang="en-US" smtClean="0"/>
              <a:t>6</a:t>
            </a:fld>
            <a:endParaRPr lang="en-US"/>
          </a:p>
        </p:txBody>
      </p:sp>
    </p:spTree>
    <p:extLst>
      <p:ext uri="{BB962C8B-B14F-4D97-AF65-F5344CB8AC3E}">
        <p14:creationId xmlns:p14="http://schemas.microsoft.com/office/powerpoint/2010/main" val="5629327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sson 1: Tit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549F9C9-5923-1146-8E37-CD78E346348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6E531FB-A3BF-1F4E-82AE-A62996ACB6CA}"/>
              </a:ext>
            </a:extLst>
          </p:cNvPr>
          <p:cNvSpPr>
            <a:spLocks noGrp="1"/>
          </p:cNvSpPr>
          <p:nvPr>
            <p:ph type="ctrTitle" hasCustomPrompt="1"/>
          </p:nvPr>
        </p:nvSpPr>
        <p:spPr>
          <a:xfrm>
            <a:off x="539399" y="544913"/>
            <a:ext cx="5251427" cy="2327932"/>
          </a:xfrm>
          <a:prstGeom prst="rect">
            <a:avLst/>
          </a:prstGeom>
        </p:spPr>
        <p:txBody>
          <a:bodyPr rtlCol="0"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pPr rtl="0"/>
            <a:r>
              <a:rPr lang="ga"/>
              <a:t>CLICK TO EDIT MASTER TITLE STYLE</a:t>
            </a:r>
          </a:p>
        </p:txBody>
      </p:sp>
      <p:pic>
        <p:nvPicPr>
          <p:cNvPr id="3" name="Picture 2">
            <a:extLst>
              <a:ext uri="{FF2B5EF4-FFF2-40B4-BE49-F238E27FC236}">
                <a16:creationId xmlns:a16="http://schemas.microsoft.com/office/drawing/2014/main" id="{1E9E61A6-94A2-1047-ABDF-96D3B29D8CB5}"/>
              </a:ext>
            </a:extLst>
          </p:cNvPr>
          <p:cNvPicPr>
            <a:picLocks noChangeAspect="1"/>
          </p:cNvPicPr>
          <p:nvPr userDrawn="1"/>
        </p:nvPicPr>
        <p:blipFill>
          <a:blip r:embed="rId3"/>
          <a:stretch>
            <a:fillRect/>
          </a:stretch>
        </p:blipFill>
        <p:spPr>
          <a:xfrm>
            <a:off x="455171" y="5559816"/>
            <a:ext cx="1519934" cy="854963"/>
          </a:xfrm>
          <a:prstGeom prst="rect">
            <a:avLst/>
          </a:prstGeom>
        </p:spPr>
      </p:pic>
    </p:spTree>
    <p:extLst>
      <p:ext uri="{BB962C8B-B14F-4D97-AF65-F5344CB8AC3E}">
        <p14:creationId xmlns:p14="http://schemas.microsoft.com/office/powerpoint/2010/main" val="163846304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sson 5: Title and Sub">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22D4E9-0D7E-5448-BA75-E095D78DD06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 Placeholder 3">
            <a:extLst>
              <a:ext uri="{FF2B5EF4-FFF2-40B4-BE49-F238E27FC236}">
                <a16:creationId xmlns:a16="http://schemas.microsoft.com/office/drawing/2014/main" id="{C655997E-D801-E744-B344-BAD6277A907C}"/>
              </a:ext>
            </a:extLst>
          </p:cNvPr>
          <p:cNvSpPr>
            <a:spLocks noGrp="1"/>
          </p:cNvSpPr>
          <p:nvPr>
            <p:ph type="body" sz="quarter" idx="10"/>
          </p:nvPr>
        </p:nvSpPr>
        <p:spPr>
          <a:xfrm>
            <a:off x="539399" y="1320801"/>
            <a:ext cx="5251427" cy="1328116"/>
          </a:xfrm>
          <a:prstGeom prst="rect">
            <a:avLst/>
          </a:prstGeom>
        </p:spPr>
        <p:txBody>
          <a:bodyPr rtlCol="0" anchor="t">
            <a:normAutofit/>
          </a:bodyPr>
          <a:lstStyle>
            <a:lvl1pPr marL="0" indent="0">
              <a:buNone/>
              <a:defRPr sz="3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sp>
        <p:nvSpPr>
          <p:cNvPr id="7" name="Title 1">
            <a:extLst>
              <a:ext uri="{FF2B5EF4-FFF2-40B4-BE49-F238E27FC236}">
                <a16:creationId xmlns:a16="http://schemas.microsoft.com/office/drawing/2014/main" id="{E752026E-6120-D348-884D-29DC6882CA93}"/>
              </a:ext>
            </a:extLst>
          </p:cNvPr>
          <p:cNvSpPr>
            <a:spLocks noGrp="1"/>
          </p:cNvSpPr>
          <p:nvPr>
            <p:ph type="ctrTitle" hasCustomPrompt="1"/>
          </p:nvPr>
        </p:nvSpPr>
        <p:spPr>
          <a:xfrm>
            <a:off x="539399" y="544913"/>
            <a:ext cx="5251427" cy="775888"/>
          </a:xfrm>
          <a:prstGeom prst="rect">
            <a:avLst/>
          </a:prstGeom>
        </p:spPr>
        <p:txBody>
          <a:bodyPr rtlCol="0" anchor="t">
            <a:noAutofit/>
          </a:bodyPr>
          <a:lstStyle>
            <a:lvl1pPr algn="l">
              <a:defRPr sz="54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pPr rtl="0"/>
            <a:r>
              <a:rPr lang="ga"/>
              <a:t>CLICK TO EDIT MASTER TITLE STYLE</a:t>
            </a:r>
          </a:p>
        </p:txBody>
      </p:sp>
      <p:pic>
        <p:nvPicPr>
          <p:cNvPr id="4" name="Picture 3">
            <a:extLst>
              <a:ext uri="{FF2B5EF4-FFF2-40B4-BE49-F238E27FC236}">
                <a16:creationId xmlns:a16="http://schemas.microsoft.com/office/drawing/2014/main" id="{AE7815B4-9161-F645-BEE7-B0340FADFD6B}"/>
              </a:ext>
            </a:extLst>
          </p:cNvPr>
          <p:cNvPicPr>
            <a:picLocks noChangeAspect="1"/>
          </p:cNvPicPr>
          <p:nvPr userDrawn="1"/>
        </p:nvPicPr>
        <p:blipFill>
          <a:blip r:embed="rId3"/>
          <a:stretch>
            <a:fillRect/>
          </a:stretch>
        </p:blipFill>
        <p:spPr>
          <a:xfrm>
            <a:off x="455171" y="5559816"/>
            <a:ext cx="1519934" cy="854963"/>
          </a:xfrm>
          <a:prstGeom prst="rect">
            <a:avLst/>
          </a:prstGeom>
        </p:spPr>
      </p:pic>
    </p:spTree>
    <p:extLst>
      <p:ext uri="{BB962C8B-B14F-4D97-AF65-F5344CB8AC3E}">
        <p14:creationId xmlns:p14="http://schemas.microsoft.com/office/powerpoint/2010/main" val="241241016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sson 1: Pictur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2340B3-489B-D54D-A91E-C16A4D47F06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Picture Placeholder 7">
            <a:extLst>
              <a:ext uri="{FF2B5EF4-FFF2-40B4-BE49-F238E27FC236}">
                <a16:creationId xmlns:a16="http://schemas.microsoft.com/office/drawing/2014/main" id="{13F19165-FDAF-C842-9CD6-75C25D3C6B1F}"/>
              </a:ext>
            </a:extLst>
          </p:cNvPr>
          <p:cNvSpPr>
            <a:spLocks noGrp="1"/>
          </p:cNvSpPr>
          <p:nvPr>
            <p:ph type="pic" sz="quarter" idx="10"/>
          </p:nvPr>
        </p:nvSpPr>
        <p:spPr>
          <a:xfrm>
            <a:off x="539400" y="540000"/>
            <a:ext cx="11113200" cy="4271843"/>
          </a:xfrm>
          <a:prstGeom prst="rect">
            <a:avLst/>
          </a:prstGeom>
        </p:spPr>
        <p:txBody>
          <a:bodyPr rtlCol="0"/>
          <a:lstStyle>
            <a:lvl1pPr marL="0" indent="0">
              <a:buNone/>
              <a:defRPr>
                <a:latin typeface="Tw Cen MT" panose="020B0602020104020603" pitchFamily="34" charset="77"/>
              </a:defRPr>
            </a:lvl1pPr>
          </a:lstStyle>
          <a:p>
            <a:pPr rtl="0"/>
            <a:endParaRPr lang="en-US"/>
          </a:p>
        </p:txBody>
      </p:sp>
      <p:sp>
        <p:nvSpPr>
          <p:cNvPr id="27" name="Text Placeholder 3">
            <a:extLst>
              <a:ext uri="{FF2B5EF4-FFF2-40B4-BE49-F238E27FC236}">
                <a16:creationId xmlns:a16="http://schemas.microsoft.com/office/drawing/2014/main" id="{A4E6CE30-6105-834C-8716-6DA68D00C3CE}"/>
              </a:ext>
            </a:extLst>
          </p:cNvPr>
          <p:cNvSpPr>
            <a:spLocks noGrp="1"/>
          </p:cNvSpPr>
          <p:nvPr>
            <p:ph type="body" sz="quarter" idx="11"/>
          </p:nvPr>
        </p:nvSpPr>
        <p:spPr>
          <a:xfrm>
            <a:off x="539399" y="4956313"/>
            <a:ext cx="10009832" cy="1348261"/>
          </a:xfrm>
          <a:prstGeom prst="rect">
            <a:avLst/>
          </a:prstGeom>
        </p:spPr>
        <p:txBody>
          <a:bodyPr rtlCol="0" anchor="b"/>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pic>
        <p:nvPicPr>
          <p:cNvPr id="10" name="Picture 9">
            <a:extLst>
              <a:ext uri="{FF2B5EF4-FFF2-40B4-BE49-F238E27FC236}">
                <a16:creationId xmlns:a16="http://schemas.microsoft.com/office/drawing/2014/main" id="{0AFE21A2-E245-2B40-BCA4-1E80C22D1F12}"/>
              </a:ext>
            </a:extLst>
          </p:cNvPr>
          <p:cNvPicPr>
            <a:picLocks noChangeAspect="1"/>
          </p:cNvPicPr>
          <p:nvPr userDrawn="1"/>
        </p:nvPicPr>
        <p:blipFill>
          <a:blip r:embed="rId3"/>
          <a:stretch>
            <a:fillRect/>
          </a:stretch>
        </p:blipFill>
        <p:spPr>
          <a:xfrm>
            <a:off x="10626985" y="5554189"/>
            <a:ext cx="1487261" cy="1303811"/>
          </a:xfrm>
          <a:prstGeom prst="rect">
            <a:avLst/>
          </a:prstGeom>
        </p:spPr>
      </p:pic>
    </p:spTree>
    <p:extLst>
      <p:ext uri="{BB962C8B-B14F-4D97-AF65-F5344CB8AC3E}">
        <p14:creationId xmlns:p14="http://schemas.microsoft.com/office/powerpoint/2010/main" val="152772917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sson 1: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224A52-0C99-BA47-B521-AD82970D810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7" name="Text Placeholder 3">
            <a:extLst>
              <a:ext uri="{FF2B5EF4-FFF2-40B4-BE49-F238E27FC236}">
                <a16:creationId xmlns:a16="http://schemas.microsoft.com/office/drawing/2014/main" id="{A4E6CE30-6105-834C-8716-6DA68D00C3CE}"/>
              </a:ext>
            </a:extLst>
          </p:cNvPr>
          <p:cNvSpPr>
            <a:spLocks noGrp="1"/>
          </p:cNvSpPr>
          <p:nvPr>
            <p:ph type="body" sz="quarter" idx="11"/>
          </p:nvPr>
        </p:nvSpPr>
        <p:spPr>
          <a:xfrm>
            <a:off x="539399" y="1708879"/>
            <a:ext cx="11113201" cy="4595696"/>
          </a:xfrm>
          <a:prstGeom prst="rect">
            <a:avLst/>
          </a:prstGeom>
        </p:spPr>
        <p:txBody>
          <a:bodyPr rtlCol="0"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sp>
        <p:nvSpPr>
          <p:cNvPr id="5" name="Title 1">
            <a:extLst>
              <a:ext uri="{FF2B5EF4-FFF2-40B4-BE49-F238E27FC236}">
                <a16:creationId xmlns:a16="http://schemas.microsoft.com/office/drawing/2014/main" id="{D9DC7F91-D164-324E-89D3-C99913125881}"/>
              </a:ext>
            </a:extLst>
          </p:cNvPr>
          <p:cNvSpPr>
            <a:spLocks noGrp="1"/>
          </p:cNvSpPr>
          <p:nvPr>
            <p:ph type="ctrTitle" hasCustomPrompt="1"/>
          </p:nvPr>
        </p:nvSpPr>
        <p:spPr>
          <a:xfrm>
            <a:off x="539398" y="544913"/>
            <a:ext cx="11113202" cy="1038958"/>
          </a:xfrm>
          <a:prstGeom prst="rect">
            <a:avLst/>
          </a:prstGeom>
        </p:spPr>
        <p:txBody>
          <a:bodyPr rtlCol="0"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pPr rtl="0"/>
            <a:r>
              <a:rPr lang="ga"/>
              <a:t>CLICK TO EDIT MASTER TITLE STYLE</a:t>
            </a:r>
          </a:p>
        </p:txBody>
      </p:sp>
      <p:pic>
        <p:nvPicPr>
          <p:cNvPr id="7" name="Picture 6">
            <a:extLst>
              <a:ext uri="{FF2B5EF4-FFF2-40B4-BE49-F238E27FC236}">
                <a16:creationId xmlns:a16="http://schemas.microsoft.com/office/drawing/2014/main" id="{92B9BB68-2986-EE4C-AC91-541CFD614A13}"/>
              </a:ext>
            </a:extLst>
          </p:cNvPr>
          <p:cNvPicPr>
            <a:picLocks noChangeAspect="1"/>
          </p:cNvPicPr>
          <p:nvPr userDrawn="1"/>
        </p:nvPicPr>
        <p:blipFill>
          <a:blip r:embed="rId3"/>
          <a:stretch>
            <a:fillRect/>
          </a:stretch>
        </p:blipFill>
        <p:spPr>
          <a:xfrm>
            <a:off x="10626985" y="5554189"/>
            <a:ext cx="1487261" cy="1303811"/>
          </a:xfrm>
          <a:prstGeom prst="rect">
            <a:avLst/>
          </a:prstGeom>
        </p:spPr>
      </p:pic>
    </p:spTree>
    <p:extLst>
      <p:ext uri="{BB962C8B-B14F-4D97-AF65-F5344CB8AC3E}">
        <p14:creationId xmlns:p14="http://schemas.microsoft.com/office/powerpoint/2010/main" val="326093214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sson 1: 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224A52-0C99-BA47-B521-AD82970D8107}"/>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EC6477B6-FAFE-B442-A698-81DF2CD7DDE1}"/>
              </a:ext>
            </a:extLst>
          </p:cNvPr>
          <p:cNvPicPr>
            <a:picLocks noChangeAspect="1"/>
          </p:cNvPicPr>
          <p:nvPr userDrawn="1"/>
        </p:nvPicPr>
        <p:blipFill>
          <a:blip r:embed="rId3"/>
          <a:stretch>
            <a:fillRect/>
          </a:stretch>
        </p:blipFill>
        <p:spPr>
          <a:xfrm>
            <a:off x="10626985" y="5554189"/>
            <a:ext cx="1487261" cy="1303811"/>
          </a:xfrm>
          <a:prstGeom prst="rect">
            <a:avLst/>
          </a:prstGeom>
        </p:spPr>
      </p:pic>
    </p:spTree>
    <p:extLst>
      <p:ext uri="{BB962C8B-B14F-4D97-AF65-F5344CB8AC3E}">
        <p14:creationId xmlns:p14="http://schemas.microsoft.com/office/powerpoint/2010/main" val="245183790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sson 2: Pictur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E631DD-91AF-134A-93EC-7D0A26C5A03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Picture Placeholder 7">
            <a:extLst>
              <a:ext uri="{FF2B5EF4-FFF2-40B4-BE49-F238E27FC236}">
                <a16:creationId xmlns:a16="http://schemas.microsoft.com/office/drawing/2014/main" id="{13F19165-FDAF-C842-9CD6-75C25D3C6B1F}"/>
              </a:ext>
            </a:extLst>
          </p:cNvPr>
          <p:cNvSpPr>
            <a:spLocks noGrp="1"/>
          </p:cNvSpPr>
          <p:nvPr>
            <p:ph type="pic" sz="quarter" idx="10"/>
          </p:nvPr>
        </p:nvSpPr>
        <p:spPr>
          <a:xfrm>
            <a:off x="539400" y="540000"/>
            <a:ext cx="11113200" cy="4271843"/>
          </a:xfrm>
          <a:prstGeom prst="rect">
            <a:avLst/>
          </a:prstGeom>
        </p:spPr>
        <p:txBody>
          <a:bodyPr rtlCol="0"/>
          <a:lstStyle>
            <a:lvl1pPr marL="0" indent="0">
              <a:buNone/>
              <a:defRPr>
                <a:latin typeface="Tw Cen MT" panose="020B0602020104020603" pitchFamily="34" charset="77"/>
              </a:defRPr>
            </a:lvl1pPr>
          </a:lstStyle>
          <a:p>
            <a:pPr rtl="0"/>
            <a:endParaRPr lang="en-US"/>
          </a:p>
        </p:txBody>
      </p:sp>
      <p:sp>
        <p:nvSpPr>
          <p:cNvPr id="27" name="Text Placeholder 3">
            <a:extLst>
              <a:ext uri="{FF2B5EF4-FFF2-40B4-BE49-F238E27FC236}">
                <a16:creationId xmlns:a16="http://schemas.microsoft.com/office/drawing/2014/main" id="{A4E6CE30-6105-834C-8716-6DA68D00C3CE}"/>
              </a:ext>
            </a:extLst>
          </p:cNvPr>
          <p:cNvSpPr>
            <a:spLocks noGrp="1"/>
          </p:cNvSpPr>
          <p:nvPr>
            <p:ph type="body" sz="quarter" idx="11"/>
          </p:nvPr>
        </p:nvSpPr>
        <p:spPr>
          <a:xfrm>
            <a:off x="539399" y="4956313"/>
            <a:ext cx="10009832" cy="1348261"/>
          </a:xfrm>
          <a:prstGeom prst="rect">
            <a:avLst/>
          </a:prstGeom>
        </p:spPr>
        <p:txBody>
          <a:bodyPr rtlCol="0" anchor="b"/>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pic>
        <p:nvPicPr>
          <p:cNvPr id="6" name="Picture 5">
            <a:extLst>
              <a:ext uri="{FF2B5EF4-FFF2-40B4-BE49-F238E27FC236}">
                <a16:creationId xmlns:a16="http://schemas.microsoft.com/office/drawing/2014/main" id="{9F4D4FA0-2812-2849-BD92-9966712C74B4}"/>
              </a:ext>
            </a:extLst>
          </p:cNvPr>
          <p:cNvPicPr>
            <a:picLocks noChangeAspect="1"/>
          </p:cNvPicPr>
          <p:nvPr userDrawn="1"/>
        </p:nvPicPr>
        <p:blipFill>
          <a:blip r:embed="rId3"/>
          <a:stretch>
            <a:fillRect/>
          </a:stretch>
        </p:blipFill>
        <p:spPr>
          <a:xfrm>
            <a:off x="10626985" y="5554189"/>
            <a:ext cx="1487261" cy="1303811"/>
          </a:xfrm>
          <a:prstGeom prst="rect">
            <a:avLst/>
          </a:prstGeom>
        </p:spPr>
      </p:pic>
    </p:spTree>
    <p:extLst>
      <p:ext uri="{BB962C8B-B14F-4D97-AF65-F5344CB8AC3E}">
        <p14:creationId xmlns:p14="http://schemas.microsoft.com/office/powerpoint/2010/main" val="234663697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sson 2: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8B0A1D-6AC6-7844-BC24-CA83476C092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7" name="Text Placeholder 3">
            <a:extLst>
              <a:ext uri="{FF2B5EF4-FFF2-40B4-BE49-F238E27FC236}">
                <a16:creationId xmlns:a16="http://schemas.microsoft.com/office/drawing/2014/main" id="{A4E6CE30-6105-834C-8716-6DA68D00C3CE}"/>
              </a:ext>
            </a:extLst>
          </p:cNvPr>
          <p:cNvSpPr>
            <a:spLocks noGrp="1"/>
          </p:cNvSpPr>
          <p:nvPr>
            <p:ph type="body" sz="quarter" idx="11"/>
          </p:nvPr>
        </p:nvSpPr>
        <p:spPr>
          <a:xfrm>
            <a:off x="539399" y="1708879"/>
            <a:ext cx="11113201" cy="4595696"/>
          </a:xfrm>
          <a:prstGeom prst="rect">
            <a:avLst/>
          </a:prstGeom>
        </p:spPr>
        <p:txBody>
          <a:bodyPr rtlCol="0"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sp>
        <p:nvSpPr>
          <p:cNvPr id="5" name="Title 1">
            <a:extLst>
              <a:ext uri="{FF2B5EF4-FFF2-40B4-BE49-F238E27FC236}">
                <a16:creationId xmlns:a16="http://schemas.microsoft.com/office/drawing/2014/main" id="{D9DC7F91-D164-324E-89D3-C99913125881}"/>
              </a:ext>
            </a:extLst>
          </p:cNvPr>
          <p:cNvSpPr>
            <a:spLocks noGrp="1"/>
          </p:cNvSpPr>
          <p:nvPr>
            <p:ph type="ctrTitle" hasCustomPrompt="1"/>
          </p:nvPr>
        </p:nvSpPr>
        <p:spPr>
          <a:xfrm>
            <a:off x="539398" y="544913"/>
            <a:ext cx="11113202" cy="1038958"/>
          </a:xfrm>
          <a:prstGeom prst="rect">
            <a:avLst/>
          </a:prstGeom>
        </p:spPr>
        <p:txBody>
          <a:bodyPr rtlCol="0"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pPr rtl="0"/>
            <a:r>
              <a:rPr lang="ga"/>
              <a:t>CLICK TO EDIT MASTER TITLE STYLE</a:t>
            </a:r>
          </a:p>
        </p:txBody>
      </p:sp>
      <p:pic>
        <p:nvPicPr>
          <p:cNvPr id="8" name="Picture 7">
            <a:extLst>
              <a:ext uri="{FF2B5EF4-FFF2-40B4-BE49-F238E27FC236}">
                <a16:creationId xmlns:a16="http://schemas.microsoft.com/office/drawing/2014/main" id="{36469BC9-21E1-7845-BB4E-CD5D99D5C004}"/>
              </a:ext>
            </a:extLst>
          </p:cNvPr>
          <p:cNvPicPr>
            <a:picLocks noChangeAspect="1"/>
          </p:cNvPicPr>
          <p:nvPr userDrawn="1"/>
        </p:nvPicPr>
        <p:blipFill>
          <a:blip r:embed="rId3"/>
          <a:stretch>
            <a:fillRect/>
          </a:stretch>
        </p:blipFill>
        <p:spPr>
          <a:xfrm>
            <a:off x="10626985" y="5554189"/>
            <a:ext cx="1487261" cy="1303811"/>
          </a:xfrm>
          <a:prstGeom prst="rect">
            <a:avLst/>
          </a:prstGeom>
        </p:spPr>
      </p:pic>
    </p:spTree>
    <p:extLst>
      <p:ext uri="{BB962C8B-B14F-4D97-AF65-F5344CB8AC3E}">
        <p14:creationId xmlns:p14="http://schemas.microsoft.com/office/powerpoint/2010/main" val="383658486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sson 2: 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8B0A1D-6AC6-7844-BC24-CA83476C0923}"/>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EF1D8A41-8FBC-D944-B492-7D7B127B4640}"/>
              </a:ext>
            </a:extLst>
          </p:cNvPr>
          <p:cNvPicPr>
            <a:picLocks noChangeAspect="1"/>
          </p:cNvPicPr>
          <p:nvPr userDrawn="1"/>
        </p:nvPicPr>
        <p:blipFill>
          <a:blip r:embed="rId3"/>
          <a:stretch>
            <a:fillRect/>
          </a:stretch>
        </p:blipFill>
        <p:spPr>
          <a:xfrm>
            <a:off x="10626985" y="5554189"/>
            <a:ext cx="1487261" cy="1303811"/>
          </a:xfrm>
          <a:prstGeom prst="rect">
            <a:avLst/>
          </a:prstGeom>
        </p:spPr>
      </p:pic>
    </p:spTree>
    <p:extLst>
      <p:ext uri="{BB962C8B-B14F-4D97-AF65-F5344CB8AC3E}">
        <p14:creationId xmlns:p14="http://schemas.microsoft.com/office/powerpoint/2010/main" val="91869267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sson 3: Pictur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8B2717-ADF3-3442-A692-DC4784E3A98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Picture Placeholder 7">
            <a:extLst>
              <a:ext uri="{FF2B5EF4-FFF2-40B4-BE49-F238E27FC236}">
                <a16:creationId xmlns:a16="http://schemas.microsoft.com/office/drawing/2014/main" id="{13F19165-FDAF-C842-9CD6-75C25D3C6B1F}"/>
              </a:ext>
            </a:extLst>
          </p:cNvPr>
          <p:cNvSpPr>
            <a:spLocks noGrp="1"/>
          </p:cNvSpPr>
          <p:nvPr>
            <p:ph type="pic" sz="quarter" idx="10"/>
          </p:nvPr>
        </p:nvSpPr>
        <p:spPr>
          <a:xfrm>
            <a:off x="539400" y="540000"/>
            <a:ext cx="11113200" cy="4271843"/>
          </a:xfrm>
          <a:prstGeom prst="rect">
            <a:avLst/>
          </a:prstGeom>
        </p:spPr>
        <p:txBody>
          <a:bodyPr rtlCol="0"/>
          <a:lstStyle>
            <a:lvl1pPr marL="0" indent="0">
              <a:buNone/>
              <a:defRPr>
                <a:latin typeface="Tw Cen MT" panose="020B0602020104020603" pitchFamily="34" charset="77"/>
              </a:defRPr>
            </a:lvl1pPr>
          </a:lstStyle>
          <a:p>
            <a:pPr rtl="0"/>
            <a:endParaRPr lang="en-US" dirty="0"/>
          </a:p>
        </p:txBody>
      </p:sp>
      <p:sp>
        <p:nvSpPr>
          <p:cNvPr id="27" name="Text Placeholder 3">
            <a:extLst>
              <a:ext uri="{FF2B5EF4-FFF2-40B4-BE49-F238E27FC236}">
                <a16:creationId xmlns:a16="http://schemas.microsoft.com/office/drawing/2014/main" id="{A4E6CE30-6105-834C-8716-6DA68D00C3CE}"/>
              </a:ext>
            </a:extLst>
          </p:cNvPr>
          <p:cNvSpPr>
            <a:spLocks noGrp="1"/>
          </p:cNvSpPr>
          <p:nvPr>
            <p:ph type="body" sz="quarter" idx="11"/>
          </p:nvPr>
        </p:nvSpPr>
        <p:spPr>
          <a:xfrm>
            <a:off x="539399" y="4956313"/>
            <a:ext cx="10009832" cy="1348261"/>
          </a:xfrm>
          <a:prstGeom prst="rect">
            <a:avLst/>
          </a:prstGeom>
        </p:spPr>
        <p:txBody>
          <a:bodyPr rtlCol="0" anchor="b"/>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pic>
        <p:nvPicPr>
          <p:cNvPr id="6" name="Picture 5">
            <a:extLst>
              <a:ext uri="{FF2B5EF4-FFF2-40B4-BE49-F238E27FC236}">
                <a16:creationId xmlns:a16="http://schemas.microsoft.com/office/drawing/2014/main" id="{A645F0FE-AB83-6248-B213-62E736548B49}"/>
              </a:ext>
            </a:extLst>
          </p:cNvPr>
          <p:cNvPicPr>
            <a:picLocks noChangeAspect="1"/>
          </p:cNvPicPr>
          <p:nvPr userDrawn="1"/>
        </p:nvPicPr>
        <p:blipFill>
          <a:blip r:embed="rId3"/>
          <a:stretch>
            <a:fillRect/>
          </a:stretch>
        </p:blipFill>
        <p:spPr>
          <a:xfrm>
            <a:off x="10626985" y="5554189"/>
            <a:ext cx="1487261" cy="1303811"/>
          </a:xfrm>
          <a:prstGeom prst="rect">
            <a:avLst/>
          </a:prstGeom>
        </p:spPr>
      </p:pic>
    </p:spTree>
    <p:extLst>
      <p:ext uri="{BB962C8B-B14F-4D97-AF65-F5344CB8AC3E}">
        <p14:creationId xmlns:p14="http://schemas.microsoft.com/office/powerpoint/2010/main" val="359188785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esson 3: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F876EC-62FC-9944-AAB4-1D57DCF5EE1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7" name="Text Placeholder 3">
            <a:extLst>
              <a:ext uri="{FF2B5EF4-FFF2-40B4-BE49-F238E27FC236}">
                <a16:creationId xmlns:a16="http://schemas.microsoft.com/office/drawing/2014/main" id="{A4E6CE30-6105-834C-8716-6DA68D00C3CE}"/>
              </a:ext>
            </a:extLst>
          </p:cNvPr>
          <p:cNvSpPr>
            <a:spLocks noGrp="1"/>
          </p:cNvSpPr>
          <p:nvPr>
            <p:ph type="body" sz="quarter" idx="11"/>
          </p:nvPr>
        </p:nvSpPr>
        <p:spPr>
          <a:xfrm>
            <a:off x="539399" y="1708879"/>
            <a:ext cx="11113201" cy="4595696"/>
          </a:xfrm>
          <a:prstGeom prst="rect">
            <a:avLst/>
          </a:prstGeom>
        </p:spPr>
        <p:txBody>
          <a:bodyPr rtlCol="0"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sp>
        <p:nvSpPr>
          <p:cNvPr id="5" name="Title 1">
            <a:extLst>
              <a:ext uri="{FF2B5EF4-FFF2-40B4-BE49-F238E27FC236}">
                <a16:creationId xmlns:a16="http://schemas.microsoft.com/office/drawing/2014/main" id="{D9DC7F91-D164-324E-89D3-C99913125881}"/>
              </a:ext>
            </a:extLst>
          </p:cNvPr>
          <p:cNvSpPr>
            <a:spLocks noGrp="1"/>
          </p:cNvSpPr>
          <p:nvPr>
            <p:ph type="ctrTitle" hasCustomPrompt="1"/>
          </p:nvPr>
        </p:nvSpPr>
        <p:spPr>
          <a:xfrm>
            <a:off x="539398" y="544913"/>
            <a:ext cx="11113202" cy="1038958"/>
          </a:xfrm>
          <a:prstGeom prst="rect">
            <a:avLst/>
          </a:prstGeom>
        </p:spPr>
        <p:txBody>
          <a:bodyPr rtlCol="0"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pPr rtl="0"/>
            <a:r>
              <a:rPr lang="ga"/>
              <a:t>CLICK TO EDIT MASTER TITLE STYLE</a:t>
            </a:r>
          </a:p>
        </p:txBody>
      </p:sp>
      <p:pic>
        <p:nvPicPr>
          <p:cNvPr id="7" name="Picture 6">
            <a:extLst>
              <a:ext uri="{FF2B5EF4-FFF2-40B4-BE49-F238E27FC236}">
                <a16:creationId xmlns:a16="http://schemas.microsoft.com/office/drawing/2014/main" id="{33584240-89DE-1049-8398-DD04DD03BCC9}"/>
              </a:ext>
            </a:extLst>
          </p:cNvPr>
          <p:cNvPicPr>
            <a:picLocks noChangeAspect="1"/>
          </p:cNvPicPr>
          <p:nvPr userDrawn="1"/>
        </p:nvPicPr>
        <p:blipFill>
          <a:blip r:embed="rId3"/>
          <a:stretch>
            <a:fillRect/>
          </a:stretch>
        </p:blipFill>
        <p:spPr>
          <a:xfrm>
            <a:off x="10626985" y="5554189"/>
            <a:ext cx="1487261" cy="1303811"/>
          </a:xfrm>
          <a:prstGeom prst="rect">
            <a:avLst/>
          </a:prstGeom>
        </p:spPr>
      </p:pic>
    </p:spTree>
    <p:extLst>
      <p:ext uri="{BB962C8B-B14F-4D97-AF65-F5344CB8AC3E}">
        <p14:creationId xmlns:p14="http://schemas.microsoft.com/office/powerpoint/2010/main" val="302713961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esson 3: Blan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F876EC-62FC-9944-AAB4-1D57DCF5EE1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3FAB7C17-75CC-3F4B-BFE0-154AF1DA1BC3}"/>
              </a:ext>
            </a:extLst>
          </p:cNvPr>
          <p:cNvPicPr>
            <a:picLocks noChangeAspect="1"/>
          </p:cNvPicPr>
          <p:nvPr userDrawn="1"/>
        </p:nvPicPr>
        <p:blipFill>
          <a:blip r:embed="rId3"/>
          <a:stretch>
            <a:fillRect/>
          </a:stretch>
        </p:blipFill>
        <p:spPr>
          <a:xfrm>
            <a:off x="10626985" y="5554189"/>
            <a:ext cx="1487261" cy="1303811"/>
          </a:xfrm>
          <a:prstGeom prst="rect">
            <a:avLst/>
          </a:prstGeom>
        </p:spPr>
      </p:pic>
    </p:spTree>
    <p:extLst>
      <p:ext uri="{BB962C8B-B14F-4D97-AF65-F5344CB8AC3E}">
        <p14:creationId xmlns:p14="http://schemas.microsoft.com/office/powerpoint/2010/main" val="289190120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sson 1: Title and Sub">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8EE3842-6B65-844A-A54D-104554E2006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 Placeholder 3">
            <a:extLst>
              <a:ext uri="{FF2B5EF4-FFF2-40B4-BE49-F238E27FC236}">
                <a16:creationId xmlns:a16="http://schemas.microsoft.com/office/drawing/2014/main" id="{C655997E-D801-E744-B344-BAD6277A907C}"/>
              </a:ext>
            </a:extLst>
          </p:cNvPr>
          <p:cNvSpPr>
            <a:spLocks noGrp="1"/>
          </p:cNvSpPr>
          <p:nvPr>
            <p:ph type="body" sz="quarter" idx="10"/>
          </p:nvPr>
        </p:nvSpPr>
        <p:spPr>
          <a:xfrm>
            <a:off x="539399" y="1320801"/>
            <a:ext cx="5251427" cy="1328116"/>
          </a:xfrm>
          <a:prstGeom prst="rect">
            <a:avLst/>
          </a:prstGeom>
        </p:spPr>
        <p:txBody>
          <a:bodyPr rtlCol="0" anchor="t">
            <a:normAutofit/>
          </a:bodyPr>
          <a:lstStyle>
            <a:lvl1pPr marL="0" indent="0">
              <a:buNone/>
              <a:defRPr sz="3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sp>
        <p:nvSpPr>
          <p:cNvPr id="7" name="Title 1">
            <a:extLst>
              <a:ext uri="{FF2B5EF4-FFF2-40B4-BE49-F238E27FC236}">
                <a16:creationId xmlns:a16="http://schemas.microsoft.com/office/drawing/2014/main" id="{E752026E-6120-D348-884D-29DC6882CA93}"/>
              </a:ext>
            </a:extLst>
          </p:cNvPr>
          <p:cNvSpPr>
            <a:spLocks noGrp="1"/>
          </p:cNvSpPr>
          <p:nvPr>
            <p:ph type="ctrTitle" hasCustomPrompt="1"/>
          </p:nvPr>
        </p:nvSpPr>
        <p:spPr>
          <a:xfrm>
            <a:off x="539399" y="544913"/>
            <a:ext cx="5251427" cy="775888"/>
          </a:xfrm>
          <a:prstGeom prst="rect">
            <a:avLst/>
          </a:prstGeom>
        </p:spPr>
        <p:txBody>
          <a:bodyPr rtlCol="0" anchor="t">
            <a:noAutofit/>
          </a:bodyPr>
          <a:lstStyle>
            <a:lvl1pPr algn="l">
              <a:defRPr sz="54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pPr rtl="0"/>
            <a:r>
              <a:rPr lang="ga"/>
              <a:t>CLICK TO EDIT MASTER TITLE STYLE</a:t>
            </a:r>
          </a:p>
        </p:txBody>
      </p:sp>
      <p:pic>
        <p:nvPicPr>
          <p:cNvPr id="4" name="Picture 3">
            <a:extLst>
              <a:ext uri="{FF2B5EF4-FFF2-40B4-BE49-F238E27FC236}">
                <a16:creationId xmlns:a16="http://schemas.microsoft.com/office/drawing/2014/main" id="{AE7815B4-9161-F645-BEE7-B0340FADFD6B}"/>
              </a:ext>
            </a:extLst>
          </p:cNvPr>
          <p:cNvPicPr>
            <a:picLocks noChangeAspect="1"/>
          </p:cNvPicPr>
          <p:nvPr userDrawn="1"/>
        </p:nvPicPr>
        <p:blipFill>
          <a:blip r:embed="rId3"/>
          <a:stretch>
            <a:fillRect/>
          </a:stretch>
        </p:blipFill>
        <p:spPr>
          <a:xfrm>
            <a:off x="455171" y="5559816"/>
            <a:ext cx="1519934" cy="854963"/>
          </a:xfrm>
          <a:prstGeom prst="rect">
            <a:avLst/>
          </a:prstGeom>
        </p:spPr>
      </p:pic>
    </p:spTree>
    <p:extLst>
      <p:ext uri="{BB962C8B-B14F-4D97-AF65-F5344CB8AC3E}">
        <p14:creationId xmlns:p14="http://schemas.microsoft.com/office/powerpoint/2010/main" val="219535266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esson 4: Pictur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6A1BF8-CCBB-8D4D-B840-8C40F77E7CD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Picture Placeholder 7">
            <a:extLst>
              <a:ext uri="{FF2B5EF4-FFF2-40B4-BE49-F238E27FC236}">
                <a16:creationId xmlns:a16="http://schemas.microsoft.com/office/drawing/2014/main" id="{13F19165-FDAF-C842-9CD6-75C25D3C6B1F}"/>
              </a:ext>
            </a:extLst>
          </p:cNvPr>
          <p:cNvSpPr>
            <a:spLocks noGrp="1"/>
          </p:cNvSpPr>
          <p:nvPr>
            <p:ph type="pic" sz="quarter" idx="10"/>
          </p:nvPr>
        </p:nvSpPr>
        <p:spPr>
          <a:xfrm>
            <a:off x="539400" y="540000"/>
            <a:ext cx="11113200" cy="4271843"/>
          </a:xfrm>
          <a:prstGeom prst="rect">
            <a:avLst/>
          </a:prstGeom>
        </p:spPr>
        <p:txBody>
          <a:bodyPr rtlCol="0"/>
          <a:lstStyle>
            <a:lvl1pPr marL="0" indent="0">
              <a:buNone/>
              <a:defRPr>
                <a:latin typeface="Tw Cen MT" panose="020B0602020104020603" pitchFamily="34" charset="77"/>
              </a:defRPr>
            </a:lvl1pPr>
          </a:lstStyle>
          <a:p>
            <a:pPr rtl="0"/>
            <a:endParaRPr lang="en-US"/>
          </a:p>
        </p:txBody>
      </p:sp>
      <p:sp>
        <p:nvSpPr>
          <p:cNvPr id="27" name="Text Placeholder 3">
            <a:extLst>
              <a:ext uri="{FF2B5EF4-FFF2-40B4-BE49-F238E27FC236}">
                <a16:creationId xmlns:a16="http://schemas.microsoft.com/office/drawing/2014/main" id="{A4E6CE30-6105-834C-8716-6DA68D00C3CE}"/>
              </a:ext>
            </a:extLst>
          </p:cNvPr>
          <p:cNvSpPr>
            <a:spLocks noGrp="1"/>
          </p:cNvSpPr>
          <p:nvPr>
            <p:ph type="body" sz="quarter" idx="11"/>
          </p:nvPr>
        </p:nvSpPr>
        <p:spPr>
          <a:xfrm>
            <a:off x="539399" y="4956313"/>
            <a:ext cx="10009832" cy="1348261"/>
          </a:xfrm>
          <a:prstGeom prst="rect">
            <a:avLst/>
          </a:prstGeom>
        </p:spPr>
        <p:txBody>
          <a:bodyPr rtlCol="0" anchor="b"/>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pic>
        <p:nvPicPr>
          <p:cNvPr id="6" name="Picture 5">
            <a:extLst>
              <a:ext uri="{FF2B5EF4-FFF2-40B4-BE49-F238E27FC236}">
                <a16:creationId xmlns:a16="http://schemas.microsoft.com/office/drawing/2014/main" id="{6EBB1BA3-AE03-AF4B-912E-A9A053DBB736}"/>
              </a:ext>
            </a:extLst>
          </p:cNvPr>
          <p:cNvPicPr>
            <a:picLocks noChangeAspect="1"/>
          </p:cNvPicPr>
          <p:nvPr userDrawn="1"/>
        </p:nvPicPr>
        <p:blipFill>
          <a:blip r:embed="rId3"/>
          <a:stretch>
            <a:fillRect/>
          </a:stretch>
        </p:blipFill>
        <p:spPr>
          <a:xfrm>
            <a:off x="10626985" y="5554189"/>
            <a:ext cx="1487261" cy="1303811"/>
          </a:xfrm>
          <a:prstGeom prst="rect">
            <a:avLst/>
          </a:prstGeom>
        </p:spPr>
      </p:pic>
    </p:spTree>
    <p:extLst>
      <p:ext uri="{BB962C8B-B14F-4D97-AF65-F5344CB8AC3E}">
        <p14:creationId xmlns:p14="http://schemas.microsoft.com/office/powerpoint/2010/main" val="15591834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esson 4: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53E25C4-EACB-DF4B-B585-B4815E05901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7" name="Text Placeholder 3">
            <a:extLst>
              <a:ext uri="{FF2B5EF4-FFF2-40B4-BE49-F238E27FC236}">
                <a16:creationId xmlns:a16="http://schemas.microsoft.com/office/drawing/2014/main" id="{A4E6CE30-6105-834C-8716-6DA68D00C3CE}"/>
              </a:ext>
            </a:extLst>
          </p:cNvPr>
          <p:cNvSpPr>
            <a:spLocks noGrp="1"/>
          </p:cNvSpPr>
          <p:nvPr>
            <p:ph type="body" sz="quarter" idx="11"/>
          </p:nvPr>
        </p:nvSpPr>
        <p:spPr>
          <a:xfrm>
            <a:off x="539399" y="1708879"/>
            <a:ext cx="11113201" cy="4595696"/>
          </a:xfrm>
          <a:prstGeom prst="rect">
            <a:avLst/>
          </a:prstGeom>
        </p:spPr>
        <p:txBody>
          <a:bodyPr rtlCol="0"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sp>
        <p:nvSpPr>
          <p:cNvPr id="5" name="Title 1">
            <a:extLst>
              <a:ext uri="{FF2B5EF4-FFF2-40B4-BE49-F238E27FC236}">
                <a16:creationId xmlns:a16="http://schemas.microsoft.com/office/drawing/2014/main" id="{D9DC7F91-D164-324E-89D3-C99913125881}"/>
              </a:ext>
            </a:extLst>
          </p:cNvPr>
          <p:cNvSpPr>
            <a:spLocks noGrp="1"/>
          </p:cNvSpPr>
          <p:nvPr>
            <p:ph type="ctrTitle" hasCustomPrompt="1"/>
          </p:nvPr>
        </p:nvSpPr>
        <p:spPr>
          <a:xfrm>
            <a:off x="539398" y="544913"/>
            <a:ext cx="11113202" cy="1038958"/>
          </a:xfrm>
          <a:prstGeom prst="rect">
            <a:avLst/>
          </a:prstGeom>
        </p:spPr>
        <p:txBody>
          <a:bodyPr rtlCol="0"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pPr rtl="0"/>
            <a:r>
              <a:rPr lang="ga"/>
              <a:t>CLICK TO EDIT MASTER TITLE STYLE</a:t>
            </a:r>
          </a:p>
        </p:txBody>
      </p:sp>
      <p:pic>
        <p:nvPicPr>
          <p:cNvPr id="8" name="Picture 7">
            <a:extLst>
              <a:ext uri="{FF2B5EF4-FFF2-40B4-BE49-F238E27FC236}">
                <a16:creationId xmlns:a16="http://schemas.microsoft.com/office/drawing/2014/main" id="{C542AB96-A3B1-DE4C-AC65-CA2A54B908B4}"/>
              </a:ext>
            </a:extLst>
          </p:cNvPr>
          <p:cNvPicPr>
            <a:picLocks noChangeAspect="1"/>
          </p:cNvPicPr>
          <p:nvPr userDrawn="1"/>
        </p:nvPicPr>
        <p:blipFill>
          <a:blip r:embed="rId3"/>
          <a:stretch>
            <a:fillRect/>
          </a:stretch>
        </p:blipFill>
        <p:spPr>
          <a:xfrm>
            <a:off x="10626985" y="5554189"/>
            <a:ext cx="1487261" cy="1303811"/>
          </a:xfrm>
          <a:prstGeom prst="rect">
            <a:avLst/>
          </a:prstGeom>
        </p:spPr>
      </p:pic>
    </p:spTree>
    <p:extLst>
      <p:ext uri="{BB962C8B-B14F-4D97-AF65-F5344CB8AC3E}">
        <p14:creationId xmlns:p14="http://schemas.microsoft.com/office/powerpoint/2010/main" val="137088716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esson 4: 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53E25C4-EACB-DF4B-B585-B4815E05901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07352ADD-81E2-EA40-9950-EE6495798681}"/>
              </a:ext>
            </a:extLst>
          </p:cNvPr>
          <p:cNvPicPr>
            <a:picLocks noChangeAspect="1"/>
          </p:cNvPicPr>
          <p:nvPr userDrawn="1"/>
        </p:nvPicPr>
        <p:blipFill>
          <a:blip r:embed="rId3"/>
          <a:stretch>
            <a:fillRect/>
          </a:stretch>
        </p:blipFill>
        <p:spPr>
          <a:xfrm>
            <a:off x="10626985" y="5554189"/>
            <a:ext cx="1487261" cy="1303811"/>
          </a:xfrm>
          <a:prstGeom prst="rect">
            <a:avLst/>
          </a:prstGeom>
        </p:spPr>
      </p:pic>
    </p:spTree>
    <p:extLst>
      <p:ext uri="{BB962C8B-B14F-4D97-AF65-F5344CB8AC3E}">
        <p14:creationId xmlns:p14="http://schemas.microsoft.com/office/powerpoint/2010/main" val="356350491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esson 5: Pictur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B91018-0369-144B-A9C9-CFC41D1EDA1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Picture Placeholder 7">
            <a:extLst>
              <a:ext uri="{FF2B5EF4-FFF2-40B4-BE49-F238E27FC236}">
                <a16:creationId xmlns:a16="http://schemas.microsoft.com/office/drawing/2014/main" id="{13F19165-FDAF-C842-9CD6-75C25D3C6B1F}"/>
              </a:ext>
            </a:extLst>
          </p:cNvPr>
          <p:cNvSpPr>
            <a:spLocks noGrp="1"/>
          </p:cNvSpPr>
          <p:nvPr>
            <p:ph type="pic" sz="quarter" idx="10"/>
          </p:nvPr>
        </p:nvSpPr>
        <p:spPr>
          <a:xfrm>
            <a:off x="539400" y="540000"/>
            <a:ext cx="11113200" cy="4271843"/>
          </a:xfrm>
          <a:prstGeom prst="rect">
            <a:avLst/>
          </a:prstGeom>
        </p:spPr>
        <p:txBody>
          <a:bodyPr rtlCol="0"/>
          <a:lstStyle>
            <a:lvl1pPr marL="0" indent="0">
              <a:buNone/>
              <a:defRPr>
                <a:latin typeface="Tw Cen MT" panose="020B0602020104020603" pitchFamily="34" charset="77"/>
              </a:defRPr>
            </a:lvl1pPr>
          </a:lstStyle>
          <a:p>
            <a:pPr rtl="0"/>
            <a:endParaRPr lang="en-US" dirty="0"/>
          </a:p>
        </p:txBody>
      </p:sp>
      <p:sp>
        <p:nvSpPr>
          <p:cNvPr id="27" name="Text Placeholder 3">
            <a:extLst>
              <a:ext uri="{FF2B5EF4-FFF2-40B4-BE49-F238E27FC236}">
                <a16:creationId xmlns:a16="http://schemas.microsoft.com/office/drawing/2014/main" id="{A4E6CE30-6105-834C-8716-6DA68D00C3CE}"/>
              </a:ext>
            </a:extLst>
          </p:cNvPr>
          <p:cNvSpPr>
            <a:spLocks noGrp="1"/>
          </p:cNvSpPr>
          <p:nvPr>
            <p:ph type="body" sz="quarter" idx="11"/>
          </p:nvPr>
        </p:nvSpPr>
        <p:spPr>
          <a:xfrm>
            <a:off x="539399" y="4956313"/>
            <a:ext cx="10009832" cy="1348261"/>
          </a:xfrm>
          <a:prstGeom prst="rect">
            <a:avLst/>
          </a:prstGeom>
        </p:spPr>
        <p:txBody>
          <a:bodyPr rtlCol="0" anchor="b"/>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pic>
        <p:nvPicPr>
          <p:cNvPr id="6" name="Picture 5">
            <a:extLst>
              <a:ext uri="{FF2B5EF4-FFF2-40B4-BE49-F238E27FC236}">
                <a16:creationId xmlns:a16="http://schemas.microsoft.com/office/drawing/2014/main" id="{494FC592-C930-1944-A46A-FBA70E0F3DC0}"/>
              </a:ext>
            </a:extLst>
          </p:cNvPr>
          <p:cNvPicPr>
            <a:picLocks noChangeAspect="1"/>
          </p:cNvPicPr>
          <p:nvPr userDrawn="1"/>
        </p:nvPicPr>
        <p:blipFill>
          <a:blip r:embed="rId3"/>
          <a:stretch>
            <a:fillRect/>
          </a:stretch>
        </p:blipFill>
        <p:spPr>
          <a:xfrm>
            <a:off x="10626985" y="5554189"/>
            <a:ext cx="1487261" cy="1303811"/>
          </a:xfrm>
          <a:prstGeom prst="rect">
            <a:avLst/>
          </a:prstGeom>
        </p:spPr>
      </p:pic>
    </p:spTree>
    <p:extLst>
      <p:ext uri="{BB962C8B-B14F-4D97-AF65-F5344CB8AC3E}">
        <p14:creationId xmlns:p14="http://schemas.microsoft.com/office/powerpoint/2010/main" val="335040804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esson 5: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0F94B7-FFC4-8A46-875F-219CE0FE913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7" name="Text Placeholder 3">
            <a:extLst>
              <a:ext uri="{FF2B5EF4-FFF2-40B4-BE49-F238E27FC236}">
                <a16:creationId xmlns:a16="http://schemas.microsoft.com/office/drawing/2014/main" id="{A4E6CE30-6105-834C-8716-6DA68D00C3CE}"/>
              </a:ext>
            </a:extLst>
          </p:cNvPr>
          <p:cNvSpPr>
            <a:spLocks noGrp="1"/>
          </p:cNvSpPr>
          <p:nvPr>
            <p:ph type="body" sz="quarter" idx="11"/>
          </p:nvPr>
        </p:nvSpPr>
        <p:spPr>
          <a:xfrm>
            <a:off x="539399" y="1708879"/>
            <a:ext cx="11113201" cy="4595696"/>
          </a:xfrm>
          <a:prstGeom prst="rect">
            <a:avLst/>
          </a:prstGeom>
        </p:spPr>
        <p:txBody>
          <a:bodyPr rtlCol="0"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sp>
        <p:nvSpPr>
          <p:cNvPr id="5" name="Title 1">
            <a:extLst>
              <a:ext uri="{FF2B5EF4-FFF2-40B4-BE49-F238E27FC236}">
                <a16:creationId xmlns:a16="http://schemas.microsoft.com/office/drawing/2014/main" id="{D9DC7F91-D164-324E-89D3-C99913125881}"/>
              </a:ext>
            </a:extLst>
          </p:cNvPr>
          <p:cNvSpPr>
            <a:spLocks noGrp="1"/>
          </p:cNvSpPr>
          <p:nvPr>
            <p:ph type="ctrTitle" hasCustomPrompt="1"/>
          </p:nvPr>
        </p:nvSpPr>
        <p:spPr>
          <a:xfrm>
            <a:off x="539398" y="544913"/>
            <a:ext cx="11113202" cy="1038958"/>
          </a:xfrm>
          <a:prstGeom prst="rect">
            <a:avLst/>
          </a:prstGeom>
        </p:spPr>
        <p:txBody>
          <a:bodyPr rtlCol="0"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pPr rtl="0"/>
            <a:r>
              <a:rPr lang="ga"/>
              <a:t>CLICK TO EDIT MASTER TITLE STYLE</a:t>
            </a:r>
          </a:p>
        </p:txBody>
      </p:sp>
      <p:pic>
        <p:nvPicPr>
          <p:cNvPr id="7" name="Picture 6">
            <a:extLst>
              <a:ext uri="{FF2B5EF4-FFF2-40B4-BE49-F238E27FC236}">
                <a16:creationId xmlns:a16="http://schemas.microsoft.com/office/drawing/2014/main" id="{ED67FA6D-EE5C-2844-8336-81BAFB2379CA}"/>
              </a:ext>
            </a:extLst>
          </p:cNvPr>
          <p:cNvPicPr>
            <a:picLocks noChangeAspect="1"/>
          </p:cNvPicPr>
          <p:nvPr userDrawn="1"/>
        </p:nvPicPr>
        <p:blipFill>
          <a:blip r:embed="rId3"/>
          <a:stretch>
            <a:fillRect/>
          </a:stretch>
        </p:blipFill>
        <p:spPr>
          <a:xfrm>
            <a:off x="10626985" y="5554189"/>
            <a:ext cx="1487261" cy="1303811"/>
          </a:xfrm>
          <a:prstGeom prst="rect">
            <a:avLst/>
          </a:prstGeom>
        </p:spPr>
      </p:pic>
    </p:spTree>
    <p:extLst>
      <p:ext uri="{BB962C8B-B14F-4D97-AF65-F5344CB8AC3E}">
        <p14:creationId xmlns:p14="http://schemas.microsoft.com/office/powerpoint/2010/main" val="292593695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esson 5: Blan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0F94B7-FFC4-8A46-875F-219CE0FE913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084A8A87-394D-534A-9C9A-1533DE7459E2}"/>
              </a:ext>
            </a:extLst>
          </p:cNvPr>
          <p:cNvPicPr>
            <a:picLocks noChangeAspect="1"/>
          </p:cNvPicPr>
          <p:nvPr userDrawn="1"/>
        </p:nvPicPr>
        <p:blipFill>
          <a:blip r:embed="rId3"/>
          <a:stretch>
            <a:fillRect/>
          </a:stretch>
        </p:blipFill>
        <p:spPr>
          <a:xfrm>
            <a:off x="10626985" y="5554189"/>
            <a:ext cx="1487261" cy="1303811"/>
          </a:xfrm>
          <a:prstGeom prst="rect">
            <a:avLst/>
          </a:prstGeom>
        </p:spPr>
      </p:pic>
    </p:spTree>
    <p:extLst>
      <p:ext uri="{BB962C8B-B14F-4D97-AF65-F5344CB8AC3E}">
        <p14:creationId xmlns:p14="http://schemas.microsoft.com/office/powerpoint/2010/main" val="139043731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esson 1: Pictur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000CC3-BB63-9E43-A16A-CFBED618CD2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Picture Placeholder 11">
            <a:extLst>
              <a:ext uri="{FF2B5EF4-FFF2-40B4-BE49-F238E27FC236}">
                <a16:creationId xmlns:a16="http://schemas.microsoft.com/office/drawing/2014/main" id="{CFE386FA-3270-D843-86AD-2F34900F6B20}"/>
              </a:ext>
            </a:extLst>
          </p:cNvPr>
          <p:cNvSpPr>
            <a:spLocks noGrp="1"/>
          </p:cNvSpPr>
          <p:nvPr>
            <p:ph type="pic" sz="quarter" idx="10"/>
          </p:nvPr>
        </p:nvSpPr>
        <p:spPr>
          <a:xfrm>
            <a:off x="3865964" y="-1430721"/>
            <a:ext cx="9515577" cy="9469746"/>
          </a:xfrm>
          <a:custGeom>
            <a:avLst/>
            <a:gdLst>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709758 w 8872904"/>
              <a:gd name="connsiteY5" fmla="*/ 1333820 h 8686835"/>
              <a:gd name="connsiteX6" fmla="*/ 7573497 w 8872904"/>
              <a:gd name="connsiteY6" fmla="*/ 1272158 h 8686835"/>
              <a:gd name="connsiteX7" fmla="*/ 7510514 w 8872904"/>
              <a:gd name="connsiteY7" fmla="*/ 3096813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374907 w 8872904"/>
              <a:gd name="connsiteY5" fmla="*/ 2119431 h 8686835"/>
              <a:gd name="connsiteX6" fmla="*/ 7573497 w 8872904"/>
              <a:gd name="connsiteY6" fmla="*/ 1272158 h 8686835"/>
              <a:gd name="connsiteX7" fmla="*/ 7510514 w 8872904"/>
              <a:gd name="connsiteY7" fmla="*/ 3096813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374907 w 8872904"/>
              <a:gd name="connsiteY5" fmla="*/ 2119431 h 8686835"/>
              <a:gd name="connsiteX6" fmla="*/ 7573497 w 8872904"/>
              <a:gd name="connsiteY6" fmla="*/ 1272158 h 8686835"/>
              <a:gd name="connsiteX7" fmla="*/ 6789297 w 8872904"/>
              <a:gd name="connsiteY7" fmla="*/ 3174086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374907 w 8872904"/>
              <a:gd name="connsiteY5" fmla="*/ 2119431 h 8686835"/>
              <a:gd name="connsiteX6" fmla="*/ 7547739 w 8872904"/>
              <a:gd name="connsiteY6" fmla="*/ 692609 h 8686835"/>
              <a:gd name="connsiteX7" fmla="*/ 6789297 w 8872904"/>
              <a:gd name="connsiteY7" fmla="*/ 3174086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510514 w 9040329"/>
              <a:gd name="connsiteY9" fmla="*/ 5590022 h 8686835"/>
              <a:gd name="connsiteX10" fmla="*/ 7573497 w 9040329"/>
              <a:gd name="connsiteY10" fmla="*/ 7414677 h 8686835"/>
              <a:gd name="connsiteX11" fmla="*/ 5709758 w 9040329"/>
              <a:gd name="connsiteY11" fmla="*/ 7353015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7573497 w 9040329"/>
              <a:gd name="connsiteY10" fmla="*/ 7414677 h 8686835"/>
              <a:gd name="connsiteX11" fmla="*/ 5709758 w 9040329"/>
              <a:gd name="connsiteY11" fmla="*/ 7353015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8603807 w 9040329"/>
              <a:gd name="connsiteY10" fmla="*/ 7440435 h 8686835"/>
              <a:gd name="connsiteX11" fmla="*/ 5709758 w 9040329"/>
              <a:gd name="connsiteY11" fmla="*/ 7353015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8603807 w 9040329"/>
              <a:gd name="connsiteY10" fmla="*/ 7440435 h 8686835"/>
              <a:gd name="connsiteX11" fmla="*/ 5993094 w 9040329"/>
              <a:gd name="connsiteY11" fmla="*/ 6464373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8603807 w 9040329"/>
              <a:gd name="connsiteY10" fmla="*/ 7440435 h 8686835"/>
              <a:gd name="connsiteX11" fmla="*/ 5993094 w 9040329"/>
              <a:gd name="connsiteY11" fmla="*/ 6464373 h 8686835"/>
              <a:gd name="connsiteX12" fmla="*/ 4436452 w 9040329"/>
              <a:gd name="connsiteY12" fmla="*/ 8686835 h 8686835"/>
              <a:gd name="connsiteX13" fmla="*/ 4154819 w 9040329"/>
              <a:gd name="connsiteY13" fmla="*/ 6709071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964421"/>
              <a:gd name="connsiteX1" fmla="*/ 1362390 w 9040329"/>
              <a:gd name="connsiteY1" fmla="*/ 3096813 h 8964421"/>
              <a:gd name="connsiteX2" fmla="*/ 1299407 w 9040329"/>
              <a:gd name="connsiteY2" fmla="*/ 1272158 h 8964421"/>
              <a:gd name="connsiteX3" fmla="*/ 3163146 w 9040329"/>
              <a:gd name="connsiteY3" fmla="*/ 1333820 h 8964421"/>
              <a:gd name="connsiteX4" fmla="*/ 4436452 w 9040329"/>
              <a:gd name="connsiteY4" fmla="*/ 0 h 8964421"/>
              <a:gd name="connsiteX5" fmla="*/ 5374907 w 9040329"/>
              <a:gd name="connsiteY5" fmla="*/ 2119431 h 8964421"/>
              <a:gd name="connsiteX6" fmla="*/ 7547739 w 9040329"/>
              <a:gd name="connsiteY6" fmla="*/ 692609 h 8964421"/>
              <a:gd name="connsiteX7" fmla="*/ 6789297 w 9040329"/>
              <a:gd name="connsiteY7" fmla="*/ 3174086 h 8964421"/>
              <a:gd name="connsiteX8" fmla="*/ 9040329 w 9040329"/>
              <a:gd name="connsiteY8" fmla="*/ 3841142 h 8964421"/>
              <a:gd name="connsiteX9" fmla="*/ 7111268 w 9040329"/>
              <a:gd name="connsiteY9" fmla="*/ 4984715 h 8964421"/>
              <a:gd name="connsiteX10" fmla="*/ 8603807 w 9040329"/>
              <a:gd name="connsiteY10" fmla="*/ 7440435 h 8964421"/>
              <a:gd name="connsiteX11" fmla="*/ 5993094 w 9040329"/>
              <a:gd name="connsiteY11" fmla="*/ 6464373 h 8964421"/>
              <a:gd name="connsiteX12" fmla="*/ 5318194 w 9040329"/>
              <a:gd name="connsiteY12" fmla="*/ 8964421 h 8964421"/>
              <a:gd name="connsiteX13" fmla="*/ 4154819 w 9040329"/>
              <a:gd name="connsiteY13" fmla="*/ 6709071 h 8964421"/>
              <a:gd name="connsiteX14" fmla="*/ 1299407 w 9040329"/>
              <a:gd name="connsiteY14" fmla="*/ 7414677 h 8964421"/>
              <a:gd name="connsiteX15" fmla="*/ 1362390 w 9040329"/>
              <a:gd name="connsiteY15" fmla="*/ 5590022 h 8964421"/>
              <a:gd name="connsiteX16" fmla="*/ 0 w 9040329"/>
              <a:gd name="connsiteY16" fmla="*/ 4343418 h 8964421"/>
              <a:gd name="connsiteX0" fmla="*/ 0 w 9040329"/>
              <a:gd name="connsiteY0" fmla="*/ 4343418 h 8964421"/>
              <a:gd name="connsiteX1" fmla="*/ 1362390 w 9040329"/>
              <a:gd name="connsiteY1" fmla="*/ 3096813 h 8964421"/>
              <a:gd name="connsiteX2" fmla="*/ 1299407 w 9040329"/>
              <a:gd name="connsiteY2" fmla="*/ 1272158 h 8964421"/>
              <a:gd name="connsiteX3" fmla="*/ 3163146 w 9040329"/>
              <a:gd name="connsiteY3" fmla="*/ 1333820 h 8964421"/>
              <a:gd name="connsiteX4" fmla="*/ 4436452 w 9040329"/>
              <a:gd name="connsiteY4" fmla="*/ 0 h 8964421"/>
              <a:gd name="connsiteX5" fmla="*/ 5374907 w 9040329"/>
              <a:gd name="connsiteY5" fmla="*/ 2119431 h 8964421"/>
              <a:gd name="connsiteX6" fmla="*/ 7547739 w 9040329"/>
              <a:gd name="connsiteY6" fmla="*/ 692609 h 8964421"/>
              <a:gd name="connsiteX7" fmla="*/ 6789297 w 9040329"/>
              <a:gd name="connsiteY7" fmla="*/ 3174086 h 8964421"/>
              <a:gd name="connsiteX8" fmla="*/ 9040329 w 9040329"/>
              <a:gd name="connsiteY8" fmla="*/ 3841142 h 8964421"/>
              <a:gd name="connsiteX9" fmla="*/ 7111268 w 9040329"/>
              <a:gd name="connsiteY9" fmla="*/ 4984715 h 8964421"/>
              <a:gd name="connsiteX10" fmla="*/ 8603807 w 9040329"/>
              <a:gd name="connsiteY10" fmla="*/ 7440435 h 8964421"/>
              <a:gd name="connsiteX11" fmla="*/ 5993094 w 9040329"/>
              <a:gd name="connsiteY11" fmla="*/ 6464373 h 8964421"/>
              <a:gd name="connsiteX12" fmla="*/ 5318194 w 9040329"/>
              <a:gd name="connsiteY12" fmla="*/ 8964421 h 8964421"/>
              <a:gd name="connsiteX13" fmla="*/ 4154819 w 9040329"/>
              <a:gd name="connsiteY13" fmla="*/ 6709071 h 8964421"/>
              <a:gd name="connsiteX14" fmla="*/ 1887236 w 9040329"/>
              <a:gd name="connsiteY14" fmla="*/ 8149463 h 8964421"/>
              <a:gd name="connsiteX15" fmla="*/ 1362390 w 9040329"/>
              <a:gd name="connsiteY15" fmla="*/ 5590022 h 8964421"/>
              <a:gd name="connsiteX16" fmla="*/ 0 w 9040329"/>
              <a:gd name="connsiteY16" fmla="*/ 4343418 h 8964421"/>
              <a:gd name="connsiteX0" fmla="*/ 0 w 9040329"/>
              <a:gd name="connsiteY0" fmla="*/ 4343418 h 8964421"/>
              <a:gd name="connsiteX1" fmla="*/ 1362390 w 9040329"/>
              <a:gd name="connsiteY1" fmla="*/ 3096813 h 8964421"/>
              <a:gd name="connsiteX2" fmla="*/ 1299407 w 9040329"/>
              <a:gd name="connsiteY2" fmla="*/ 1272158 h 8964421"/>
              <a:gd name="connsiteX3" fmla="*/ 3163146 w 9040329"/>
              <a:gd name="connsiteY3" fmla="*/ 1333820 h 8964421"/>
              <a:gd name="connsiteX4" fmla="*/ 4436452 w 9040329"/>
              <a:gd name="connsiteY4" fmla="*/ 0 h 8964421"/>
              <a:gd name="connsiteX5" fmla="*/ 5374907 w 9040329"/>
              <a:gd name="connsiteY5" fmla="*/ 2119431 h 8964421"/>
              <a:gd name="connsiteX6" fmla="*/ 7547739 w 9040329"/>
              <a:gd name="connsiteY6" fmla="*/ 692609 h 8964421"/>
              <a:gd name="connsiteX7" fmla="*/ 6789297 w 9040329"/>
              <a:gd name="connsiteY7" fmla="*/ 3174086 h 8964421"/>
              <a:gd name="connsiteX8" fmla="*/ 9040329 w 9040329"/>
              <a:gd name="connsiteY8" fmla="*/ 3841142 h 8964421"/>
              <a:gd name="connsiteX9" fmla="*/ 7111268 w 9040329"/>
              <a:gd name="connsiteY9" fmla="*/ 4984715 h 8964421"/>
              <a:gd name="connsiteX10" fmla="*/ 8603807 w 9040329"/>
              <a:gd name="connsiteY10" fmla="*/ 7440435 h 8964421"/>
              <a:gd name="connsiteX11" fmla="*/ 5993094 w 9040329"/>
              <a:gd name="connsiteY11" fmla="*/ 6464373 h 8964421"/>
              <a:gd name="connsiteX12" fmla="*/ 5318194 w 9040329"/>
              <a:gd name="connsiteY12" fmla="*/ 8964421 h 8964421"/>
              <a:gd name="connsiteX13" fmla="*/ 4154819 w 9040329"/>
              <a:gd name="connsiteY13" fmla="*/ 6709071 h 8964421"/>
              <a:gd name="connsiteX14" fmla="*/ 1887236 w 9040329"/>
              <a:gd name="connsiteY14" fmla="*/ 8149463 h 8964421"/>
              <a:gd name="connsiteX15" fmla="*/ 2668676 w 9040329"/>
              <a:gd name="connsiteY15" fmla="*/ 5606350 h 8964421"/>
              <a:gd name="connsiteX16" fmla="*/ 0 w 9040329"/>
              <a:gd name="connsiteY16" fmla="*/ 4343418 h 8964421"/>
              <a:gd name="connsiteX0" fmla="*/ 0 w 9105643"/>
              <a:gd name="connsiteY0" fmla="*/ 5045547 h 8964421"/>
              <a:gd name="connsiteX1" fmla="*/ 1427704 w 9105643"/>
              <a:gd name="connsiteY1" fmla="*/ 3096813 h 8964421"/>
              <a:gd name="connsiteX2" fmla="*/ 1364721 w 9105643"/>
              <a:gd name="connsiteY2" fmla="*/ 1272158 h 8964421"/>
              <a:gd name="connsiteX3" fmla="*/ 3228460 w 9105643"/>
              <a:gd name="connsiteY3" fmla="*/ 1333820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45547 h 8964421"/>
              <a:gd name="connsiteX1" fmla="*/ 2505389 w 9105643"/>
              <a:gd name="connsiteY1" fmla="*/ 3798942 h 8964421"/>
              <a:gd name="connsiteX2" fmla="*/ 1364721 w 9105643"/>
              <a:gd name="connsiteY2" fmla="*/ 1272158 h 8964421"/>
              <a:gd name="connsiteX3" fmla="*/ 3228460 w 9105643"/>
              <a:gd name="connsiteY3" fmla="*/ 1333820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45547 h 8964421"/>
              <a:gd name="connsiteX1" fmla="*/ 2505389 w 9105643"/>
              <a:gd name="connsiteY1" fmla="*/ 3798942 h 8964421"/>
              <a:gd name="connsiteX2" fmla="*/ 972835 w 9105643"/>
              <a:gd name="connsiteY2" fmla="*/ 1500758 h 8964421"/>
              <a:gd name="connsiteX3" fmla="*/ 3228460 w 9105643"/>
              <a:gd name="connsiteY3" fmla="*/ 1333820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45547 h 8964421"/>
              <a:gd name="connsiteX1" fmla="*/ 2505389 w 9105643"/>
              <a:gd name="connsiteY1" fmla="*/ 3798942 h 8964421"/>
              <a:gd name="connsiteX2" fmla="*/ 972835 w 9105643"/>
              <a:gd name="connsiteY2" fmla="*/ 1500758 h 8964421"/>
              <a:gd name="connsiteX3" fmla="*/ 3604017 w 9105643"/>
              <a:gd name="connsiteY3" fmla="*/ 2313534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12890 h 8931764"/>
              <a:gd name="connsiteX1" fmla="*/ 2505389 w 9105643"/>
              <a:gd name="connsiteY1" fmla="*/ 3766285 h 8931764"/>
              <a:gd name="connsiteX2" fmla="*/ 972835 w 9105643"/>
              <a:gd name="connsiteY2" fmla="*/ 1468101 h 8931764"/>
              <a:gd name="connsiteX3" fmla="*/ 3604017 w 9105643"/>
              <a:gd name="connsiteY3" fmla="*/ 2280877 h 8931764"/>
              <a:gd name="connsiteX4" fmla="*/ 4191523 w 9105643"/>
              <a:gd name="connsiteY4" fmla="*/ 0 h 8931764"/>
              <a:gd name="connsiteX5" fmla="*/ 5440221 w 9105643"/>
              <a:gd name="connsiteY5" fmla="*/ 2086774 h 8931764"/>
              <a:gd name="connsiteX6" fmla="*/ 7613053 w 9105643"/>
              <a:gd name="connsiteY6" fmla="*/ 659952 h 8931764"/>
              <a:gd name="connsiteX7" fmla="*/ 6854611 w 9105643"/>
              <a:gd name="connsiteY7" fmla="*/ 3141429 h 8931764"/>
              <a:gd name="connsiteX8" fmla="*/ 9105643 w 9105643"/>
              <a:gd name="connsiteY8" fmla="*/ 3808485 h 8931764"/>
              <a:gd name="connsiteX9" fmla="*/ 7176582 w 9105643"/>
              <a:gd name="connsiteY9" fmla="*/ 4952058 h 8931764"/>
              <a:gd name="connsiteX10" fmla="*/ 8669121 w 9105643"/>
              <a:gd name="connsiteY10" fmla="*/ 7407778 h 8931764"/>
              <a:gd name="connsiteX11" fmla="*/ 6058408 w 9105643"/>
              <a:gd name="connsiteY11" fmla="*/ 6431716 h 8931764"/>
              <a:gd name="connsiteX12" fmla="*/ 5383508 w 9105643"/>
              <a:gd name="connsiteY12" fmla="*/ 8931764 h 8931764"/>
              <a:gd name="connsiteX13" fmla="*/ 4220133 w 9105643"/>
              <a:gd name="connsiteY13" fmla="*/ 6676414 h 8931764"/>
              <a:gd name="connsiteX14" fmla="*/ 1952550 w 9105643"/>
              <a:gd name="connsiteY14" fmla="*/ 8116806 h 8931764"/>
              <a:gd name="connsiteX15" fmla="*/ 2733990 w 9105643"/>
              <a:gd name="connsiteY15" fmla="*/ 5573693 h 8931764"/>
              <a:gd name="connsiteX16" fmla="*/ 0 w 9105643"/>
              <a:gd name="connsiteY16" fmla="*/ 5012890 h 8931764"/>
              <a:gd name="connsiteX0" fmla="*/ 0 w 9105643"/>
              <a:gd name="connsiteY0" fmla="*/ 5012890 h 8931764"/>
              <a:gd name="connsiteX1" fmla="*/ 2505389 w 9105643"/>
              <a:gd name="connsiteY1" fmla="*/ 3766285 h 8931764"/>
              <a:gd name="connsiteX2" fmla="*/ 972835 w 9105643"/>
              <a:gd name="connsiteY2" fmla="*/ 1468101 h 8931764"/>
              <a:gd name="connsiteX3" fmla="*/ 3604017 w 9105643"/>
              <a:gd name="connsiteY3" fmla="*/ 2280877 h 8931764"/>
              <a:gd name="connsiteX4" fmla="*/ 4191523 w 9105643"/>
              <a:gd name="connsiteY4" fmla="*/ 0 h 8931764"/>
              <a:gd name="connsiteX5" fmla="*/ 5430172 w 9105643"/>
              <a:gd name="connsiteY5" fmla="*/ 2046581 h 8931764"/>
              <a:gd name="connsiteX6" fmla="*/ 7613053 w 9105643"/>
              <a:gd name="connsiteY6" fmla="*/ 659952 h 8931764"/>
              <a:gd name="connsiteX7" fmla="*/ 6854611 w 9105643"/>
              <a:gd name="connsiteY7" fmla="*/ 3141429 h 8931764"/>
              <a:gd name="connsiteX8" fmla="*/ 9105643 w 9105643"/>
              <a:gd name="connsiteY8" fmla="*/ 3808485 h 8931764"/>
              <a:gd name="connsiteX9" fmla="*/ 7176582 w 9105643"/>
              <a:gd name="connsiteY9" fmla="*/ 4952058 h 8931764"/>
              <a:gd name="connsiteX10" fmla="*/ 8669121 w 9105643"/>
              <a:gd name="connsiteY10" fmla="*/ 7407778 h 8931764"/>
              <a:gd name="connsiteX11" fmla="*/ 6058408 w 9105643"/>
              <a:gd name="connsiteY11" fmla="*/ 6431716 h 8931764"/>
              <a:gd name="connsiteX12" fmla="*/ 5383508 w 9105643"/>
              <a:gd name="connsiteY12" fmla="*/ 8931764 h 8931764"/>
              <a:gd name="connsiteX13" fmla="*/ 4220133 w 9105643"/>
              <a:gd name="connsiteY13" fmla="*/ 6676414 h 8931764"/>
              <a:gd name="connsiteX14" fmla="*/ 1952550 w 9105643"/>
              <a:gd name="connsiteY14" fmla="*/ 8116806 h 8931764"/>
              <a:gd name="connsiteX15" fmla="*/ 2733990 w 9105643"/>
              <a:gd name="connsiteY15" fmla="*/ 5573693 h 8931764"/>
              <a:gd name="connsiteX16" fmla="*/ 0 w 9105643"/>
              <a:gd name="connsiteY16" fmla="*/ 5012890 h 8931764"/>
              <a:gd name="connsiteX0" fmla="*/ 0 w 9105643"/>
              <a:gd name="connsiteY0" fmla="*/ 5304292 h 9223166"/>
              <a:gd name="connsiteX1" fmla="*/ 2505389 w 9105643"/>
              <a:gd name="connsiteY1" fmla="*/ 4057687 h 9223166"/>
              <a:gd name="connsiteX2" fmla="*/ 972835 w 9105643"/>
              <a:gd name="connsiteY2" fmla="*/ 1759503 h 9223166"/>
              <a:gd name="connsiteX3" fmla="*/ 3604017 w 9105643"/>
              <a:gd name="connsiteY3" fmla="*/ 2572279 h 9223166"/>
              <a:gd name="connsiteX4" fmla="*/ 4161378 w 9105643"/>
              <a:gd name="connsiteY4" fmla="*/ 0 h 9223166"/>
              <a:gd name="connsiteX5" fmla="*/ 5430172 w 9105643"/>
              <a:gd name="connsiteY5" fmla="*/ 2337983 h 9223166"/>
              <a:gd name="connsiteX6" fmla="*/ 7613053 w 9105643"/>
              <a:gd name="connsiteY6" fmla="*/ 951354 h 9223166"/>
              <a:gd name="connsiteX7" fmla="*/ 6854611 w 9105643"/>
              <a:gd name="connsiteY7" fmla="*/ 3432831 h 9223166"/>
              <a:gd name="connsiteX8" fmla="*/ 9105643 w 9105643"/>
              <a:gd name="connsiteY8" fmla="*/ 4099887 h 9223166"/>
              <a:gd name="connsiteX9" fmla="*/ 7176582 w 9105643"/>
              <a:gd name="connsiteY9" fmla="*/ 5243460 h 9223166"/>
              <a:gd name="connsiteX10" fmla="*/ 8669121 w 9105643"/>
              <a:gd name="connsiteY10" fmla="*/ 7699180 h 9223166"/>
              <a:gd name="connsiteX11" fmla="*/ 6058408 w 9105643"/>
              <a:gd name="connsiteY11" fmla="*/ 6723118 h 9223166"/>
              <a:gd name="connsiteX12" fmla="*/ 5383508 w 9105643"/>
              <a:gd name="connsiteY12" fmla="*/ 9223166 h 9223166"/>
              <a:gd name="connsiteX13" fmla="*/ 4220133 w 9105643"/>
              <a:gd name="connsiteY13" fmla="*/ 6967816 h 9223166"/>
              <a:gd name="connsiteX14" fmla="*/ 1952550 w 9105643"/>
              <a:gd name="connsiteY14" fmla="*/ 8408208 h 9223166"/>
              <a:gd name="connsiteX15" fmla="*/ 2733990 w 9105643"/>
              <a:gd name="connsiteY15" fmla="*/ 5865095 h 9223166"/>
              <a:gd name="connsiteX16" fmla="*/ 0 w 9105643"/>
              <a:gd name="connsiteY16" fmla="*/ 5304292 h 9223166"/>
              <a:gd name="connsiteX0" fmla="*/ 0 w 9105643"/>
              <a:gd name="connsiteY0" fmla="*/ 5304292 h 9223166"/>
              <a:gd name="connsiteX1" fmla="*/ 2505389 w 9105643"/>
              <a:gd name="connsiteY1" fmla="*/ 4057687 h 9223166"/>
              <a:gd name="connsiteX2" fmla="*/ 972835 w 9105643"/>
              <a:gd name="connsiteY2" fmla="*/ 1759503 h 9223166"/>
              <a:gd name="connsiteX3" fmla="*/ 3604017 w 9105643"/>
              <a:gd name="connsiteY3" fmla="*/ 2572279 h 9223166"/>
              <a:gd name="connsiteX4" fmla="*/ 4161378 w 9105643"/>
              <a:gd name="connsiteY4" fmla="*/ 0 h 9223166"/>
              <a:gd name="connsiteX5" fmla="*/ 5430172 w 9105643"/>
              <a:gd name="connsiteY5" fmla="*/ 2337983 h 9223166"/>
              <a:gd name="connsiteX6" fmla="*/ 7803972 w 9105643"/>
              <a:gd name="connsiteY6" fmla="*/ 770484 h 9223166"/>
              <a:gd name="connsiteX7" fmla="*/ 6854611 w 9105643"/>
              <a:gd name="connsiteY7" fmla="*/ 3432831 h 9223166"/>
              <a:gd name="connsiteX8" fmla="*/ 9105643 w 9105643"/>
              <a:gd name="connsiteY8" fmla="*/ 4099887 h 9223166"/>
              <a:gd name="connsiteX9" fmla="*/ 7176582 w 9105643"/>
              <a:gd name="connsiteY9" fmla="*/ 5243460 h 9223166"/>
              <a:gd name="connsiteX10" fmla="*/ 8669121 w 9105643"/>
              <a:gd name="connsiteY10" fmla="*/ 7699180 h 9223166"/>
              <a:gd name="connsiteX11" fmla="*/ 6058408 w 9105643"/>
              <a:gd name="connsiteY11" fmla="*/ 6723118 h 9223166"/>
              <a:gd name="connsiteX12" fmla="*/ 5383508 w 9105643"/>
              <a:gd name="connsiteY12" fmla="*/ 9223166 h 9223166"/>
              <a:gd name="connsiteX13" fmla="*/ 4220133 w 9105643"/>
              <a:gd name="connsiteY13" fmla="*/ 6967816 h 9223166"/>
              <a:gd name="connsiteX14" fmla="*/ 1952550 w 9105643"/>
              <a:gd name="connsiteY14" fmla="*/ 8408208 h 9223166"/>
              <a:gd name="connsiteX15" fmla="*/ 2733990 w 9105643"/>
              <a:gd name="connsiteY15" fmla="*/ 5865095 h 9223166"/>
              <a:gd name="connsiteX16" fmla="*/ 0 w 9105643"/>
              <a:gd name="connsiteY16" fmla="*/ 5304292 h 9223166"/>
              <a:gd name="connsiteX0" fmla="*/ 0 w 9105643"/>
              <a:gd name="connsiteY0" fmla="*/ 5304292 h 9223166"/>
              <a:gd name="connsiteX1" fmla="*/ 2505389 w 9105643"/>
              <a:gd name="connsiteY1" fmla="*/ 4057687 h 9223166"/>
              <a:gd name="connsiteX2" fmla="*/ 972835 w 9105643"/>
              <a:gd name="connsiteY2" fmla="*/ 1759503 h 9223166"/>
              <a:gd name="connsiteX3" fmla="*/ 3604017 w 9105643"/>
              <a:gd name="connsiteY3" fmla="*/ 2572279 h 9223166"/>
              <a:gd name="connsiteX4" fmla="*/ 4161378 w 9105643"/>
              <a:gd name="connsiteY4" fmla="*/ 0 h 9223166"/>
              <a:gd name="connsiteX5" fmla="*/ 5430172 w 9105643"/>
              <a:gd name="connsiteY5" fmla="*/ 2337983 h 9223166"/>
              <a:gd name="connsiteX6" fmla="*/ 7703488 w 9105643"/>
              <a:gd name="connsiteY6" fmla="*/ 840822 h 9223166"/>
              <a:gd name="connsiteX7" fmla="*/ 6854611 w 9105643"/>
              <a:gd name="connsiteY7" fmla="*/ 3432831 h 9223166"/>
              <a:gd name="connsiteX8" fmla="*/ 9105643 w 9105643"/>
              <a:gd name="connsiteY8" fmla="*/ 4099887 h 9223166"/>
              <a:gd name="connsiteX9" fmla="*/ 7176582 w 9105643"/>
              <a:gd name="connsiteY9" fmla="*/ 5243460 h 9223166"/>
              <a:gd name="connsiteX10" fmla="*/ 8669121 w 9105643"/>
              <a:gd name="connsiteY10" fmla="*/ 7699180 h 9223166"/>
              <a:gd name="connsiteX11" fmla="*/ 6058408 w 9105643"/>
              <a:gd name="connsiteY11" fmla="*/ 6723118 h 9223166"/>
              <a:gd name="connsiteX12" fmla="*/ 5383508 w 9105643"/>
              <a:gd name="connsiteY12" fmla="*/ 9223166 h 9223166"/>
              <a:gd name="connsiteX13" fmla="*/ 4220133 w 9105643"/>
              <a:gd name="connsiteY13" fmla="*/ 6967816 h 9223166"/>
              <a:gd name="connsiteX14" fmla="*/ 1952550 w 9105643"/>
              <a:gd name="connsiteY14" fmla="*/ 8408208 h 9223166"/>
              <a:gd name="connsiteX15" fmla="*/ 2733990 w 9105643"/>
              <a:gd name="connsiteY15" fmla="*/ 5865095 h 9223166"/>
              <a:gd name="connsiteX16" fmla="*/ 0 w 9105643"/>
              <a:gd name="connsiteY16" fmla="*/ 5304292 h 9223166"/>
              <a:gd name="connsiteX0" fmla="*/ 0 w 9336755"/>
              <a:gd name="connsiteY0" fmla="*/ 5304292 h 9223166"/>
              <a:gd name="connsiteX1" fmla="*/ 2505389 w 9336755"/>
              <a:gd name="connsiteY1" fmla="*/ 4057687 h 9223166"/>
              <a:gd name="connsiteX2" fmla="*/ 972835 w 9336755"/>
              <a:gd name="connsiteY2" fmla="*/ 1759503 h 9223166"/>
              <a:gd name="connsiteX3" fmla="*/ 3604017 w 9336755"/>
              <a:gd name="connsiteY3" fmla="*/ 2572279 h 9223166"/>
              <a:gd name="connsiteX4" fmla="*/ 4161378 w 9336755"/>
              <a:gd name="connsiteY4" fmla="*/ 0 h 9223166"/>
              <a:gd name="connsiteX5" fmla="*/ 5430172 w 9336755"/>
              <a:gd name="connsiteY5" fmla="*/ 2337983 h 9223166"/>
              <a:gd name="connsiteX6" fmla="*/ 7703488 w 9336755"/>
              <a:gd name="connsiteY6" fmla="*/ 840822 h 9223166"/>
              <a:gd name="connsiteX7" fmla="*/ 6854611 w 9336755"/>
              <a:gd name="connsiteY7" fmla="*/ 3432831 h 9223166"/>
              <a:gd name="connsiteX8" fmla="*/ 9336755 w 9336755"/>
              <a:gd name="connsiteY8" fmla="*/ 4019500 h 9223166"/>
              <a:gd name="connsiteX9" fmla="*/ 7176582 w 9336755"/>
              <a:gd name="connsiteY9" fmla="*/ 5243460 h 9223166"/>
              <a:gd name="connsiteX10" fmla="*/ 8669121 w 9336755"/>
              <a:gd name="connsiteY10" fmla="*/ 7699180 h 9223166"/>
              <a:gd name="connsiteX11" fmla="*/ 6058408 w 9336755"/>
              <a:gd name="connsiteY11" fmla="*/ 6723118 h 9223166"/>
              <a:gd name="connsiteX12" fmla="*/ 5383508 w 9336755"/>
              <a:gd name="connsiteY12" fmla="*/ 9223166 h 9223166"/>
              <a:gd name="connsiteX13" fmla="*/ 4220133 w 9336755"/>
              <a:gd name="connsiteY13" fmla="*/ 6967816 h 9223166"/>
              <a:gd name="connsiteX14" fmla="*/ 1952550 w 9336755"/>
              <a:gd name="connsiteY14" fmla="*/ 8408208 h 9223166"/>
              <a:gd name="connsiteX15" fmla="*/ 2733990 w 9336755"/>
              <a:gd name="connsiteY15" fmla="*/ 5865095 h 9223166"/>
              <a:gd name="connsiteX16" fmla="*/ 0 w 9336755"/>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76582 w 9556673"/>
              <a:gd name="connsiteY9" fmla="*/ 5243460 h 9223166"/>
              <a:gd name="connsiteX10" fmla="*/ 8669121 w 9556673"/>
              <a:gd name="connsiteY10" fmla="*/ 769918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669121 w 9556673"/>
              <a:gd name="connsiteY10" fmla="*/ 769918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658847 w 9556673"/>
              <a:gd name="connsiteY10" fmla="*/ 7616987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597202 w 9556673"/>
              <a:gd name="connsiteY10" fmla="*/ 752452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556105 w 9556673"/>
              <a:gd name="connsiteY10" fmla="*/ 752452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556105 w 9556673"/>
              <a:gd name="connsiteY10" fmla="*/ 7524520 h 9223166"/>
              <a:gd name="connsiteX11" fmla="*/ 6017312 w 9556673"/>
              <a:gd name="connsiteY11" fmla="*/ 6712844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469746"/>
              <a:gd name="connsiteX1" fmla="*/ 2505389 w 9556673"/>
              <a:gd name="connsiteY1" fmla="*/ 4057687 h 9469746"/>
              <a:gd name="connsiteX2" fmla="*/ 972835 w 9556673"/>
              <a:gd name="connsiteY2" fmla="*/ 1759503 h 9469746"/>
              <a:gd name="connsiteX3" fmla="*/ 3604017 w 9556673"/>
              <a:gd name="connsiteY3" fmla="*/ 2572279 h 9469746"/>
              <a:gd name="connsiteX4" fmla="*/ 4161378 w 9556673"/>
              <a:gd name="connsiteY4" fmla="*/ 0 h 9469746"/>
              <a:gd name="connsiteX5" fmla="*/ 5430172 w 9556673"/>
              <a:gd name="connsiteY5" fmla="*/ 2337983 h 9469746"/>
              <a:gd name="connsiteX6" fmla="*/ 7703488 w 9556673"/>
              <a:gd name="connsiteY6" fmla="*/ 840822 h 9469746"/>
              <a:gd name="connsiteX7" fmla="*/ 6854611 w 9556673"/>
              <a:gd name="connsiteY7" fmla="*/ 3432831 h 9469746"/>
              <a:gd name="connsiteX8" fmla="*/ 9556673 w 9556673"/>
              <a:gd name="connsiteY8" fmla="*/ 4019500 h 9469746"/>
              <a:gd name="connsiteX9" fmla="*/ 7135486 w 9556673"/>
              <a:gd name="connsiteY9" fmla="*/ 5274283 h 9469746"/>
              <a:gd name="connsiteX10" fmla="*/ 8556105 w 9556673"/>
              <a:gd name="connsiteY10" fmla="*/ 7524520 h 9469746"/>
              <a:gd name="connsiteX11" fmla="*/ 6017312 w 9556673"/>
              <a:gd name="connsiteY11" fmla="*/ 6712844 h 9469746"/>
              <a:gd name="connsiteX12" fmla="*/ 5465701 w 9556673"/>
              <a:gd name="connsiteY12" fmla="*/ 9469746 h 9469746"/>
              <a:gd name="connsiteX13" fmla="*/ 4220133 w 9556673"/>
              <a:gd name="connsiteY13" fmla="*/ 6967816 h 9469746"/>
              <a:gd name="connsiteX14" fmla="*/ 1952550 w 9556673"/>
              <a:gd name="connsiteY14" fmla="*/ 8408208 h 9469746"/>
              <a:gd name="connsiteX15" fmla="*/ 2733990 w 9556673"/>
              <a:gd name="connsiteY15" fmla="*/ 5865095 h 9469746"/>
              <a:gd name="connsiteX16" fmla="*/ 0 w 9556673"/>
              <a:gd name="connsiteY16" fmla="*/ 5304292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62392 w 9515577"/>
              <a:gd name="connsiteY6" fmla="*/ 840822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515009 w 9515577"/>
              <a:gd name="connsiteY10" fmla="*/ 7524520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911454 w 9515577"/>
              <a:gd name="connsiteY14" fmla="*/ 8408208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515009 w 9515577"/>
              <a:gd name="connsiteY10" fmla="*/ 7524520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911454 w 9515577"/>
              <a:gd name="connsiteY14" fmla="*/ 8408208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515009 w 9515577"/>
              <a:gd name="connsiteY10" fmla="*/ 7524520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609277 w 9515577"/>
              <a:gd name="connsiteY10" fmla="*/ 7590507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113243 w 9515577"/>
              <a:gd name="connsiteY9" fmla="*/ 5274283 h 9469746"/>
              <a:gd name="connsiteX10" fmla="*/ 8609277 w 9515577"/>
              <a:gd name="connsiteY10" fmla="*/ 7590507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113243 w 9515577"/>
              <a:gd name="connsiteY9" fmla="*/ 5274283 h 9469746"/>
              <a:gd name="connsiteX10" fmla="*/ 8609277 w 9515577"/>
              <a:gd name="connsiteY10" fmla="*/ 7590507 h 9469746"/>
              <a:gd name="connsiteX11" fmla="*/ 5985642 w 9515577"/>
              <a:gd name="connsiteY11" fmla="*/ 6759978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113243 w 9515577"/>
              <a:gd name="connsiteY9" fmla="*/ 5274283 h 9469746"/>
              <a:gd name="connsiteX10" fmla="*/ 8609277 w 9515577"/>
              <a:gd name="connsiteY10" fmla="*/ 7590507 h 9469746"/>
              <a:gd name="connsiteX11" fmla="*/ 5985642 w 9515577"/>
              <a:gd name="connsiteY11" fmla="*/ 6759978 h 9469746"/>
              <a:gd name="connsiteX12" fmla="*/ 5424605 w 9515577"/>
              <a:gd name="connsiteY12" fmla="*/ 9469746 h 9469746"/>
              <a:gd name="connsiteX13" fmla="*/ 4150756 w 9515577"/>
              <a:gd name="connsiteY13" fmla="*/ 6986670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75536 w 9515577"/>
              <a:gd name="connsiteY9" fmla="*/ 5274283 h 9469746"/>
              <a:gd name="connsiteX10" fmla="*/ 8609277 w 9515577"/>
              <a:gd name="connsiteY10" fmla="*/ 7590507 h 9469746"/>
              <a:gd name="connsiteX11" fmla="*/ 5985642 w 9515577"/>
              <a:gd name="connsiteY11" fmla="*/ 6759978 h 9469746"/>
              <a:gd name="connsiteX12" fmla="*/ 5424605 w 9515577"/>
              <a:gd name="connsiteY12" fmla="*/ 9469746 h 9469746"/>
              <a:gd name="connsiteX13" fmla="*/ 4150756 w 9515577"/>
              <a:gd name="connsiteY13" fmla="*/ 6986670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75536 w 9515577"/>
              <a:gd name="connsiteY9" fmla="*/ 5274283 h 9469746"/>
              <a:gd name="connsiteX10" fmla="*/ 8609277 w 9515577"/>
              <a:gd name="connsiteY10" fmla="*/ 7590507 h 9469746"/>
              <a:gd name="connsiteX11" fmla="*/ 5966789 w 9515577"/>
              <a:gd name="connsiteY11" fmla="*/ 6722271 h 9469746"/>
              <a:gd name="connsiteX12" fmla="*/ 5424605 w 9515577"/>
              <a:gd name="connsiteY12" fmla="*/ 9469746 h 9469746"/>
              <a:gd name="connsiteX13" fmla="*/ 4150756 w 9515577"/>
              <a:gd name="connsiteY13" fmla="*/ 6986670 h 9469746"/>
              <a:gd name="connsiteX14" fmla="*/ 1872543 w 9515577"/>
              <a:gd name="connsiteY14" fmla="*/ 8447119 h 9469746"/>
              <a:gd name="connsiteX15" fmla="*/ 2692894 w 9515577"/>
              <a:gd name="connsiteY15" fmla="*/ 5865095 h 9469746"/>
              <a:gd name="connsiteX16" fmla="*/ 0 w 9515577"/>
              <a:gd name="connsiteY16" fmla="*/ 5314566 h 9469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15577" h="9469746">
                <a:moveTo>
                  <a:pt x="0" y="5314566"/>
                </a:moveTo>
                <a:lnTo>
                  <a:pt x="2464293" y="4057687"/>
                </a:lnTo>
                <a:lnTo>
                  <a:pt x="931739" y="1759503"/>
                </a:lnTo>
                <a:lnTo>
                  <a:pt x="3562921" y="2572279"/>
                </a:lnTo>
                <a:lnTo>
                  <a:pt x="4120282" y="0"/>
                </a:lnTo>
                <a:lnTo>
                  <a:pt x="5389076" y="2337983"/>
                </a:lnTo>
                <a:lnTo>
                  <a:pt x="7672120" y="821366"/>
                </a:lnTo>
                <a:lnTo>
                  <a:pt x="6813515" y="3432831"/>
                </a:lnTo>
                <a:lnTo>
                  <a:pt x="9515577" y="4019500"/>
                </a:lnTo>
                <a:lnTo>
                  <a:pt x="7075536" y="5274283"/>
                </a:lnTo>
                <a:lnTo>
                  <a:pt x="8609277" y="7590507"/>
                </a:lnTo>
                <a:lnTo>
                  <a:pt x="5966789" y="6722271"/>
                </a:lnTo>
                <a:lnTo>
                  <a:pt x="5424605" y="9469746"/>
                </a:lnTo>
                <a:lnTo>
                  <a:pt x="4150756" y="6986670"/>
                </a:lnTo>
                <a:lnTo>
                  <a:pt x="1872543" y="8447119"/>
                </a:lnTo>
                <a:lnTo>
                  <a:pt x="2692894" y="5865095"/>
                </a:lnTo>
                <a:lnTo>
                  <a:pt x="0" y="5314566"/>
                </a:lnTo>
                <a:close/>
              </a:path>
            </a:pathLst>
          </a:custGeom>
        </p:spPr>
        <p:txBody>
          <a:bodyPr rtlCol="0"/>
          <a:lstStyle/>
          <a:p>
            <a:pPr rtl="0"/>
            <a:endParaRPr lang="en-US" dirty="0"/>
          </a:p>
        </p:txBody>
      </p:sp>
      <p:sp>
        <p:nvSpPr>
          <p:cNvPr id="49" name="Text Placeholder 3">
            <a:extLst>
              <a:ext uri="{FF2B5EF4-FFF2-40B4-BE49-F238E27FC236}">
                <a16:creationId xmlns:a16="http://schemas.microsoft.com/office/drawing/2014/main" id="{36EBA39C-1CA6-C24D-B9F7-33F6D2F18044}"/>
              </a:ext>
            </a:extLst>
          </p:cNvPr>
          <p:cNvSpPr>
            <a:spLocks noGrp="1"/>
          </p:cNvSpPr>
          <p:nvPr>
            <p:ph type="body" sz="quarter" idx="11"/>
          </p:nvPr>
        </p:nvSpPr>
        <p:spPr>
          <a:xfrm>
            <a:off x="539400" y="544913"/>
            <a:ext cx="3145094" cy="5759662"/>
          </a:xfrm>
          <a:prstGeom prst="rect">
            <a:avLst/>
          </a:prstGeom>
        </p:spPr>
        <p:txBody>
          <a:bodyPr rtlCol="0"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spTree>
    <p:extLst>
      <p:ext uri="{BB962C8B-B14F-4D97-AF65-F5344CB8AC3E}">
        <p14:creationId xmlns:p14="http://schemas.microsoft.com/office/powerpoint/2010/main" val="55713499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esson 1: Text and Ic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AE384CF-783E-5047-9812-ABBD62A28C6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Text Placeholder 3">
            <a:extLst>
              <a:ext uri="{FF2B5EF4-FFF2-40B4-BE49-F238E27FC236}">
                <a16:creationId xmlns:a16="http://schemas.microsoft.com/office/drawing/2014/main" id="{E6A6DE4A-F94E-0345-8E0A-91C0C734B2EE}"/>
              </a:ext>
            </a:extLst>
          </p:cNvPr>
          <p:cNvSpPr>
            <a:spLocks noGrp="1"/>
          </p:cNvSpPr>
          <p:nvPr>
            <p:ph type="body" sz="quarter" idx="11"/>
          </p:nvPr>
        </p:nvSpPr>
        <p:spPr>
          <a:xfrm>
            <a:off x="539399" y="1708879"/>
            <a:ext cx="7829685" cy="4595696"/>
          </a:xfrm>
          <a:prstGeom prst="rect">
            <a:avLst/>
          </a:prstGeom>
        </p:spPr>
        <p:txBody>
          <a:bodyPr rtlCol="0"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pic>
        <p:nvPicPr>
          <p:cNvPr id="3" name="Picture 2">
            <a:extLst>
              <a:ext uri="{FF2B5EF4-FFF2-40B4-BE49-F238E27FC236}">
                <a16:creationId xmlns:a16="http://schemas.microsoft.com/office/drawing/2014/main" id="{A5A3B81D-03BD-4149-9F8B-ECAA0124FCCB}"/>
              </a:ext>
            </a:extLst>
          </p:cNvPr>
          <p:cNvPicPr>
            <a:picLocks noChangeAspect="1"/>
          </p:cNvPicPr>
          <p:nvPr userDrawn="1"/>
        </p:nvPicPr>
        <p:blipFill>
          <a:blip r:embed="rId3"/>
          <a:stretch>
            <a:fillRect/>
          </a:stretch>
        </p:blipFill>
        <p:spPr>
          <a:xfrm>
            <a:off x="8299422" y="1459667"/>
            <a:ext cx="3901672" cy="1629522"/>
          </a:xfrm>
          <a:prstGeom prst="rect">
            <a:avLst/>
          </a:prstGeom>
        </p:spPr>
      </p:pic>
      <p:sp>
        <p:nvSpPr>
          <p:cNvPr id="11" name="Text Placeholder 3">
            <a:extLst>
              <a:ext uri="{FF2B5EF4-FFF2-40B4-BE49-F238E27FC236}">
                <a16:creationId xmlns:a16="http://schemas.microsoft.com/office/drawing/2014/main" id="{EC0A4D5E-CAED-B34E-935E-D5953BB643BD}"/>
              </a:ext>
            </a:extLst>
          </p:cNvPr>
          <p:cNvSpPr>
            <a:spLocks noGrp="1"/>
          </p:cNvSpPr>
          <p:nvPr>
            <p:ph type="body" sz="quarter" idx="12"/>
          </p:nvPr>
        </p:nvSpPr>
        <p:spPr>
          <a:xfrm>
            <a:off x="9762241" y="1793568"/>
            <a:ext cx="2077662" cy="961719"/>
          </a:xfrm>
          <a:prstGeom prst="rect">
            <a:avLst/>
          </a:prstGeom>
        </p:spPr>
        <p:txBody>
          <a:bodyPr rtlCol="0" anchor="ctr"/>
          <a:lstStyle>
            <a:lvl1pPr marL="0" indent="0">
              <a:buNone/>
              <a:defRPr sz="1600" b="0" i="0">
                <a:solidFill>
                  <a:schemeClr val="bg1"/>
                </a:solidFill>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sp>
        <p:nvSpPr>
          <p:cNvPr id="14" name="Title 1">
            <a:extLst>
              <a:ext uri="{FF2B5EF4-FFF2-40B4-BE49-F238E27FC236}">
                <a16:creationId xmlns:a16="http://schemas.microsoft.com/office/drawing/2014/main" id="{DBAA0F80-095D-6448-AA5B-E0C4B8E2A068}"/>
              </a:ext>
            </a:extLst>
          </p:cNvPr>
          <p:cNvSpPr>
            <a:spLocks noGrp="1"/>
          </p:cNvSpPr>
          <p:nvPr>
            <p:ph type="ctrTitle" hasCustomPrompt="1"/>
          </p:nvPr>
        </p:nvSpPr>
        <p:spPr>
          <a:xfrm>
            <a:off x="539398" y="544913"/>
            <a:ext cx="11113202" cy="1038958"/>
          </a:xfrm>
          <a:prstGeom prst="rect">
            <a:avLst/>
          </a:prstGeom>
        </p:spPr>
        <p:txBody>
          <a:bodyPr rtlCol="0"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pPr rtl="0"/>
            <a:r>
              <a:rPr lang="ga"/>
              <a:t>CLICK TO EDIT MASTER TITLE STYLE</a:t>
            </a:r>
          </a:p>
        </p:txBody>
      </p:sp>
      <p:sp>
        <p:nvSpPr>
          <p:cNvPr id="10" name="Picture Placeholder 9">
            <a:extLst>
              <a:ext uri="{FF2B5EF4-FFF2-40B4-BE49-F238E27FC236}">
                <a16:creationId xmlns:a16="http://schemas.microsoft.com/office/drawing/2014/main" id="{5D9A65FC-E29C-6C44-A87D-91B5A681827E}"/>
              </a:ext>
            </a:extLst>
          </p:cNvPr>
          <p:cNvSpPr>
            <a:spLocks noGrp="1"/>
          </p:cNvSpPr>
          <p:nvPr>
            <p:ph type="pic" sz="quarter" idx="13"/>
          </p:nvPr>
        </p:nvSpPr>
        <p:spPr>
          <a:xfrm>
            <a:off x="8695186" y="1789099"/>
            <a:ext cx="964629" cy="966188"/>
          </a:xfrm>
          <a:prstGeom prst="ellipse">
            <a:avLst/>
          </a:prstGeom>
        </p:spPr>
        <p:txBody>
          <a:bodyPr rtlCol="0"/>
          <a:lstStyle/>
          <a:p>
            <a:pPr rtl="0"/>
            <a:endParaRPr lang="en-US" dirty="0"/>
          </a:p>
        </p:txBody>
      </p:sp>
      <p:pic>
        <p:nvPicPr>
          <p:cNvPr id="9" name="Picture 8">
            <a:extLst>
              <a:ext uri="{FF2B5EF4-FFF2-40B4-BE49-F238E27FC236}">
                <a16:creationId xmlns:a16="http://schemas.microsoft.com/office/drawing/2014/main" id="{315E8A5A-1680-9547-BC6F-6E996225F518}"/>
              </a:ext>
            </a:extLst>
          </p:cNvPr>
          <p:cNvPicPr>
            <a:picLocks noChangeAspect="1"/>
          </p:cNvPicPr>
          <p:nvPr userDrawn="1"/>
        </p:nvPicPr>
        <p:blipFill>
          <a:blip r:embed="rId4"/>
          <a:stretch>
            <a:fillRect/>
          </a:stretch>
        </p:blipFill>
        <p:spPr>
          <a:xfrm>
            <a:off x="10626985" y="5554189"/>
            <a:ext cx="1487261" cy="1303811"/>
          </a:xfrm>
          <a:prstGeom prst="rect">
            <a:avLst/>
          </a:prstGeom>
        </p:spPr>
      </p:pic>
    </p:spTree>
    <p:extLst>
      <p:ext uri="{BB962C8B-B14F-4D97-AF65-F5344CB8AC3E}">
        <p14:creationId xmlns:p14="http://schemas.microsoft.com/office/powerpoint/2010/main" val="93148813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par>
                                <p:cTn id="12" presetID="10" presetClass="entr" presetSubtype="0" fill="hold" grpId="0" nodeType="withEffect" nodePh="1">
                                  <p:stCondLst>
                                    <p:cond delay="1000"/>
                                  </p:stCondLst>
                                  <p:endCondLst>
                                    <p:cond evt="begin" delay="0">
                                      <p:tn val="12"/>
                                    </p:cond>
                                  </p:end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withEffect">
                  <p:stCondLst>
                    <p:cond delay="10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0"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sson 1: Text and Iconx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AE384CF-783E-5047-9812-ABBD62A28C6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Text Placeholder 3">
            <a:extLst>
              <a:ext uri="{FF2B5EF4-FFF2-40B4-BE49-F238E27FC236}">
                <a16:creationId xmlns:a16="http://schemas.microsoft.com/office/drawing/2014/main" id="{E6A6DE4A-F94E-0345-8E0A-91C0C734B2EE}"/>
              </a:ext>
            </a:extLst>
          </p:cNvPr>
          <p:cNvSpPr>
            <a:spLocks noGrp="1"/>
          </p:cNvSpPr>
          <p:nvPr>
            <p:ph type="body" sz="quarter" idx="11"/>
          </p:nvPr>
        </p:nvSpPr>
        <p:spPr>
          <a:xfrm>
            <a:off x="539399" y="1708879"/>
            <a:ext cx="7829685" cy="4595696"/>
          </a:xfrm>
          <a:prstGeom prst="rect">
            <a:avLst/>
          </a:prstGeom>
        </p:spPr>
        <p:txBody>
          <a:bodyPr rtlCol="0"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pic>
        <p:nvPicPr>
          <p:cNvPr id="3" name="Picture 2">
            <a:extLst>
              <a:ext uri="{FF2B5EF4-FFF2-40B4-BE49-F238E27FC236}">
                <a16:creationId xmlns:a16="http://schemas.microsoft.com/office/drawing/2014/main" id="{A5A3B81D-03BD-4149-9F8B-ECAA0124FCCB}"/>
              </a:ext>
            </a:extLst>
          </p:cNvPr>
          <p:cNvPicPr>
            <a:picLocks noChangeAspect="1"/>
          </p:cNvPicPr>
          <p:nvPr userDrawn="1"/>
        </p:nvPicPr>
        <p:blipFill>
          <a:blip r:embed="rId3"/>
          <a:stretch>
            <a:fillRect/>
          </a:stretch>
        </p:blipFill>
        <p:spPr>
          <a:xfrm>
            <a:off x="8299422" y="1459667"/>
            <a:ext cx="3901672" cy="1629522"/>
          </a:xfrm>
          <a:prstGeom prst="rect">
            <a:avLst/>
          </a:prstGeom>
        </p:spPr>
      </p:pic>
      <p:sp>
        <p:nvSpPr>
          <p:cNvPr id="11" name="Text Placeholder 3">
            <a:extLst>
              <a:ext uri="{FF2B5EF4-FFF2-40B4-BE49-F238E27FC236}">
                <a16:creationId xmlns:a16="http://schemas.microsoft.com/office/drawing/2014/main" id="{EC0A4D5E-CAED-B34E-935E-D5953BB643BD}"/>
              </a:ext>
            </a:extLst>
          </p:cNvPr>
          <p:cNvSpPr>
            <a:spLocks noGrp="1"/>
          </p:cNvSpPr>
          <p:nvPr>
            <p:ph type="body" sz="quarter" idx="12"/>
          </p:nvPr>
        </p:nvSpPr>
        <p:spPr>
          <a:xfrm>
            <a:off x="9762241" y="1793568"/>
            <a:ext cx="2077662" cy="961719"/>
          </a:xfrm>
          <a:prstGeom prst="rect">
            <a:avLst/>
          </a:prstGeom>
        </p:spPr>
        <p:txBody>
          <a:bodyPr rtlCol="0" anchor="ctr"/>
          <a:lstStyle>
            <a:lvl1pPr marL="0" indent="0">
              <a:buNone/>
              <a:defRPr sz="1600" b="0" i="0">
                <a:solidFill>
                  <a:schemeClr val="bg1"/>
                </a:solidFill>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sp>
        <p:nvSpPr>
          <p:cNvPr id="14" name="Title 1">
            <a:extLst>
              <a:ext uri="{FF2B5EF4-FFF2-40B4-BE49-F238E27FC236}">
                <a16:creationId xmlns:a16="http://schemas.microsoft.com/office/drawing/2014/main" id="{DBAA0F80-095D-6448-AA5B-E0C4B8E2A068}"/>
              </a:ext>
            </a:extLst>
          </p:cNvPr>
          <p:cNvSpPr>
            <a:spLocks noGrp="1"/>
          </p:cNvSpPr>
          <p:nvPr>
            <p:ph type="ctrTitle" hasCustomPrompt="1"/>
          </p:nvPr>
        </p:nvSpPr>
        <p:spPr>
          <a:xfrm>
            <a:off x="539398" y="544913"/>
            <a:ext cx="11113202" cy="1038958"/>
          </a:xfrm>
          <a:prstGeom prst="rect">
            <a:avLst/>
          </a:prstGeom>
        </p:spPr>
        <p:txBody>
          <a:bodyPr rtlCol="0"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pPr rtl="0"/>
            <a:r>
              <a:rPr lang="ga"/>
              <a:t>CLICK TO EDIT MASTER TITLE STYLE</a:t>
            </a:r>
          </a:p>
        </p:txBody>
      </p:sp>
      <p:sp>
        <p:nvSpPr>
          <p:cNvPr id="10" name="Picture Placeholder 9">
            <a:extLst>
              <a:ext uri="{FF2B5EF4-FFF2-40B4-BE49-F238E27FC236}">
                <a16:creationId xmlns:a16="http://schemas.microsoft.com/office/drawing/2014/main" id="{5D9A65FC-E29C-6C44-A87D-91B5A681827E}"/>
              </a:ext>
            </a:extLst>
          </p:cNvPr>
          <p:cNvSpPr>
            <a:spLocks noGrp="1"/>
          </p:cNvSpPr>
          <p:nvPr>
            <p:ph type="pic" sz="quarter" idx="13"/>
          </p:nvPr>
        </p:nvSpPr>
        <p:spPr>
          <a:xfrm>
            <a:off x="8695186" y="1789099"/>
            <a:ext cx="964629" cy="966188"/>
          </a:xfrm>
          <a:prstGeom prst="ellipse">
            <a:avLst/>
          </a:prstGeom>
        </p:spPr>
        <p:txBody>
          <a:bodyPr rtlCol="0"/>
          <a:lstStyle/>
          <a:p>
            <a:pPr rtl="0"/>
            <a:endParaRPr lang="en-US" dirty="0"/>
          </a:p>
        </p:txBody>
      </p:sp>
      <p:pic>
        <p:nvPicPr>
          <p:cNvPr id="9" name="Picture 8">
            <a:extLst>
              <a:ext uri="{FF2B5EF4-FFF2-40B4-BE49-F238E27FC236}">
                <a16:creationId xmlns:a16="http://schemas.microsoft.com/office/drawing/2014/main" id="{138A0A63-E3F5-0246-8F41-17EF9C753BD5}"/>
              </a:ext>
            </a:extLst>
          </p:cNvPr>
          <p:cNvPicPr>
            <a:picLocks noChangeAspect="1"/>
          </p:cNvPicPr>
          <p:nvPr userDrawn="1"/>
        </p:nvPicPr>
        <p:blipFill>
          <a:blip r:embed="rId3"/>
          <a:stretch>
            <a:fillRect/>
          </a:stretch>
        </p:blipFill>
        <p:spPr>
          <a:xfrm>
            <a:off x="8294875" y="2960515"/>
            <a:ext cx="3901672" cy="1629522"/>
          </a:xfrm>
          <a:prstGeom prst="rect">
            <a:avLst/>
          </a:prstGeom>
        </p:spPr>
      </p:pic>
      <p:sp>
        <p:nvSpPr>
          <p:cNvPr id="12" name="Text Placeholder 3">
            <a:extLst>
              <a:ext uri="{FF2B5EF4-FFF2-40B4-BE49-F238E27FC236}">
                <a16:creationId xmlns:a16="http://schemas.microsoft.com/office/drawing/2014/main" id="{6B1438FA-A386-5D4B-B00C-08E80DC96645}"/>
              </a:ext>
            </a:extLst>
          </p:cNvPr>
          <p:cNvSpPr>
            <a:spLocks noGrp="1"/>
          </p:cNvSpPr>
          <p:nvPr>
            <p:ph type="body" sz="quarter" idx="14"/>
          </p:nvPr>
        </p:nvSpPr>
        <p:spPr>
          <a:xfrm>
            <a:off x="9757694" y="3294416"/>
            <a:ext cx="2077662" cy="961719"/>
          </a:xfrm>
          <a:prstGeom prst="rect">
            <a:avLst/>
          </a:prstGeom>
        </p:spPr>
        <p:txBody>
          <a:bodyPr rtlCol="0" anchor="ctr"/>
          <a:lstStyle>
            <a:lvl1pPr marL="0" indent="0">
              <a:buNone/>
              <a:defRPr sz="1600" b="0" i="0">
                <a:solidFill>
                  <a:schemeClr val="bg1"/>
                </a:solidFill>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sp>
        <p:nvSpPr>
          <p:cNvPr id="15" name="Picture Placeholder 9">
            <a:extLst>
              <a:ext uri="{FF2B5EF4-FFF2-40B4-BE49-F238E27FC236}">
                <a16:creationId xmlns:a16="http://schemas.microsoft.com/office/drawing/2014/main" id="{1394918E-A1FB-5E4D-BB48-212AEBA0D2ED}"/>
              </a:ext>
            </a:extLst>
          </p:cNvPr>
          <p:cNvSpPr>
            <a:spLocks noGrp="1"/>
          </p:cNvSpPr>
          <p:nvPr>
            <p:ph type="pic" sz="quarter" idx="15"/>
          </p:nvPr>
        </p:nvSpPr>
        <p:spPr>
          <a:xfrm>
            <a:off x="8690639" y="3289947"/>
            <a:ext cx="964629" cy="966188"/>
          </a:xfrm>
          <a:prstGeom prst="ellipse">
            <a:avLst/>
          </a:prstGeom>
        </p:spPr>
        <p:txBody>
          <a:bodyPr rtlCol="0"/>
          <a:lstStyle/>
          <a:p>
            <a:pPr rtl="0"/>
            <a:endParaRPr lang="en-US" dirty="0"/>
          </a:p>
        </p:txBody>
      </p:sp>
      <p:pic>
        <p:nvPicPr>
          <p:cNvPr id="16" name="Picture 15">
            <a:extLst>
              <a:ext uri="{FF2B5EF4-FFF2-40B4-BE49-F238E27FC236}">
                <a16:creationId xmlns:a16="http://schemas.microsoft.com/office/drawing/2014/main" id="{C4442FEB-37EC-7543-B7BC-908844A7D3BF}"/>
              </a:ext>
            </a:extLst>
          </p:cNvPr>
          <p:cNvPicPr>
            <a:picLocks noChangeAspect="1"/>
          </p:cNvPicPr>
          <p:nvPr userDrawn="1"/>
        </p:nvPicPr>
        <p:blipFill>
          <a:blip r:embed="rId4"/>
          <a:stretch>
            <a:fillRect/>
          </a:stretch>
        </p:blipFill>
        <p:spPr>
          <a:xfrm>
            <a:off x="10626985" y="5554189"/>
            <a:ext cx="1487261" cy="1303811"/>
          </a:xfrm>
          <a:prstGeom prst="rect">
            <a:avLst/>
          </a:prstGeom>
        </p:spPr>
      </p:pic>
    </p:spTree>
    <p:extLst>
      <p:ext uri="{BB962C8B-B14F-4D97-AF65-F5344CB8AC3E}">
        <p14:creationId xmlns:p14="http://schemas.microsoft.com/office/powerpoint/2010/main" val="284988264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par>
                                <p:cTn id="12" presetID="10" presetClass="entr" presetSubtype="0" fill="hold" grpId="0" nodeType="withEffect" nodePh="1">
                                  <p:stCondLst>
                                    <p:cond delay="1000"/>
                                  </p:stCondLst>
                                  <p:endCondLst>
                                    <p:cond evt="begin" delay="0">
                                      <p:tn val="12"/>
                                    </p:cond>
                                  </p:end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1+#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10" presetClass="entr" presetSubtype="0" fill="hold" grpId="0" nodeType="withEffect">
                                  <p:stCondLst>
                                    <p:cond delay="100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fade">
                                      <p:cBhvr>
                                        <p:cTn id="23" dur="500"/>
                                        <p:tgtEl>
                                          <p:spTgt spid="12">
                                            <p:txEl>
                                              <p:pRg st="0" end="0"/>
                                            </p:txEl>
                                          </p:spTgt>
                                        </p:tgtEl>
                                      </p:cBhvr>
                                    </p:animEffect>
                                  </p:childTnLst>
                                </p:cTn>
                              </p:par>
                              <p:par>
                                <p:cTn id="24" presetID="10" presetClass="entr" presetSubtype="0" fill="hold" grpId="0" nodeType="withEffect" nodePh="1">
                                  <p:stCondLst>
                                    <p:cond delay="1000"/>
                                  </p:stCondLst>
                                  <p:endCondLst>
                                    <p:cond evt="begin" delay="0">
                                      <p:tn val="24"/>
                                    </p:cond>
                                  </p:end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withEffect">
                  <p:stCondLst>
                    <p:cond delay="10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0" grpId="0"/>
      <p:bldP spid="12" grpId="0" build="p">
        <p:tmplLst>
          <p:tmpl lvl="1">
            <p:tnLst>
              <p:par>
                <p:cTn presetID="10" presetClass="entr" presetSubtype="0" fill="hold" nodeType="withEffect">
                  <p:stCondLst>
                    <p:cond delay="10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5"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esson 1: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F7B606-EBED-9549-A7AE-06DE8115299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ext Placeholder 3">
            <a:extLst>
              <a:ext uri="{FF2B5EF4-FFF2-40B4-BE49-F238E27FC236}">
                <a16:creationId xmlns:a16="http://schemas.microsoft.com/office/drawing/2014/main" id="{D9D81B49-4E20-1345-836A-BAF2B44BC1BA}"/>
              </a:ext>
            </a:extLst>
          </p:cNvPr>
          <p:cNvSpPr>
            <a:spLocks noGrp="1"/>
          </p:cNvSpPr>
          <p:nvPr>
            <p:ph type="body" sz="quarter" idx="11"/>
          </p:nvPr>
        </p:nvSpPr>
        <p:spPr>
          <a:xfrm>
            <a:off x="539399" y="1708879"/>
            <a:ext cx="11113201" cy="4595696"/>
          </a:xfrm>
          <a:prstGeom prst="rect">
            <a:avLst/>
          </a:prstGeom>
        </p:spPr>
        <p:txBody>
          <a:bodyPr rtlCol="0"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sp>
        <p:nvSpPr>
          <p:cNvPr id="5" name="Title 1">
            <a:extLst>
              <a:ext uri="{FF2B5EF4-FFF2-40B4-BE49-F238E27FC236}">
                <a16:creationId xmlns:a16="http://schemas.microsoft.com/office/drawing/2014/main" id="{5EA3E893-5336-EE47-BF17-630B29BD1C85}"/>
              </a:ext>
            </a:extLst>
          </p:cNvPr>
          <p:cNvSpPr>
            <a:spLocks noGrp="1"/>
          </p:cNvSpPr>
          <p:nvPr>
            <p:ph type="ctrTitle" hasCustomPrompt="1"/>
          </p:nvPr>
        </p:nvSpPr>
        <p:spPr>
          <a:xfrm>
            <a:off x="539398" y="544913"/>
            <a:ext cx="11113202" cy="1038958"/>
          </a:xfrm>
          <a:prstGeom prst="rect">
            <a:avLst/>
          </a:prstGeom>
        </p:spPr>
        <p:txBody>
          <a:bodyPr rtlCol="0"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pPr rtl="0"/>
            <a:r>
              <a:rPr lang="ga"/>
              <a:t>CLICK TO EDIT MASTER TITLE STYLE</a:t>
            </a:r>
          </a:p>
        </p:txBody>
      </p:sp>
      <p:pic>
        <p:nvPicPr>
          <p:cNvPr id="7" name="Picture 6">
            <a:extLst>
              <a:ext uri="{FF2B5EF4-FFF2-40B4-BE49-F238E27FC236}">
                <a16:creationId xmlns:a16="http://schemas.microsoft.com/office/drawing/2014/main" id="{159E8CE1-4204-004C-8CDA-0D40945F9A56}"/>
              </a:ext>
            </a:extLst>
          </p:cNvPr>
          <p:cNvPicPr>
            <a:picLocks noChangeAspect="1"/>
          </p:cNvPicPr>
          <p:nvPr userDrawn="1"/>
        </p:nvPicPr>
        <p:blipFill>
          <a:blip r:embed="rId3"/>
          <a:stretch>
            <a:fillRect/>
          </a:stretch>
        </p:blipFill>
        <p:spPr>
          <a:xfrm>
            <a:off x="10626985" y="5554189"/>
            <a:ext cx="1487261" cy="1303811"/>
          </a:xfrm>
          <a:prstGeom prst="rect">
            <a:avLst/>
          </a:prstGeom>
        </p:spPr>
      </p:pic>
    </p:spTree>
    <p:extLst>
      <p:ext uri="{BB962C8B-B14F-4D97-AF65-F5344CB8AC3E}">
        <p14:creationId xmlns:p14="http://schemas.microsoft.com/office/powerpoint/2010/main" val="129624231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sson 2: Tit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CDD242-E77F-B14C-9B79-D5D616B0582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6E531FB-A3BF-1F4E-82AE-A62996ACB6CA}"/>
              </a:ext>
            </a:extLst>
          </p:cNvPr>
          <p:cNvSpPr>
            <a:spLocks noGrp="1"/>
          </p:cNvSpPr>
          <p:nvPr>
            <p:ph type="ctrTitle" hasCustomPrompt="1"/>
          </p:nvPr>
        </p:nvSpPr>
        <p:spPr>
          <a:xfrm>
            <a:off x="539399" y="544913"/>
            <a:ext cx="5251427" cy="2327932"/>
          </a:xfrm>
          <a:prstGeom prst="rect">
            <a:avLst/>
          </a:prstGeom>
        </p:spPr>
        <p:txBody>
          <a:bodyPr rtlCol="0"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pPr rtl="0"/>
            <a:r>
              <a:rPr lang="ga"/>
              <a:t>CLICK TO EDIT MASTER TITLE STYLE</a:t>
            </a:r>
          </a:p>
        </p:txBody>
      </p:sp>
      <p:pic>
        <p:nvPicPr>
          <p:cNvPr id="3" name="Picture 2">
            <a:extLst>
              <a:ext uri="{FF2B5EF4-FFF2-40B4-BE49-F238E27FC236}">
                <a16:creationId xmlns:a16="http://schemas.microsoft.com/office/drawing/2014/main" id="{1E9E61A6-94A2-1047-ABDF-96D3B29D8CB5}"/>
              </a:ext>
            </a:extLst>
          </p:cNvPr>
          <p:cNvPicPr>
            <a:picLocks noChangeAspect="1"/>
          </p:cNvPicPr>
          <p:nvPr userDrawn="1"/>
        </p:nvPicPr>
        <p:blipFill>
          <a:blip r:embed="rId3"/>
          <a:stretch>
            <a:fillRect/>
          </a:stretch>
        </p:blipFill>
        <p:spPr>
          <a:xfrm>
            <a:off x="455171" y="5559816"/>
            <a:ext cx="1519934" cy="854963"/>
          </a:xfrm>
          <a:prstGeom prst="rect">
            <a:avLst/>
          </a:prstGeom>
        </p:spPr>
      </p:pic>
    </p:spTree>
    <p:extLst>
      <p:ext uri="{BB962C8B-B14F-4D97-AF65-F5344CB8AC3E}">
        <p14:creationId xmlns:p14="http://schemas.microsoft.com/office/powerpoint/2010/main" val="12219876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esson 2: Pictur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723C1E-92AD-0E4B-B7A3-5FEDDD758F0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Picture Placeholder 11">
            <a:extLst>
              <a:ext uri="{FF2B5EF4-FFF2-40B4-BE49-F238E27FC236}">
                <a16:creationId xmlns:a16="http://schemas.microsoft.com/office/drawing/2014/main" id="{CFE386FA-3270-D843-86AD-2F34900F6B20}"/>
              </a:ext>
            </a:extLst>
          </p:cNvPr>
          <p:cNvSpPr>
            <a:spLocks noGrp="1"/>
          </p:cNvSpPr>
          <p:nvPr>
            <p:ph type="pic" sz="quarter" idx="10"/>
          </p:nvPr>
        </p:nvSpPr>
        <p:spPr>
          <a:xfrm>
            <a:off x="3865964" y="-1430721"/>
            <a:ext cx="9515577" cy="9469746"/>
          </a:xfrm>
          <a:custGeom>
            <a:avLst/>
            <a:gdLst>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709758 w 8872904"/>
              <a:gd name="connsiteY5" fmla="*/ 1333820 h 8686835"/>
              <a:gd name="connsiteX6" fmla="*/ 7573497 w 8872904"/>
              <a:gd name="connsiteY6" fmla="*/ 1272158 h 8686835"/>
              <a:gd name="connsiteX7" fmla="*/ 7510514 w 8872904"/>
              <a:gd name="connsiteY7" fmla="*/ 3096813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374907 w 8872904"/>
              <a:gd name="connsiteY5" fmla="*/ 2119431 h 8686835"/>
              <a:gd name="connsiteX6" fmla="*/ 7573497 w 8872904"/>
              <a:gd name="connsiteY6" fmla="*/ 1272158 h 8686835"/>
              <a:gd name="connsiteX7" fmla="*/ 7510514 w 8872904"/>
              <a:gd name="connsiteY7" fmla="*/ 3096813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374907 w 8872904"/>
              <a:gd name="connsiteY5" fmla="*/ 2119431 h 8686835"/>
              <a:gd name="connsiteX6" fmla="*/ 7573497 w 8872904"/>
              <a:gd name="connsiteY6" fmla="*/ 1272158 h 8686835"/>
              <a:gd name="connsiteX7" fmla="*/ 6789297 w 8872904"/>
              <a:gd name="connsiteY7" fmla="*/ 3174086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374907 w 8872904"/>
              <a:gd name="connsiteY5" fmla="*/ 2119431 h 8686835"/>
              <a:gd name="connsiteX6" fmla="*/ 7547739 w 8872904"/>
              <a:gd name="connsiteY6" fmla="*/ 692609 h 8686835"/>
              <a:gd name="connsiteX7" fmla="*/ 6789297 w 8872904"/>
              <a:gd name="connsiteY7" fmla="*/ 3174086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510514 w 9040329"/>
              <a:gd name="connsiteY9" fmla="*/ 5590022 h 8686835"/>
              <a:gd name="connsiteX10" fmla="*/ 7573497 w 9040329"/>
              <a:gd name="connsiteY10" fmla="*/ 7414677 h 8686835"/>
              <a:gd name="connsiteX11" fmla="*/ 5709758 w 9040329"/>
              <a:gd name="connsiteY11" fmla="*/ 7353015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7573497 w 9040329"/>
              <a:gd name="connsiteY10" fmla="*/ 7414677 h 8686835"/>
              <a:gd name="connsiteX11" fmla="*/ 5709758 w 9040329"/>
              <a:gd name="connsiteY11" fmla="*/ 7353015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8603807 w 9040329"/>
              <a:gd name="connsiteY10" fmla="*/ 7440435 h 8686835"/>
              <a:gd name="connsiteX11" fmla="*/ 5709758 w 9040329"/>
              <a:gd name="connsiteY11" fmla="*/ 7353015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8603807 w 9040329"/>
              <a:gd name="connsiteY10" fmla="*/ 7440435 h 8686835"/>
              <a:gd name="connsiteX11" fmla="*/ 5993094 w 9040329"/>
              <a:gd name="connsiteY11" fmla="*/ 6464373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8603807 w 9040329"/>
              <a:gd name="connsiteY10" fmla="*/ 7440435 h 8686835"/>
              <a:gd name="connsiteX11" fmla="*/ 5993094 w 9040329"/>
              <a:gd name="connsiteY11" fmla="*/ 6464373 h 8686835"/>
              <a:gd name="connsiteX12" fmla="*/ 4436452 w 9040329"/>
              <a:gd name="connsiteY12" fmla="*/ 8686835 h 8686835"/>
              <a:gd name="connsiteX13" fmla="*/ 4154819 w 9040329"/>
              <a:gd name="connsiteY13" fmla="*/ 6709071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964421"/>
              <a:gd name="connsiteX1" fmla="*/ 1362390 w 9040329"/>
              <a:gd name="connsiteY1" fmla="*/ 3096813 h 8964421"/>
              <a:gd name="connsiteX2" fmla="*/ 1299407 w 9040329"/>
              <a:gd name="connsiteY2" fmla="*/ 1272158 h 8964421"/>
              <a:gd name="connsiteX3" fmla="*/ 3163146 w 9040329"/>
              <a:gd name="connsiteY3" fmla="*/ 1333820 h 8964421"/>
              <a:gd name="connsiteX4" fmla="*/ 4436452 w 9040329"/>
              <a:gd name="connsiteY4" fmla="*/ 0 h 8964421"/>
              <a:gd name="connsiteX5" fmla="*/ 5374907 w 9040329"/>
              <a:gd name="connsiteY5" fmla="*/ 2119431 h 8964421"/>
              <a:gd name="connsiteX6" fmla="*/ 7547739 w 9040329"/>
              <a:gd name="connsiteY6" fmla="*/ 692609 h 8964421"/>
              <a:gd name="connsiteX7" fmla="*/ 6789297 w 9040329"/>
              <a:gd name="connsiteY7" fmla="*/ 3174086 h 8964421"/>
              <a:gd name="connsiteX8" fmla="*/ 9040329 w 9040329"/>
              <a:gd name="connsiteY8" fmla="*/ 3841142 h 8964421"/>
              <a:gd name="connsiteX9" fmla="*/ 7111268 w 9040329"/>
              <a:gd name="connsiteY9" fmla="*/ 4984715 h 8964421"/>
              <a:gd name="connsiteX10" fmla="*/ 8603807 w 9040329"/>
              <a:gd name="connsiteY10" fmla="*/ 7440435 h 8964421"/>
              <a:gd name="connsiteX11" fmla="*/ 5993094 w 9040329"/>
              <a:gd name="connsiteY11" fmla="*/ 6464373 h 8964421"/>
              <a:gd name="connsiteX12" fmla="*/ 5318194 w 9040329"/>
              <a:gd name="connsiteY12" fmla="*/ 8964421 h 8964421"/>
              <a:gd name="connsiteX13" fmla="*/ 4154819 w 9040329"/>
              <a:gd name="connsiteY13" fmla="*/ 6709071 h 8964421"/>
              <a:gd name="connsiteX14" fmla="*/ 1299407 w 9040329"/>
              <a:gd name="connsiteY14" fmla="*/ 7414677 h 8964421"/>
              <a:gd name="connsiteX15" fmla="*/ 1362390 w 9040329"/>
              <a:gd name="connsiteY15" fmla="*/ 5590022 h 8964421"/>
              <a:gd name="connsiteX16" fmla="*/ 0 w 9040329"/>
              <a:gd name="connsiteY16" fmla="*/ 4343418 h 8964421"/>
              <a:gd name="connsiteX0" fmla="*/ 0 w 9040329"/>
              <a:gd name="connsiteY0" fmla="*/ 4343418 h 8964421"/>
              <a:gd name="connsiteX1" fmla="*/ 1362390 w 9040329"/>
              <a:gd name="connsiteY1" fmla="*/ 3096813 h 8964421"/>
              <a:gd name="connsiteX2" fmla="*/ 1299407 w 9040329"/>
              <a:gd name="connsiteY2" fmla="*/ 1272158 h 8964421"/>
              <a:gd name="connsiteX3" fmla="*/ 3163146 w 9040329"/>
              <a:gd name="connsiteY3" fmla="*/ 1333820 h 8964421"/>
              <a:gd name="connsiteX4" fmla="*/ 4436452 w 9040329"/>
              <a:gd name="connsiteY4" fmla="*/ 0 h 8964421"/>
              <a:gd name="connsiteX5" fmla="*/ 5374907 w 9040329"/>
              <a:gd name="connsiteY5" fmla="*/ 2119431 h 8964421"/>
              <a:gd name="connsiteX6" fmla="*/ 7547739 w 9040329"/>
              <a:gd name="connsiteY6" fmla="*/ 692609 h 8964421"/>
              <a:gd name="connsiteX7" fmla="*/ 6789297 w 9040329"/>
              <a:gd name="connsiteY7" fmla="*/ 3174086 h 8964421"/>
              <a:gd name="connsiteX8" fmla="*/ 9040329 w 9040329"/>
              <a:gd name="connsiteY8" fmla="*/ 3841142 h 8964421"/>
              <a:gd name="connsiteX9" fmla="*/ 7111268 w 9040329"/>
              <a:gd name="connsiteY9" fmla="*/ 4984715 h 8964421"/>
              <a:gd name="connsiteX10" fmla="*/ 8603807 w 9040329"/>
              <a:gd name="connsiteY10" fmla="*/ 7440435 h 8964421"/>
              <a:gd name="connsiteX11" fmla="*/ 5993094 w 9040329"/>
              <a:gd name="connsiteY11" fmla="*/ 6464373 h 8964421"/>
              <a:gd name="connsiteX12" fmla="*/ 5318194 w 9040329"/>
              <a:gd name="connsiteY12" fmla="*/ 8964421 h 8964421"/>
              <a:gd name="connsiteX13" fmla="*/ 4154819 w 9040329"/>
              <a:gd name="connsiteY13" fmla="*/ 6709071 h 8964421"/>
              <a:gd name="connsiteX14" fmla="*/ 1887236 w 9040329"/>
              <a:gd name="connsiteY14" fmla="*/ 8149463 h 8964421"/>
              <a:gd name="connsiteX15" fmla="*/ 1362390 w 9040329"/>
              <a:gd name="connsiteY15" fmla="*/ 5590022 h 8964421"/>
              <a:gd name="connsiteX16" fmla="*/ 0 w 9040329"/>
              <a:gd name="connsiteY16" fmla="*/ 4343418 h 8964421"/>
              <a:gd name="connsiteX0" fmla="*/ 0 w 9040329"/>
              <a:gd name="connsiteY0" fmla="*/ 4343418 h 8964421"/>
              <a:gd name="connsiteX1" fmla="*/ 1362390 w 9040329"/>
              <a:gd name="connsiteY1" fmla="*/ 3096813 h 8964421"/>
              <a:gd name="connsiteX2" fmla="*/ 1299407 w 9040329"/>
              <a:gd name="connsiteY2" fmla="*/ 1272158 h 8964421"/>
              <a:gd name="connsiteX3" fmla="*/ 3163146 w 9040329"/>
              <a:gd name="connsiteY3" fmla="*/ 1333820 h 8964421"/>
              <a:gd name="connsiteX4" fmla="*/ 4436452 w 9040329"/>
              <a:gd name="connsiteY4" fmla="*/ 0 h 8964421"/>
              <a:gd name="connsiteX5" fmla="*/ 5374907 w 9040329"/>
              <a:gd name="connsiteY5" fmla="*/ 2119431 h 8964421"/>
              <a:gd name="connsiteX6" fmla="*/ 7547739 w 9040329"/>
              <a:gd name="connsiteY6" fmla="*/ 692609 h 8964421"/>
              <a:gd name="connsiteX7" fmla="*/ 6789297 w 9040329"/>
              <a:gd name="connsiteY7" fmla="*/ 3174086 h 8964421"/>
              <a:gd name="connsiteX8" fmla="*/ 9040329 w 9040329"/>
              <a:gd name="connsiteY8" fmla="*/ 3841142 h 8964421"/>
              <a:gd name="connsiteX9" fmla="*/ 7111268 w 9040329"/>
              <a:gd name="connsiteY9" fmla="*/ 4984715 h 8964421"/>
              <a:gd name="connsiteX10" fmla="*/ 8603807 w 9040329"/>
              <a:gd name="connsiteY10" fmla="*/ 7440435 h 8964421"/>
              <a:gd name="connsiteX11" fmla="*/ 5993094 w 9040329"/>
              <a:gd name="connsiteY11" fmla="*/ 6464373 h 8964421"/>
              <a:gd name="connsiteX12" fmla="*/ 5318194 w 9040329"/>
              <a:gd name="connsiteY12" fmla="*/ 8964421 h 8964421"/>
              <a:gd name="connsiteX13" fmla="*/ 4154819 w 9040329"/>
              <a:gd name="connsiteY13" fmla="*/ 6709071 h 8964421"/>
              <a:gd name="connsiteX14" fmla="*/ 1887236 w 9040329"/>
              <a:gd name="connsiteY14" fmla="*/ 8149463 h 8964421"/>
              <a:gd name="connsiteX15" fmla="*/ 2668676 w 9040329"/>
              <a:gd name="connsiteY15" fmla="*/ 5606350 h 8964421"/>
              <a:gd name="connsiteX16" fmla="*/ 0 w 9040329"/>
              <a:gd name="connsiteY16" fmla="*/ 4343418 h 8964421"/>
              <a:gd name="connsiteX0" fmla="*/ 0 w 9105643"/>
              <a:gd name="connsiteY0" fmla="*/ 5045547 h 8964421"/>
              <a:gd name="connsiteX1" fmla="*/ 1427704 w 9105643"/>
              <a:gd name="connsiteY1" fmla="*/ 3096813 h 8964421"/>
              <a:gd name="connsiteX2" fmla="*/ 1364721 w 9105643"/>
              <a:gd name="connsiteY2" fmla="*/ 1272158 h 8964421"/>
              <a:gd name="connsiteX3" fmla="*/ 3228460 w 9105643"/>
              <a:gd name="connsiteY3" fmla="*/ 1333820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45547 h 8964421"/>
              <a:gd name="connsiteX1" fmla="*/ 2505389 w 9105643"/>
              <a:gd name="connsiteY1" fmla="*/ 3798942 h 8964421"/>
              <a:gd name="connsiteX2" fmla="*/ 1364721 w 9105643"/>
              <a:gd name="connsiteY2" fmla="*/ 1272158 h 8964421"/>
              <a:gd name="connsiteX3" fmla="*/ 3228460 w 9105643"/>
              <a:gd name="connsiteY3" fmla="*/ 1333820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45547 h 8964421"/>
              <a:gd name="connsiteX1" fmla="*/ 2505389 w 9105643"/>
              <a:gd name="connsiteY1" fmla="*/ 3798942 h 8964421"/>
              <a:gd name="connsiteX2" fmla="*/ 972835 w 9105643"/>
              <a:gd name="connsiteY2" fmla="*/ 1500758 h 8964421"/>
              <a:gd name="connsiteX3" fmla="*/ 3228460 w 9105643"/>
              <a:gd name="connsiteY3" fmla="*/ 1333820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45547 h 8964421"/>
              <a:gd name="connsiteX1" fmla="*/ 2505389 w 9105643"/>
              <a:gd name="connsiteY1" fmla="*/ 3798942 h 8964421"/>
              <a:gd name="connsiteX2" fmla="*/ 972835 w 9105643"/>
              <a:gd name="connsiteY2" fmla="*/ 1500758 h 8964421"/>
              <a:gd name="connsiteX3" fmla="*/ 3604017 w 9105643"/>
              <a:gd name="connsiteY3" fmla="*/ 2313534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12890 h 8931764"/>
              <a:gd name="connsiteX1" fmla="*/ 2505389 w 9105643"/>
              <a:gd name="connsiteY1" fmla="*/ 3766285 h 8931764"/>
              <a:gd name="connsiteX2" fmla="*/ 972835 w 9105643"/>
              <a:gd name="connsiteY2" fmla="*/ 1468101 h 8931764"/>
              <a:gd name="connsiteX3" fmla="*/ 3604017 w 9105643"/>
              <a:gd name="connsiteY3" fmla="*/ 2280877 h 8931764"/>
              <a:gd name="connsiteX4" fmla="*/ 4191523 w 9105643"/>
              <a:gd name="connsiteY4" fmla="*/ 0 h 8931764"/>
              <a:gd name="connsiteX5" fmla="*/ 5440221 w 9105643"/>
              <a:gd name="connsiteY5" fmla="*/ 2086774 h 8931764"/>
              <a:gd name="connsiteX6" fmla="*/ 7613053 w 9105643"/>
              <a:gd name="connsiteY6" fmla="*/ 659952 h 8931764"/>
              <a:gd name="connsiteX7" fmla="*/ 6854611 w 9105643"/>
              <a:gd name="connsiteY7" fmla="*/ 3141429 h 8931764"/>
              <a:gd name="connsiteX8" fmla="*/ 9105643 w 9105643"/>
              <a:gd name="connsiteY8" fmla="*/ 3808485 h 8931764"/>
              <a:gd name="connsiteX9" fmla="*/ 7176582 w 9105643"/>
              <a:gd name="connsiteY9" fmla="*/ 4952058 h 8931764"/>
              <a:gd name="connsiteX10" fmla="*/ 8669121 w 9105643"/>
              <a:gd name="connsiteY10" fmla="*/ 7407778 h 8931764"/>
              <a:gd name="connsiteX11" fmla="*/ 6058408 w 9105643"/>
              <a:gd name="connsiteY11" fmla="*/ 6431716 h 8931764"/>
              <a:gd name="connsiteX12" fmla="*/ 5383508 w 9105643"/>
              <a:gd name="connsiteY12" fmla="*/ 8931764 h 8931764"/>
              <a:gd name="connsiteX13" fmla="*/ 4220133 w 9105643"/>
              <a:gd name="connsiteY13" fmla="*/ 6676414 h 8931764"/>
              <a:gd name="connsiteX14" fmla="*/ 1952550 w 9105643"/>
              <a:gd name="connsiteY14" fmla="*/ 8116806 h 8931764"/>
              <a:gd name="connsiteX15" fmla="*/ 2733990 w 9105643"/>
              <a:gd name="connsiteY15" fmla="*/ 5573693 h 8931764"/>
              <a:gd name="connsiteX16" fmla="*/ 0 w 9105643"/>
              <a:gd name="connsiteY16" fmla="*/ 5012890 h 8931764"/>
              <a:gd name="connsiteX0" fmla="*/ 0 w 9105643"/>
              <a:gd name="connsiteY0" fmla="*/ 5012890 h 8931764"/>
              <a:gd name="connsiteX1" fmla="*/ 2505389 w 9105643"/>
              <a:gd name="connsiteY1" fmla="*/ 3766285 h 8931764"/>
              <a:gd name="connsiteX2" fmla="*/ 972835 w 9105643"/>
              <a:gd name="connsiteY2" fmla="*/ 1468101 h 8931764"/>
              <a:gd name="connsiteX3" fmla="*/ 3604017 w 9105643"/>
              <a:gd name="connsiteY3" fmla="*/ 2280877 h 8931764"/>
              <a:gd name="connsiteX4" fmla="*/ 4191523 w 9105643"/>
              <a:gd name="connsiteY4" fmla="*/ 0 h 8931764"/>
              <a:gd name="connsiteX5" fmla="*/ 5430172 w 9105643"/>
              <a:gd name="connsiteY5" fmla="*/ 2046581 h 8931764"/>
              <a:gd name="connsiteX6" fmla="*/ 7613053 w 9105643"/>
              <a:gd name="connsiteY6" fmla="*/ 659952 h 8931764"/>
              <a:gd name="connsiteX7" fmla="*/ 6854611 w 9105643"/>
              <a:gd name="connsiteY7" fmla="*/ 3141429 h 8931764"/>
              <a:gd name="connsiteX8" fmla="*/ 9105643 w 9105643"/>
              <a:gd name="connsiteY8" fmla="*/ 3808485 h 8931764"/>
              <a:gd name="connsiteX9" fmla="*/ 7176582 w 9105643"/>
              <a:gd name="connsiteY9" fmla="*/ 4952058 h 8931764"/>
              <a:gd name="connsiteX10" fmla="*/ 8669121 w 9105643"/>
              <a:gd name="connsiteY10" fmla="*/ 7407778 h 8931764"/>
              <a:gd name="connsiteX11" fmla="*/ 6058408 w 9105643"/>
              <a:gd name="connsiteY11" fmla="*/ 6431716 h 8931764"/>
              <a:gd name="connsiteX12" fmla="*/ 5383508 w 9105643"/>
              <a:gd name="connsiteY12" fmla="*/ 8931764 h 8931764"/>
              <a:gd name="connsiteX13" fmla="*/ 4220133 w 9105643"/>
              <a:gd name="connsiteY13" fmla="*/ 6676414 h 8931764"/>
              <a:gd name="connsiteX14" fmla="*/ 1952550 w 9105643"/>
              <a:gd name="connsiteY14" fmla="*/ 8116806 h 8931764"/>
              <a:gd name="connsiteX15" fmla="*/ 2733990 w 9105643"/>
              <a:gd name="connsiteY15" fmla="*/ 5573693 h 8931764"/>
              <a:gd name="connsiteX16" fmla="*/ 0 w 9105643"/>
              <a:gd name="connsiteY16" fmla="*/ 5012890 h 8931764"/>
              <a:gd name="connsiteX0" fmla="*/ 0 w 9105643"/>
              <a:gd name="connsiteY0" fmla="*/ 5304292 h 9223166"/>
              <a:gd name="connsiteX1" fmla="*/ 2505389 w 9105643"/>
              <a:gd name="connsiteY1" fmla="*/ 4057687 h 9223166"/>
              <a:gd name="connsiteX2" fmla="*/ 972835 w 9105643"/>
              <a:gd name="connsiteY2" fmla="*/ 1759503 h 9223166"/>
              <a:gd name="connsiteX3" fmla="*/ 3604017 w 9105643"/>
              <a:gd name="connsiteY3" fmla="*/ 2572279 h 9223166"/>
              <a:gd name="connsiteX4" fmla="*/ 4161378 w 9105643"/>
              <a:gd name="connsiteY4" fmla="*/ 0 h 9223166"/>
              <a:gd name="connsiteX5" fmla="*/ 5430172 w 9105643"/>
              <a:gd name="connsiteY5" fmla="*/ 2337983 h 9223166"/>
              <a:gd name="connsiteX6" fmla="*/ 7613053 w 9105643"/>
              <a:gd name="connsiteY6" fmla="*/ 951354 h 9223166"/>
              <a:gd name="connsiteX7" fmla="*/ 6854611 w 9105643"/>
              <a:gd name="connsiteY7" fmla="*/ 3432831 h 9223166"/>
              <a:gd name="connsiteX8" fmla="*/ 9105643 w 9105643"/>
              <a:gd name="connsiteY8" fmla="*/ 4099887 h 9223166"/>
              <a:gd name="connsiteX9" fmla="*/ 7176582 w 9105643"/>
              <a:gd name="connsiteY9" fmla="*/ 5243460 h 9223166"/>
              <a:gd name="connsiteX10" fmla="*/ 8669121 w 9105643"/>
              <a:gd name="connsiteY10" fmla="*/ 7699180 h 9223166"/>
              <a:gd name="connsiteX11" fmla="*/ 6058408 w 9105643"/>
              <a:gd name="connsiteY11" fmla="*/ 6723118 h 9223166"/>
              <a:gd name="connsiteX12" fmla="*/ 5383508 w 9105643"/>
              <a:gd name="connsiteY12" fmla="*/ 9223166 h 9223166"/>
              <a:gd name="connsiteX13" fmla="*/ 4220133 w 9105643"/>
              <a:gd name="connsiteY13" fmla="*/ 6967816 h 9223166"/>
              <a:gd name="connsiteX14" fmla="*/ 1952550 w 9105643"/>
              <a:gd name="connsiteY14" fmla="*/ 8408208 h 9223166"/>
              <a:gd name="connsiteX15" fmla="*/ 2733990 w 9105643"/>
              <a:gd name="connsiteY15" fmla="*/ 5865095 h 9223166"/>
              <a:gd name="connsiteX16" fmla="*/ 0 w 9105643"/>
              <a:gd name="connsiteY16" fmla="*/ 5304292 h 9223166"/>
              <a:gd name="connsiteX0" fmla="*/ 0 w 9105643"/>
              <a:gd name="connsiteY0" fmla="*/ 5304292 h 9223166"/>
              <a:gd name="connsiteX1" fmla="*/ 2505389 w 9105643"/>
              <a:gd name="connsiteY1" fmla="*/ 4057687 h 9223166"/>
              <a:gd name="connsiteX2" fmla="*/ 972835 w 9105643"/>
              <a:gd name="connsiteY2" fmla="*/ 1759503 h 9223166"/>
              <a:gd name="connsiteX3" fmla="*/ 3604017 w 9105643"/>
              <a:gd name="connsiteY3" fmla="*/ 2572279 h 9223166"/>
              <a:gd name="connsiteX4" fmla="*/ 4161378 w 9105643"/>
              <a:gd name="connsiteY4" fmla="*/ 0 h 9223166"/>
              <a:gd name="connsiteX5" fmla="*/ 5430172 w 9105643"/>
              <a:gd name="connsiteY5" fmla="*/ 2337983 h 9223166"/>
              <a:gd name="connsiteX6" fmla="*/ 7803972 w 9105643"/>
              <a:gd name="connsiteY6" fmla="*/ 770484 h 9223166"/>
              <a:gd name="connsiteX7" fmla="*/ 6854611 w 9105643"/>
              <a:gd name="connsiteY7" fmla="*/ 3432831 h 9223166"/>
              <a:gd name="connsiteX8" fmla="*/ 9105643 w 9105643"/>
              <a:gd name="connsiteY8" fmla="*/ 4099887 h 9223166"/>
              <a:gd name="connsiteX9" fmla="*/ 7176582 w 9105643"/>
              <a:gd name="connsiteY9" fmla="*/ 5243460 h 9223166"/>
              <a:gd name="connsiteX10" fmla="*/ 8669121 w 9105643"/>
              <a:gd name="connsiteY10" fmla="*/ 7699180 h 9223166"/>
              <a:gd name="connsiteX11" fmla="*/ 6058408 w 9105643"/>
              <a:gd name="connsiteY11" fmla="*/ 6723118 h 9223166"/>
              <a:gd name="connsiteX12" fmla="*/ 5383508 w 9105643"/>
              <a:gd name="connsiteY12" fmla="*/ 9223166 h 9223166"/>
              <a:gd name="connsiteX13" fmla="*/ 4220133 w 9105643"/>
              <a:gd name="connsiteY13" fmla="*/ 6967816 h 9223166"/>
              <a:gd name="connsiteX14" fmla="*/ 1952550 w 9105643"/>
              <a:gd name="connsiteY14" fmla="*/ 8408208 h 9223166"/>
              <a:gd name="connsiteX15" fmla="*/ 2733990 w 9105643"/>
              <a:gd name="connsiteY15" fmla="*/ 5865095 h 9223166"/>
              <a:gd name="connsiteX16" fmla="*/ 0 w 9105643"/>
              <a:gd name="connsiteY16" fmla="*/ 5304292 h 9223166"/>
              <a:gd name="connsiteX0" fmla="*/ 0 w 9105643"/>
              <a:gd name="connsiteY0" fmla="*/ 5304292 h 9223166"/>
              <a:gd name="connsiteX1" fmla="*/ 2505389 w 9105643"/>
              <a:gd name="connsiteY1" fmla="*/ 4057687 h 9223166"/>
              <a:gd name="connsiteX2" fmla="*/ 972835 w 9105643"/>
              <a:gd name="connsiteY2" fmla="*/ 1759503 h 9223166"/>
              <a:gd name="connsiteX3" fmla="*/ 3604017 w 9105643"/>
              <a:gd name="connsiteY3" fmla="*/ 2572279 h 9223166"/>
              <a:gd name="connsiteX4" fmla="*/ 4161378 w 9105643"/>
              <a:gd name="connsiteY4" fmla="*/ 0 h 9223166"/>
              <a:gd name="connsiteX5" fmla="*/ 5430172 w 9105643"/>
              <a:gd name="connsiteY5" fmla="*/ 2337983 h 9223166"/>
              <a:gd name="connsiteX6" fmla="*/ 7703488 w 9105643"/>
              <a:gd name="connsiteY6" fmla="*/ 840822 h 9223166"/>
              <a:gd name="connsiteX7" fmla="*/ 6854611 w 9105643"/>
              <a:gd name="connsiteY7" fmla="*/ 3432831 h 9223166"/>
              <a:gd name="connsiteX8" fmla="*/ 9105643 w 9105643"/>
              <a:gd name="connsiteY8" fmla="*/ 4099887 h 9223166"/>
              <a:gd name="connsiteX9" fmla="*/ 7176582 w 9105643"/>
              <a:gd name="connsiteY9" fmla="*/ 5243460 h 9223166"/>
              <a:gd name="connsiteX10" fmla="*/ 8669121 w 9105643"/>
              <a:gd name="connsiteY10" fmla="*/ 7699180 h 9223166"/>
              <a:gd name="connsiteX11" fmla="*/ 6058408 w 9105643"/>
              <a:gd name="connsiteY11" fmla="*/ 6723118 h 9223166"/>
              <a:gd name="connsiteX12" fmla="*/ 5383508 w 9105643"/>
              <a:gd name="connsiteY12" fmla="*/ 9223166 h 9223166"/>
              <a:gd name="connsiteX13" fmla="*/ 4220133 w 9105643"/>
              <a:gd name="connsiteY13" fmla="*/ 6967816 h 9223166"/>
              <a:gd name="connsiteX14" fmla="*/ 1952550 w 9105643"/>
              <a:gd name="connsiteY14" fmla="*/ 8408208 h 9223166"/>
              <a:gd name="connsiteX15" fmla="*/ 2733990 w 9105643"/>
              <a:gd name="connsiteY15" fmla="*/ 5865095 h 9223166"/>
              <a:gd name="connsiteX16" fmla="*/ 0 w 9105643"/>
              <a:gd name="connsiteY16" fmla="*/ 5304292 h 9223166"/>
              <a:gd name="connsiteX0" fmla="*/ 0 w 9336755"/>
              <a:gd name="connsiteY0" fmla="*/ 5304292 h 9223166"/>
              <a:gd name="connsiteX1" fmla="*/ 2505389 w 9336755"/>
              <a:gd name="connsiteY1" fmla="*/ 4057687 h 9223166"/>
              <a:gd name="connsiteX2" fmla="*/ 972835 w 9336755"/>
              <a:gd name="connsiteY2" fmla="*/ 1759503 h 9223166"/>
              <a:gd name="connsiteX3" fmla="*/ 3604017 w 9336755"/>
              <a:gd name="connsiteY3" fmla="*/ 2572279 h 9223166"/>
              <a:gd name="connsiteX4" fmla="*/ 4161378 w 9336755"/>
              <a:gd name="connsiteY4" fmla="*/ 0 h 9223166"/>
              <a:gd name="connsiteX5" fmla="*/ 5430172 w 9336755"/>
              <a:gd name="connsiteY5" fmla="*/ 2337983 h 9223166"/>
              <a:gd name="connsiteX6" fmla="*/ 7703488 w 9336755"/>
              <a:gd name="connsiteY6" fmla="*/ 840822 h 9223166"/>
              <a:gd name="connsiteX7" fmla="*/ 6854611 w 9336755"/>
              <a:gd name="connsiteY7" fmla="*/ 3432831 h 9223166"/>
              <a:gd name="connsiteX8" fmla="*/ 9336755 w 9336755"/>
              <a:gd name="connsiteY8" fmla="*/ 4019500 h 9223166"/>
              <a:gd name="connsiteX9" fmla="*/ 7176582 w 9336755"/>
              <a:gd name="connsiteY9" fmla="*/ 5243460 h 9223166"/>
              <a:gd name="connsiteX10" fmla="*/ 8669121 w 9336755"/>
              <a:gd name="connsiteY10" fmla="*/ 7699180 h 9223166"/>
              <a:gd name="connsiteX11" fmla="*/ 6058408 w 9336755"/>
              <a:gd name="connsiteY11" fmla="*/ 6723118 h 9223166"/>
              <a:gd name="connsiteX12" fmla="*/ 5383508 w 9336755"/>
              <a:gd name="connsiteY12" fmla="*/ 9223166 h 9223166"/>
              <a:gd name="connsiteX13" fmla="*/ 4220133 w 9336755"/>
              <a:gd name="connsiteY13" fmla="*/ 6967816 h 9223166"/>
              <a:gd name="connsiteX14" fmla="*/ 1952550 w 9336755"/>
              <a:gd name="connsiteY14" fmla="*/ 8408208 h 9223166"/>
              <a:gd name="connsiteX15" fmla="*/ 2733990 w 9336755"/>
              <a:gd name="connsiteY15" fmla="*/ 5865095 h 9223166"/>
              <a:gd name="connsiteX16" fmla="*/ 0 w 9336755"/>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76582 w 9556673"/>
              <a:gd name="connsiteY9" fmla="*/ 5243460 h 9223166"/>
              <a:gd name="connsiteX10" fmla="*/ 8669121 w 9556673"/>
              <a:gd name="connsiteY10" fmla="*/ 769918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669121 w 9556673"/>
              <a:gd name="connsiteY10" fmla="*/ 769918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658847 w 9556673"/>
              <a:gd name="connsiteY10" fmla="*/ 7616987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597202 w 9556673"/>
              <a:gd name="connsiteY10" fmla="*/ 752452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556105 w 9556673"/>
              <a:gd name="connsiteY10" fmla="*/ 752452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556105 w 9556673"/>
              <a:gd name="connsiteY10" fmla="*/ 7524520 h 9223166"/>
              <a:gd name="connsiteX11" fmla="*/ 6017312 w 9556673"/>
              <a:gd name="connsiteY11" fmla="*/ 6712844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469746"/>
              <a:gd name="connsiteX1" fmla="*/ 2505389 w 9556673"/>
              <a:gd name="connsiteY1" fmla="*/ 4057687 h 9469746"/>
              <a:gd name="connsiteX2" fmla="*/ 972835 w 9556673"/>
              <a:gd name="connsiteY2" fmla="*/ 1759503 h 9469746"/>
              <a:gd name="connsiteX3" fmla="*/ 3604017 w 9556673"/>
              <a:gd name="connsiteY3" fmla="*/ 2572279 h 9469746"/>
              <a:gd name="connsiteX4" fmla="*/ 4161378 w 9556673"/>
              <a:gd name="connsiteY4" fmla="*/ 0 h 9469746"/>
              <a:gd name="connsiteX5" fmla="*/ 5430172 w 9556673"/>
              <a:gd name="connsiteY5" fmla="*/ 2337983 h 9469746"/>
              <a:gd name="connsiteX6" fmla="*/ 7703488 w 9556673"/>
              <a:gd name="connsiteY6" fmla="*/ 840822 h 9469746"/>
              <a:gd name="connsiteX7" fmla="*/ 6854611 w 9556673"/>
              <a:gd name="connsiteY7" fmla="*/ 3432831 h 9469746"/>
              <a:gd name="connsiteX8" fmla="*/ 9556673 w 9556673"/>
              <a:gd name="connsiteY8" fmla="*/ 4019500 h 9469746"/>
              <a:gd name="connsiteX9" fmla="*/ 7135486 w 9556673"/>
              <a:gd name="connsiteY9" fmla="*/ 5274283 h 9469746"/>
              <a:gd name="connsiteX10" fmla="*/ 8556105 w 9556673"/>
              <a:gd name="connsiteY10" fmla="*/ 7524520 h 9469746"/>
              <a:gd name="connsiteX11" fmla="*/ 6017312 w 9556673"/>
              <a:gd name="connsiteY11" fmla="*/ 6712844 h 9469746"/>
              <a:gd name="connsiteX12" fmla="*/ 5465701 w 9556673"/>
              <a:gd name="connsiteY12" fmla="*/ 9469746 h 9469746"/>
              <a:gd name="connsiteX13" fmla="*/ 4220133 w 9556673"/>
              <a:gd name="connsiteY13" fmla="*/ 6967816 h 9469746"/>
              <a:gd name="connsiteX14" fmla="*/ 1952550 w 9556673"/>
              <a:gd name="connsiteY14" fmla="*/ 8408208 h 9469746"/>
              <a:gd name="connsiteX15" fmla="*/ 2733990 w 9556673"/>
              <a:gd name="connsiteY15" fmla="*/ 5865095 h 9469746"/>
              <a:gd name="connsiteX16" fmla="*/ 0 w 9556673"/>
              <a:gd name="connsiteY16" fmla="*/ 5304292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62392 w 9515577"/>
              <a:gd name="connsiteY6" fmla="*/ 840822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515009 w 9515577"/>
              <a:gd name="connsiteY10" fmla="*/ 7524520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911454 w 9515577"/>
              <a:gd name="connsiteY14" fmla="*/ 8408208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515009 w 9515577"/>
              <a:gd name="connsiteY10" fmla="*/ 7524520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911454 w 9515577"/>
              <a:gd name="connsiteY14" fmla="*/ 8408208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515009 w 9515577"/>
              <a:gd name="connsiteY10" fmla="*/ 7524520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609277 w 9515577"/>
              <a:gd name="connsiteY10" fmla="*/ 7590507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113243 w 9515577"/>
              <a:gd name="connsiteY9" fmla="*/ 5274283 h 9469746"/>
              <a:gd name="connsiteX10" fmla="*/ 8609277 w 9515577"/>
              <a:gd name="connsiteY10" fmla="*/ 7590507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113243 w 9515577"/>
              <a:gd name="connsiteY9" fmla="*/ 5274283 h 9469746"/>
              <a:gd name="connsiteX10" fmla="*/ 8609277 w 9515577"/>
              <a:gd name="connsiteY10" fmla="*/ 7590507 h 9469746"/>
              <a:gd name="connsiteX11" fmla="*/ 5985642 w 9515577"/>
              <a:gd name="connsiteY11" fmla="*/ 6759978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113243 w 9515577"/>
              <a:gd name="connsiteY9" fmla="*/ 5274283 h 9469746"/>
              <a:gd name="connsiteX10" fmla="*/ 8609277 w 9515577"/>
              <a:gd name="connsiteY10" fmla="*/ 7590507 h 9469746"/>
              <a:gd name="connsiteX11" fmla="*/ 5985642 w 9515577"/>
              <a:gd name="connsiteY11" fmla="*/ 6759978 h 9469746"/>
              <a:gd name="connsiteX12" fmla="*/ 5424605 w 9515577"/>
              <a:gd name="connsiteY12" fmla="*/ 9469746 h 9469746"/>
              <a:gd name="connsiteX13" fmla="*/ 4150756 w 9515577"/>
              <a:gd name="connsiteY13" fmla="*/ 6986670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75536 w 9515577"/>
              <a:gd name="connsiteY9" fmla="*/ 5274283 h 9469746"/>
              <a:gd name="connsiteX10" fmla="*/ 8609277 w 9515577"/>
              <a:gd name="connsiteY10" fmla="*/ 7590507 h 9469746"/>
              <a:gd name="connsiteX11" fmla="*/ 5985642 w 9515577"/>
              <a:gd name="connsiteY11" fmla="*/ 6759978 h 9469746"/>
              <a:gd name="connsiteX12" fmla="*/ 5424605 w 9515577"/>
              <a:gd name="connsiteY12" fmla="*/ 9469746 h 9469746"/>
              <a:gd name="connsiteX13" fmla="*/ 4150756 w 9515577"/>
              <a:gd name="connsiteY13" fmla="*/ 6986670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75536 w 9515577"/>
              <a:gd name="connsiteY9" fmla="*/ 5274283 h 9469746"/>
              <a:gd name="connsiteX10" fmla="*/ 8609277 w 9515577"/>
              <a:gd name="connsiteY10" fmla="*/ 7590507 h 9469746"/>
              <a:gd name="connsiteX11" fmla="*/ 5966789 w 9515577"/>
              <a:gd name="connsiteY11" fmla="*/ 6722271 h 9469746"/>
              <a:gd name="connsiteX12" fmla="*/ 5424605 w 9515577"/>
              <a:gd name="connsiteY12" fmla="*/ 9469746 h 9469746"/>
              <a:gd name="connsiteX13" fmla="*/ 4150756 w 9515577"/>
              <a:gd name="connsiteY13" fmla="*/ 6986670 h 9469746"/>
              <a:gd name="connsiteX14" fmla="*/ 1872543 w 9515577"/>
              <a:gd name="connsiteY14" fmla="*/ 8447119 h 9469746"/>
              <a:gd name="connsiteX15" fmla="*/ 2692894 w 9515577"/>
              <a:gd name="connsiteY15" fmla="*/ 5865095 h 9469746"/>
              <a:gd name="connsiteX16" fmla="*/ 0 w 9515577"/>
              <a:gd name="connsiteY16" fmla="*/ 5314566 h 9469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15577" h="9469746">
                <a:moveTo>
                  <a:pt x="0" y="5314566"/>
                </a:moveTo>
                <a:lnTo>
                  <a:pt x="2464293" y="4057687"/>
                </a:lnTo>
                <a:lnTo>
                  <a:pt x="931739" y="1759503"/>
                </a:lnTo>
                <a:lnTo>
                  <a:pt x="3562921" y="2572279"/>
                </a:lnTo>
                <a:lnTo>
                  <a:pt x="4120282" y="0"/>
                </a:lnTo>
                <a:lnTo>
                  <a:pt x="5389076" y="2337983"/>
                </a:lnTo>
                <a:lnTo>
                  <a:pt x="7672120" y="821366"/>
                </a:lnTo>
                <a:lnTo>
                  <a:pt x="6813515" y="3432831"/>
                </a:lnTo>
                <a:lnTo>
                  <a:pt x="9515577" y="4019500"/>
                </a:lnTo>
                <a:lnTo>
                  <a:pt x="7075536" y="5274283"/>
                </a:lnTo>
                <a:lnTo>
                  <a:pt x="8609277" y="7590507"/>
                </a:lnTo>
                <a:lnTo>
                  <a:pt x="5966789" y="6722271"/>
                </a:lnTo>
                <a:lnTo>
                  <a:pt x="5424605" y="9469746"/>
                </a:lnTo>
                <a:lnTo>
                  <a:pt x="4150756" y="6986670"/>
                </a:lnTo>
                <a:lnTo>
                  <a:pt x="1872543" y="8447119"/>
                </a:lnTo>
                <a:lnTo>
                  <a:pt x="2692894" y="5865095"/>
                </a:lnTo>
                <a:lnTo>
                  <a:pt x="0" y="5314566"/>
                </a:lnTo>
                <a:close/>
              </a:path>
            </a:pathLst>
          </a:custGeom>
        </p:spPr>
        <p:txBody>
          <a:bodyPr rtlCol="0"/>
          <a:lstStyle/>
          <a:p>
            <a:pPr rtl="0"/>
            <a:endParaRPr lang="en-US" dirty="0"/>
          </a:p>
        </p:txBody>
      </p:sp>
      <p:sp>
        <p:nvSpPr>
          <p:cNvPr id="49" name="Text Placeholder 3">
            <a:extLst>
              <a:ext uri="{FF2B5EF4-FFF2-40B4-BE49-F238E27FC236}">
                <a16:creationId xmlns:a16="http://schemas.microsoft.com/office/drawing/2014/main" id="{36EBA39C-1CA6-C24D-B9F7-33F6D2F18044}"/>
              </a:ext>
            </a:extLst>
          </p:cNvPr>
          <p:cNvSpPr>
            <a:spLocks noGrp="1"/>
          </p:cNvSpPr>
          <p:nvPr>
            <p:ph type="body" sz="quarter" idx="11"/>
          </p:nvPr>
        </p:nvSpPr>
        <p:spPr>
          <a:xfrm>
            <a:off x="539400" y="544913"/>
            <a:ext cx="3145094" cy="5759662"/>
          </a:xfrm>
          <a:prstGeom prst="rect">
            <a:avLst/>
          </a:prstGeom>
        </p:spPr>
        <p:txBody>
          <a:bodyPr rtlCol="0"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spTree>
    <p:extLst>
      <p:ext uri="{BB962C8B-B14F-4D97-AF65-F5344CB8AC3E}">
        <p14:creationId xmlns:p14="http://schemas.microsoft.com/office/powerpoint/2010/main" val="194238202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esson 2: Text and Ic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C924B16-A955-8644-BF70-274D42CF6DF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Text Placeholder 3">
            <a:extLst>
              <a:ext uri="{FF2B5EF4-FFF2-40B4-BE49-F238E27FC236}">
                <a16:creationId xmlns:a16="http://schemas.microsoft.com/office/drawing/2014/main" id="{E6A6DE4A-F94E-0345-8E0A-91C0C734B2EE}"/>
              </a:ext>
            </a:extLst>
          </p:cNvPr>
          <p:cNvSpPr>
            <a:spLocks noGrp="1"/>
          </p:cNvSpPr>
          <p:nvPr>
            <p:ph type="body" sz="quarter" idx="11"/>
          </p:nvPr>
        </p:nvSpPr>
        <p:spPr>
          <a:xfrm>
            <a:off x="539399" y="1708879"/>
            <a:ext cx="7829685" cy="4595696"/>
          </a:xfrm>
          <a:prstGeom prst="rect">
            <a:avLst/>
          </a:prstGeom>
        </p:spPr>
        <p:txBody>
          <a:bodyPr rtlCol="0"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sp>
        <p:nvSpPr>
          <p:cNvPr id="14" name="Title 1">
            <a:extLst>
              <a:ext uri="{FF2B5EF4-FFF2-40B4-BE49-F238E27FC236}">
                <a16:creationId xmlns:a16="http://schemas.microsoft.com/office/drawing/2014/main" id="{DBAA0F80-095D-6448-AA5B-E0C4B8E2A068}"/>
              </a:ext>
            </a:extLst>
          </p:cNvPr>
          <p:cNvSpPr>
            <a:spLocks noGrp="1"/>
          </p:cNvSpPr>
          <p:nvPr>
            <p:ph type="ctrTitle" hasCustomPrompt="1"/>
          </p:nvPr>
        </p:nvSpPr>
        <p:spPr>
          <a:xfrm>
            <a:off x="539398" y="544913"/>
            <a:ext cx="11113202" cy="1038958"/>
          </a:xfrm>
          <a:prstGeom prst="rect">
            <a:avLst/>
          </a:prstGeom>
        </p:spPr>
        <p:txBody>
          <a:bodyPr rtlCol="0"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pPr rtl="0"/>
            <a:r>
              <a:rPr lang="ga"/>
              <a:t>CLICK TO EDIT MASTER TITLE STYLE</a:t>
            </a:r>
          </a:p>
        </p:txBody>
      </p:sp>
      <p:pic>
        <p:nvPicPr>
          <p:cNvPr id="9" name="Picture 8">
            <a:extLst>
              <a:ext uri="{FF2B5EF4-FFF2-40B4-BE49-F238E27FC236}">
                <a16:creationId xmlns:a16="http://schemas.microsoft.com/office/drawing/2014/main" id="{2D723663-94A0-594D-9172-B2FFEF067109}"/>
              </a:ext>
            </a:extLst>
          </p:cNvPr>
          <p:cNvPicPr>
            <a:picLocks noChangeAspect="1"/>
          </p:cNvPicPr>
          <p:nvPr userDrawn="1"/>
        </p:nvPicPr>
        <p:blipFill>
          <a:blip r:embed="rId3"/>
          <a:stretch>
            <a:fillRect/>
          </a:stretch>
        </p:blipFill>
        <p:spPr>
          <a:xfrm>
            <a:off x="8299422" y="1459667"/>
            <a:ext cx="3901672" cy="1629522"/>
          </a:xfrm>
          <a:prstGeom prst="rect">
            <a:avLst/>
          </a:prstGeom>
        </p:spPr>
      </p:pic>
      <p:sp>
        <p:nvSpPr>
          <p:cNvPr id="10" name="Text Placeholder 3">
            <a:extLst>
              <a:ext uri="{FF2B5EF4-FFF2-40B4-BE49-F238E27FC236}">
                <a16:creationId xmlns:a16="http://schemas.microsoft.com/office/drawing/2014/main" id="{81D154E3-3CF2-FC47-9B88-1C534C507968}"/>
              </a:ext>
            </a:extLst>
          </p:cNvPr>
          <p:cNvSpPr>
            <a:spLocks noGrp="1"/>
          </p:cNvSpPr>
          <p:nvPr>
            <p:ph type="body" sz="quarter" idx="12"/>
          </p:nvPr>
        </p:nvSpPr>
        <p:spPr>
          <a:xfrm>
            <a:off x="9762241" y="1793568"/>
            <a:ext cx="2077662" cy="961719"/>
          </a:xfrm>
          <a:prstGeom prst="rect">
            <a:avLst/>
          </a:prstGeom>
        </p:spPr>
        <p:txBody>
          <a:bodyPr rtlCol="0" anchor="ctr"/>
          <a:lstStyle>
            <a:lvl1pPr marL="0" indent="0">
              <a:buNone/>
              <a:defRPr sz="1600" b="0" i="0">
                <a:solidFill>
                  <a:schemeClr val="bg1"/>
                </a:solidFill>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sp>
        <p:nvSpPr>
          <p:cNvPr id="12" name="Picture Placeholder 9">
            <a:extLst>
              <a:ext uri="{FF2B5EF4-FFF2-40B4-BE49-F238E27FC236}">
                <a16:creationId xmlns:a16="http://schemas.microsoft.com/office/drawing/2014/main" id="{5FEB7C9C-AC4D-5947-9A4F-56CBCBB2EA9E}"/>
              </a:ext>
            </a:extLst>
          </p:cNvPr>
          <p:cNvSpPr>
            <a:spLocks noGrp="1"/>
          </p:cNvSpPr>
          <p:nvPr>
            <p:ph type="pic" sz="quarter" idx="13"/>
          </p:nvPr>
        </p:nvSpPr>
        <p:spPr>
          <a:xfrm>
            <a:off x="8695186" y="1789099"/>
            <a:ext cx="964629" cy="966188"/>
          </a:xfrm>
          <a:prstGeom prst="ellipse">
            <a:avLst/>
          </a:prstGeom>
        </p:spPr>
        <p:txBody>
          <a:bodyPr rtlCol="0"/>
          <a:lstStyle/>
          <a:p>
            <a:pPr rtl="0"/>
            <a:endParaRPr lang="en-US" dirty="0"/>
          </a:p>
        </p:txBody>
      </p:sp>
      <p:pic>
        <p:nvPicPr>
          <p:cNvPr id="11" name="Picture 10">
            <a:extLst>
              <a:ext uri="{FF2B5EF4-FFF2-40B4-BE49-F238E27FC236}">
                <a16:creationId xmlns:a16="http://schemas.microsoft.com/office/drawing/2014/main" id="{65F598D9-9400-B447-B7DB-4D8846DB4777}"/>
              </a:ext>
            </a:extLst>
          </p:cNvPr>
          <p:cNvPicPr>
            <a:picLocks noChangeAspect="1"/>
          </p:cNvPicPr>
          <p:nvPr userDrawn="1"/>
        </p:nvPicPr>
        <p:blipFill>
          <a:blip r:embed="rId4"/>
          <a:stretch>
            <a:fillRect/>
          </a:stretch>
        </p:blipFill>
        <p:spPr>
          <a:xfrm>
            <a:off x="10626985" y="5554189"/>
            <a:ext cx="1487261" cy="1303811"/>
          </a:xfrm>
          <a:prstGeom prst="rect">
            <a:avLst/>
          </a:prstGeom>
        </p:spPr>
      </p:pic>
    </p:spTree>
    <p:extLst>
      <p:ext uri="{BB962C8B-B14F-4D97-AF65-F5344CB8AC3E}">
        <p14:creationId xmlns:p14="http://schemas.microsoft.com/office/powerpoint/2010/main" val="178537891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par>
                                <p:cTn id="12" presetID="10" presetClass="entr" presetSubtype="0" fill="hold" grpId="0" nodeType="withEffect" nodePh="1">
                                  <p:stCondLst>
                                    <p:cond delay="1000"/>
                                  </p:stCondLst>
                                  <p:endCondLst>
                                    <p:cond evt="begin" delay="0">
                                      <p:tn val="12"/>
                                    </p:cond>
                                  </p:end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10" presetClass="entr" presetSubtype="0" fill="hold" nodeType="withEffect">
                  <p:stCondLst>
                    <p:cond delay="10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2"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esson 2: Text and Iconx2">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5F8102A-83D4-C44B-B78B-8E3FBF3EE92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Text Placeholder 3">
            <a:extLst>
              <a:ext uri="{FF2B5EF4-FFF2-40B4-BE49-F238E27FC236}">
                <a16:creationId xmlns:a16="http://schemas.microsoft.com/office/drawing/2014/main" id="{E6A6DE4A-F94E-0345-8E0A-91C0C734B2EE}"/>
              </a:ext>
            </a:extLst>
          </p:cNvPr>
          <p:cNvSpPr>
            <a:spLocks noGrp="1"/>
          </p:cNvSpPr>
          <p:nvPr>
            <p:ph type="body" sz="quarter" idx="11"/>
          </p:nvPr>
        </p:nvSpPr>
        <p:spPr>
          <a:xfrm>
            <a:off x="539399" y="1708879"/>
            <a:ext cx="7829685" cy="4595696"/>
          </a:xfrm>
          <a:prstGeom prst="rect">
            <a:avLst/>
          </a:prstGeom>
        </p:spPr>
        <p:txBody>
          <a:bodyPr rtlCol="0"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pic>
        <p:nvPicPr>
          <p:cNvPr id="3" name="Picture 2">
            <a:extLst>
              <a:ext uri="{FF2B5EF4-FFF2-40B4-BE49-F238E27FC236}">
                <a16:creationId xmlns:a16="http://schemas.microsoft.com/office/drawing/2014/main" id="{A5A3B81D-03BD-4149-9F8B-ECAA0124FCCB}"/>
              </a:ext>
            </a:extLst>
          </p:cNvPr>
          <p:cNvPicPr>
            <a:picLocks noChangeAspect="1"/>
          </p:cNvPicPr>
          <p:nvPr userDrawn="1"/>
        </p:nvPicPr>
        <p:blipFill>
          <a:blip r:embed="rId3"/>
          <a:stretch>
            <a:fillRect/>
          </a:stretch>
        </p:blipFill>
        <p:spPr>
          <a:xfrm>
            <a:off x="8299422" y="1459667"/>
            <a:ext cx="3901672" cy="1629522"/>
          </a:xfrm>
          <a:prstGeom prst="rect">
            <a:avLst/>
          </a:prstGeom>
        </p:spPr>
      </p:pic>
      <p:sp>
        <p:nvSpPr>
          <p:cNvPr id="11" name="Text Placeholder 3">
            <a:extLst>
              <a:ext uri="{FF2B5EF4-FFF2-40B4-BE49-F238E27FC236}">
                <a16:creationId xmlns:a16="http://schemas.microsoft.com/office/drawing/2014/main" id="{EC0A4D5E-CAED-B34E-935E-D5953BB643BD}"/>
              </a:ext>
            </a:extLst>
          </p:cNvPr>
          <p:cNvSpPr>
            <a:spLocks noGrp="1"/>
          </p:cNvSpPr>
          <p:nvPr>
            <p:ph type="body" sz="quarter" idx="12"/>
          </p:nvPr>
        </p:nvSpPr>
        <p:spPr>
          <a:xfrm>
            <a:off x="9762241" y="1793568"/>
            <a:ext cx="2077662" cy="961719"/>
          </a:xfrm>
          <a:prstGeom prst="rect">
            <a:avLst/>
          </a:prstGeom>
        </p:spPr>
        <p:txBody>
          <a:bodyPr rtlCol="0" anchor="ctr"/>
          <a:lstStyle>
            <a:lvl1pPr marL="0" indent="0">
              <a:buNone/>
              <a:defRPr sz="1600" b="0" i="0">
                <a:solidFill>
                  <a:schemeClr val="bg1"/>
                </a:solidFill>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sp>
        <p:nvSpPr>
          <p:cNvPr id="14" name="Title 1">
            <a:extLst>
              <a:ext uri="{FF2B5EF4-FFF2-40B4-BE49-F238E27FC236}">
                <a16:creationId xmlns:a16="http://schemas.microsoft.com/office/drawing/2014/main" id="{DBAA0F80-095D-6448-AA5B-E0C4B8E2A068}"/>
              </a:ext>
            </a:extLst>
          </p:cNvPr>
          <p:cNvSpPr>
            <a:spLocks noGrp="1"/>
          </p:cNvSpPr>
          <p:nvPr>
            <p:ph type="ctrTitle" hasCustomPrompt="1"/>
          </p:nvPr>
        </p:nvSpPr>
        <p:spPr>
          <a:xfrm>
            <a:off x="539398" y="544913"/>
            <a:ext cx="11113202" cy="1038958"/>
          </a:xfrm>
          <a:prstGeom prst="rect">
            <a:avLst/>
          </a:prstGeom>
        </p:spPr>
        <p:txBody>
          <a:bodyPr rtlCol="0"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pPr rtl="0"/>
            <a:r>
              <a:rPr lang="ga"/>
              <a:t>CLICK TO EDIT MASTER TITLE STYLE</a:t>
            </a:r>
          </a:p>
        </p:txBody>
      </p:sp>
      <p:sp>
        <p:nvSpPr>
          <p:cNvPr id="10" name="Picture Placeholder 9">
            <a:extLst>
              <a:ext uri="{FF2B5EF4-FFF2-40B4-BE49-F238E27FC236}">
                <a16:creationId xmlns:a16="http://schemas.microsoft.com/office/drawing/2014/main" id="{5D9A65FC-E29C-6C44-A87D-91B5A681827E}"/>
              </a:ext>
            </a:extLst>
          </p:cNvPr>
          <p:cNvSpPr>
            <a:spLocks noGrp="1"/>
          </p:cNvSpPr>
          <p:nvPr>
            <p:ph type="pic" sz="quarter" idx="13"/>
          </p:nvPr>
        </p:nvSpPr>
        <p:spPr>
          <a:xfrm>
            <a:off x="8695186" y="1789099"/>
            <a:ext cx="964629" cy="966188"/>
          </a:xfrm>
          <a:prstGeom prst="ellipse">
            <a:avLst/>
          </a:prstGeom>
        </p:spPr>
        <p:txBody>
          <a:bodyPr rtlCol="0"/>
          <a:lstStyle/>
          <a:p>
            <a:pPr rtl="0"/>
            <a:endParaRPr lang="en-US" dirty="0"/>
          </a:p>
        </p:txBody>
      </p:sp>
      <p:pic>
        <p:nvPicPr>
          <p:cNvPr id="9" name="Picture 8">
            <a:extLst>
              <a:ext uri="{FF2B5EF4-FFF2-40B4-BE49-F238E27FC236}">
                <a16:creationId xmlns:a16="http://schemas.microsoft.com/office/drawing/2014/main" id="{138A0A63-E3F5-0246-8F41-17EF9C753BD5}"/>
              </a:ext>
            </a:extLst>
          </p:cNvPr>
          <p:cNvPicPr>
            <a:picLocks noChangeAspect="1"/>
          </p:cNvPicPr>
          <p:nvPr userDrawn="1"/>
        </p:nvPicPr>
        <p:blipFill>
          <a:blip r:embed="rId3"/>
          <a:stretch>
            <a:fillRect/>
          </a:stretch>
        </p:blipFill>
        <p:spPr>
          <a:xfrm>
            <a:off x="8294875" y="2960515"/>
            <a:ext cx="3901672" cy="1629522"/>
          </a:xfrm>
          <a:prstGeom prst="rect">
            <a:avLst/>
          </a:prstGeom>
        </p:spPr>
      </p:pic>
      <p:sp>
        <p:nvSpPr>
          <p:cNvPr id="12" name="Text Placeholder 3">
            <a:extLst>
              <a:ext uri="{FF2B5EF4-FFF2-40B4-BE49-F238E27FC236}">
                <a16:creationId xmlns:a16="http://schemas.microsoft.com/office/drawing/2014/main" id="{6B1438FA-A386-5D4B-B00C-08E80DC96645}"/>
              </a:ext>
            </a:extLst>
          </p:cNvPr>
          <p:cNvSpPr>
            <a:spLocks noGrp="1"/>
          </p:cNvSpPr>
          <p:nvPr>
            <p:ph type="body" sz="quarter" idx="14"/>
          </p:nvPr>
        </p:nvSpPr>
        <p:spPr>
          <a:xfrm>
            <a:off x="9757694" y="3294416"/>
            <a:ext cx="2077662" cy="961719"/>
          </a:xfrm>
          <a:prstGeom prst="rect">
            <a:avLst/>
          </a:prstGeom>
        </p:spPr>
        <p:txBody>
          <a:bodyPr rtlCol="0" anchor="ctr"/>
          <a:lstStyle>
            <a:lvl1pPr marL="0" indent="0">
              <a:buNone/>
              <a:defRPr sz="1600" b="0" i="0">
                <a:solidFill>
                  <a:schemeClr val="bg1"/>
                </a:solidFill>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sp>
        <p:nvSpPr>
          <p:cNvPr id="15" name="Picture Placeholder 9">
            <a:extLst>
              <a:ext uri="{FF2B5EF4-FFF2-40B4-BE49-F238E27FC236}">
                <a16:creationId xmlns:a16="http://schemas.microsoft.com/office/drawing/2014/main" id="{1394918E-A1FB-5E4D-BB48-212AEBA0D2ED}"/>
              </a:ext>
            </a:extLst>
          </p:cNvPr>
          <p:cNvSpPr>
            <a:spLocks noGrp="1"/>
          </p:cNvSpPr>
          <p:nvPr>
            <p:ph type="pic" sz="quarter" idx="15"/>
          </p:nvPr>
        </p:nvSpPr>
        <p:spPr>
          <a:xfrm>
            <a:off x="8690639" y="3289947"/>
            <a:ext cx="964629" cy="966188"/>
          </a:xfrm>
          <a:prstGeom prst="ellipse">
            <a:avLst/>
          </a:prstGeom>
        </p:spPr>
        <p:txBody>
          <a:bodyPr rtlCol="0"/>
          <a:lstStyle/>
          <a:p>
            <a:pPr rtl="0"/>
            <a:endParaRPr lang="en-US" dirty="0"/>
          </a:p>
        </p:txBody>
      </p:sp>
      <p:pic>
        <p:nvPicPr>
          <p:cNvPr id="17" name="Picture 16">
            <a:extLst>
              <a:ext uri="{FF2B5EF4-FFF2-40B4-BE49-F238E27FC236}">
                <a16:creationId xmlns:a16="http://schemas.microsoft.com/office/drawing/2014/main" id="{5C7D476D-61B4-BB4F-A877-B8E634336187}"/>
              </a:ext>
            </a:extLst>
          </p:cNvPr>
          <p:cNvPicPr>
            <a:picLocks noChangeAspect="1"/>
          </p:cNvPicPr>
          <p:nvPr userDrawn="1"/>
        </p:nvPicPr>
        <p:blipFill>
          <a:blip r:embed="rId4"/>
          <a:stretch>
            <a:fillRect/>
          </a:stretch>
        </p:blipFill>
        <p:spPr>
          <a:xfrm>
            <a:off x="10626985" y="5554189"/>
            <a:ext cx="1487261" cy="1303811"/>
          </a:xfrm>
          <a:prstGeom prst="rect">
            <a:avLst/>
          </a:prstGeom>
        </p:spPr>
      </p:pic>
    </p:spTree>
    <p:extLst>
      <p:ext uri="{BB962C8B-B14F-4D97-AF65-F5344CB8AC3E}">
        <p14:creationId xmlns:p14="http://schemas.microsoft.com/office/powerpoint/2010/main" val="241338928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par>
                                <p:cTn id="12" presetID="10" presetClass="entr" presetSubtype="0" fill="hold" grpId="0" nodeType="withEffect" nodePh="1">
                                  <p:stCondLst>
                                    <p:cond delay="1000"/>
                                  </p:stCondLst>
                                  <p:endCondLst>
                                    <p:cond evt="begin" delay="0">
                                      <p:tn val="12"/>
                                    </p:cond>
                                  </p:end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1+#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10" presetClass="entr" presetSubtype="0" fill="hold" grpId="0" nodeType="withEffect">
                                  <p:stCondLst>
                                    <p:cond delay="100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fade">
                                      <p:cBhvr>
                                        <p:cTn id="23" dur="500"/>
                                        <p:tgtEl>
                                          <p:spTgt spid="12">
                                            <p:txEl>
                                              <p:pRg st="0" end="0"/>
                                            </p:txEl>
                                          </p:spTgt>
                                        </p:tgtEl>
                                      </p:cBhvr>
                                    </p:animEffect>
                                  </p:childTnLst>
                                </p:cTn>
                              </p:par>
                              <p:par>
                                <p:cTn id="24" presetID="10" presetClass="entr" presetSubtype="0" fill="hold" grpId="0" nodeType="withEffect" nodePh="1">
                                  <p:stCondLst>
                                    <p:cond delay="1000"/>
                                  </p:stCondLst>
                                  <p:endCondLst>
                                    <p:cond evt="begin" delay="0">
                                      <p:tn val="24"/>
                                    </p:cond>
                                  </p:end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withEffect">
                  <p:stCondLst>
                    <p:cond delay="10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0" grpId="0"/>
      <p:bldP spid="12" grpId="0" build="p">
        <p:tmplLst>
          <p:tmpl lvl="1">
            <p:tnLst>
              <p:par>
                <p:cTn presetID="10" presetClass="entr" presetSubtype="0" fill="hold" nodeType="withEffect">
                  <p:stCondLst>
                    <p:cond delay="10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5"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esson 2: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06FB10E-8B08-1D42-89FA-905BB0D83A2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ext Placeholder 3">
            <a:extLst>
              <a:ext uri="{FF2B5EF4-FFF2-40B4-BE49-F238E27FC236}">
                <a16:creationId xmlns:a16="http://schemas.microsoft.com/office/drawing/2014/main" id="{D9D81B49-4E20-1345-836A-BAF2B44BC1BA}"/>
              </a:ext>
            </a:extLst>
          </p:cNvPr>
          <p:cNvSpPr>
            <a:spLocks noGrp="1"/>
          </p:cNvSpPr>
          <p:nvPr>
            <p:ph type="body" sz="quarter" idx="11"/>
          </p:nvPr>
        </p:nvSpPr>
        <p:spPr>
          <a:xfrm>
            <a:off x="539399" y="1708879"/>
            <a:ext cx="11113201" cy="4595696"/>
          </a:xfrm>
          <a:prstGeom prst="rect">
            <a:avLst/>
          </a:prstGeom>
        </p:spPr>
        <p:txBody>
          <a:bodyPr rtlCol="0"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sp>
        <p:nvSpPr>
          <p:cNvPr id="5" name="Title 1">
            <a:extLst>
              <a:ext uri="{FF2B5EF4-FFF2-40B4-BE49-F238E27FC236}">
                <a16:creationId xmlns:a16="http://schemas.microsoft.com/office/drawing/2014/main" id="{5EA3E893-5336-EE47-BF17-630B29BD1C85}"/>
              </a:ext>
            </a:extLst>
          </p:cNvPr>
          <p:cNvSpPr>
            <a:spLocks noGrp="1"/>
          </p:cNvSpPr>
          <p:nvPr>
            <p:ph type="ctrTitle" hasCustomPrompt="1"/>
          </p:nvPr>
        </p:nvSpPr>
        <p:spPr>
          <a:xfrm>
            <a:off x="539398" y="544913"/>
            <a:ext cx="11113202" cy="1038958"/>
          </a:xfrm>
          <a:prstGeom prst="rect">
            <a:avLst/>
          </a:prstGeom>
        </p:spPr>
        <p:txBody>
          <a:bodyPr rtlCol="0"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pPr rtl="0"/>
            <a:r>
              <a:rPr lang="ga"/>
              <a:t>CLICK TO EDIT MASTER TITLE STYLE</a:t>
            </a:r>
          </a:p>
        </p:txBody>
      </p:sp>
      <p:pic>
        <p:nvPicPr>
          <p:cNvPr id="8" name="Picture 7">
            <a:extLst>
              <a:ext uri="{FF2B5EF4-FFF2-40B4-BE49-F238E27FC236}">
                <a16:creationId xmlns:a16="http://schemas.microsoft.com/office/drawing/2014/main" id="{B81CF890-6938-F244-8C09-62B4D957BDB6}"/>
              </a:ext>
            </a:extLst>
          </p:cNvPr>
          <p:cNvPicPr>
            <a:picLocks noChangeAspect="1"/>
          </p:cNvPicPr>
          <p:nvPr userDrawn="1"/>
        </p:nvPicPr>
        <p:blipFill>
          <a:blip r:embed="rId3"/>
          <a:stretch>
            <a:fillRect/>
          </a:stretch>
        </p:blipFill>
        <p:spPr>
          <a:xfrm>
            <a:off x="10626985" y="5554189"/>
            <a:ext cx="1487261" cy="1303811"/>
          </a:xfrm>
          <a:prstGeom prst="rect">
            <a:avLst/>
          </a:prstGeom>
        </p:spPr>
      </p:pic>
    </p:spTree>
    <p:extLst>
      <p:ext uri="{BB962C8B-B14F-4D97-AF65-F5344CB8AC3E}">
        <p14:creationId xmlns:p14="http://schemas.microsoft.com/office/powerpoint/2010/main" val="319719097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esson 3: Pictur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6DC862-26A0-EF49-8258-2D7A36F9B66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Picture Placeholder 11">
            <a:extLst>
              <a:ext uri="{FF2B5EF4-FFF2-40B4-BE49-F238E27FC236}">
                <a16:creationId xmlns:a16="http://schemas.microsoft.com/office/drawing/2014/main" id="{CFE386FA-3270-D843-86AD-2F34900F6B20}"/>
              </a:ext>
            </a:extLst>
          </p:cNvPr>
          <p:cNvSpPr>
            <a:spLocks noGrp="1"/>
          </p:cNvSpPr>
          <p:nvPr>
            <p:ph type="pic" sz="quarter" idx="10"/>
          </p:nvPr>
        </p:nvSpPr>
        <p:spPr>
          <a:xfrm>
            <a:off x="3865964" y="-1430721"/>
            <a:ext cx="9515577" cy="9469746"/>
          </a:xfrm>
          <a:custGeom>
            <a:avLst/>
            <a:gdLst>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709758 w 8872904"/>
              <a:gd name="connsiteY5" fmla="*/ 1333820 h 8686835"/>
              <a:gd name="connsiteX6" fmla="*/ 7573497 w 8872904"/>
              <a:gd name="connsiteY6" fmla="*/ 1272158 h 8686835"/>
              <a:gd name="connsiteX7" fmla="*/ 7510514 w 8872904"/>
              <a:gd name="connsiteY7" fmla="*/ 3096813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374907 w 8872904"/>
              <a:gd name="connsiteY5" fmla="*/ 2119431 h 8686835"/>
              <a:gd name="connsiteX6" fmla="*/ 7573497 w 8872904"/>
              <a:gd name="connsiteY6" fmla="*/ 1272158 h 8686835"/>
              <a:gd name="connsiteX7" fmla="*/ 7510514 w 8872904"/>
              <a:gd name="connsiteY7" fmla="*/ 3096813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374907 w 8872904"/>
              <a:gd name="connsiteY5" fmla="*/ 2119431 h 8686835"/>
              <a:gd name="connsiteX6" fmla="*/ 7573497 w 8872904"/>
              <a:gd name="connsiteY6" fmla="*/ 1272158 h 8686835"/>
              <a:gd name="connsiteX7" fmla="*/ 6789297 w 8872904"/>
              <a:gd name="connsiteY7" fmla="*/ 3174086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374907 w 8872904"/>
              <a:gd name="connsiteY5" fmla="*/ 2119431 h 8686835"/>
              <a:gd name="connsiteX6" fmla="*/ 7547739 w 8872904"/>
              <a:gd name="connsiteY6" fmla="*/ 692609 h 8686835"/>
              <a:gd name="connsiteX7" fmla="*/ 6789297 w 8872904"/>
              <a:gd name="connsiteY7" fmla="*/ 3174086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510514 w 9040329"/>
              <a:gd name="connsiteY9" fmla="*/ 5590022 h 8686835"/>
              <a:gd name="connsiteX10" fmla="*/ 7573497 w 9040329"/>
              <a:gd name="connsiteY10" fmla="*/ 7414677 h 8686835"/>
              <a:gd name="connsiteX11" fmla="*/ 5709758 w 9040329"/>
              <a:gd name="connsiteY11" fmla="*/ 7353015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7573497 w 9040329"/>
              <a:gd name="connsiteY10" fmla="*/ 7414677 h 8686835"/>
              <a:gd name="connsiteX11" fmla="*/ 5709758 w 9040329"/>
              <a:gd name="connsiteY11" fmla="*/ 7353015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8603807 w 9040329"/>
              <a:gd name="connsiteY10" fmla="*/ 7440435 h 8686835"/>
              <a:gd name="connsiteX11" fmla="*/ 5709758 w 9040329"/>
              <a:gd name="connsiteY11" fmla="*/ 7353015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8603807 w 9040329"/>
              <a:gd name="connsiteY10" fmla="*/ 7440435 h 8686835"/>
              <a:gd name="connsiteX11" fmla="*/ 5993094 w 9040329"/>
              <a:gd name="connsiteY11" fmla="*/ 6464373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8603807 w 9040329"/>
              <a:gd name="connsiteY10" fmla="*/ 7440435 h 8686835"/>
              <a:gd name="connsiteX11" fmla="*/ 5993094 w 9040329"/>
              <a:gd name="connsiteY11" fmla="*/ 6464373 h 8686835"/>
              <a:gd name="connsiteX12" fmla="*/ 4436452 w 9040329"/>
              <a:gd name="connsiteY12" fmla="*/ 8686835 h 8686835"/>
              <a:gd name="connsiteX13" fmla="*/ 4154819 w 9040329"/>
              <a:gd name="connsiteY13" fmla="*/ 6709071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964421"/>
              <a:gd name="connsiteX1" fmla="*/ 1362390 w 9040329"/>
              <a:gd name="connsiteY1" fmla="*/ 3096813 h 8964421"/>
              <a:gd name="connsiteX2" fmla="*/ 1299407 w 9040329"/>
              <a:gd name="connsiteY2" fmla="*/ 1272158 h 8964421"/>
              <a:gd name="connsiteX3" fmla="*/ 3163146 w 9040329"/>
              <a:gd name="connsiteY3" fmla="*/ 1333820 h 8964421"/>
              <a:gd name="connsiteX4" fmla="*/ 4436452 w 9040329"/>
              <a:gd name="connsiteY4" fmla="*/ 0 h 8964421"/>
              <a:gd name="connsiteX5" fmla="*/ 5374907 w 9040329"/>
              <a:gd name="connsiteY5" fmla="*/ 2119431 h 8964421"/>
              <a:gd name="connsiteX6" fmla="*/ 7547739 w 9040329"/>
              <a:gd name="connsiteY6" fmla="*/ 692609 h 8964421"/>
              <a:gd name="connsiteX7" fmla="*/ 6789297 w 9040329"/>
              <a:gd name="connsiteY7" fmla="*/ 3174086 h 8964421"/>
              <a:gd name="connsiteX8" fmla="*/ 9040329 w 9040329"/>
              <a:gd name="connsiteY8" fmla="*/ 3841142 h 8964421"/>
              <a:gd name="connsiteX9" fmla="*/ 7111268 w 9040329"/>
              <a:gd name="connsiteY9" fmla="*/ 4984715 h 8964421"/>
              <a:gd name="connsiteX10" fmla="*/ 8603807 w 9040329"/>
              <a:gd name="connsiteY10" fmla="*/ 7440435 h 8964421"/>
              <a:gd name="connsiteX11" fmla="*/ 5993094 w 9040329"/>
              <a:gd name="connsiteY11" fmla="*/ 6464373 h 8964421"/>
              <a:gd name="connsiteX12" fmla="*/ 5318194 w 9040329"/>
              <a:gd name="connsiteY12" fmla="*/ 8964421 h 8964421"/>
              <a:gd name="connsiteX13" fmla="*/ 4154819 w 9040329"/>
              <a:gd name="connsiteY13" fmla="*/ 6709071 h 8964421"/>
              <a:gd name="connsiteX14" fmla="*/ 1299407 w 9040329"/>
              <a:gd name="connsiteY14" fmla="*/ 7414677 h 8964421"/>
              <a:gd name="connsiteX15" fmla="*/ 1362390 w 9040329"/>
              <a:gd name="connsiteY15" fmla="*/ 5590022 h 8964421"/>
              <a:gd name="connsiteX16" fmla="*/ 0 w 9040329"/>
              <a:gd name="connsiteY16" fmla="*/ 4343418 h 8964421"/>
              <a:gd name="connsiteX0" fmla="*/ 0 w 9040329"/>
              <a:gd name="connsiteY0" fmla="*/ 4343418 h 8964421"/>
              <a:gd name="connsiteX1" fmla="*/ 1362390 w 9040329"/>
              <a:gd name="connsiteY1" fmla="*/ 3096813 h 8964421"/>
              <a:gd name="connsiteX2" fmla="*/ 1299407 w 9040329"/>
              <a:gd name="connsiteY2" fmla="*/ 1272158 h 8964421"/>
              <a:gd name="connsiteX3" fmla="*/ 3163146 w 9040329"/>
              <a:gd name="connsiteY3" fmla="*/ 1333820 h 8964421"/>
              <a:gd name="connsiteX4" fmla="*/ 4436452 w 9040329"/>
              <a:gd name="connsiteY4" fmla="*/ 0 h 8964421"/>
              <a:gd name="connsiteX5" fmla="*/ 5374907 w 9040329"/>
              <a:gd name="connsiteY5" fmla="*/ 2119431 h 8964421"/>
              <a:gd name="connsiteX6" fmla="*/ 7547739 w 9040329"/>
              <a:gd name="connsiteY6" fmla="*/ 692609 h 8964421"/>
              <a:gd name="connsiteX7" fmla="*/ 6789297 w 9040329"/>
              <a:gd name="connsiteY7" fmla="*/ 3174086 h 8964421"/>
              <a:gd name="connsiteX8" fmla="*/ 9040329 w 9040329"/>
              <a:gd name="connsiteY8" fmla="*/ 3841142 h 8964421"/>
              <a:gd name="connsiteX9" fmla="*/ 7111268 w 9040329"/>
              <a:gd name="connsiteY9" fmla="*/ 4984715 h 8964421"/>
              <a:gd name="connsiteX10" fmla="*/ 8603807 w 9040329"/>
              <a:gd name="connsiteY10" fmla="*/ 7440435 h 8964421"/>
              <a:gd name="connsiteX11" fmla="*/ 5993094 w 9040329"/>
              <a:gd name="connsiteY11" fmla="*/ 6464373 h 8964421"/>
              <a:gd name="connsiteX12" fmla="*/ 5318194 w 9040329"/>
              <a:gd name="connsiteY12" fmla="*/ 8964421 h 8964421"/>
              <a:gd name="connsiteX13" fmla="*/ 4154819 w 9040329"/>
              <a:gd name="connsiteY13" fmla="*/ 6709071 h 8964421"/>
              <a:gd name="connsiteX14" fmla="*/ 1887236 w 9040329"/>
              <a:gd name="connsiteY14" fmla="*/ 8149463 h 8964421"/>
              <a:gd name="connsiteX15" fmla="*/ 1362390 w 9040329"/>
              <a:gd name="connsiteY15" fmla="*/ 5590022 h 8964421"/>
              <a:gd name="connsiteX16" fmla="*/ 0 w 9040329"/>
              <a:gd name="connsiteY16" fmla="*/ 4343418 h 8964421"/>
              <a:gd name="connsiteX0" fmla="*/ 0 w 9040329"/>
              <a:gd name="connsiteY0" fmla="*/ 4343418 h 8964421"/>
              <a:gd name="connsiteX1" fmla="*/ 1362390 w 9040329"/>
              <a:gd name="connsiteY1" fmla="*/ 3096813 h 8964421"/>
              <a:gd name="connsiteX2" fmla="*/ 1299407 w 9040329"/>
              <a:gd name="connsiteY2" fmla="*/ 1272158 h 8964421"/>
              <a:gd name="connsiteX3" fmla="*/ 3163146 w 9040329"/>
              <a:gd name="connsiteY3" fmla="*/ 1333820 h 8964421"/>
              <a:gd name="connsiteX4" fmla="*/ 4436452 w 9040329"/>
              <a:gd name="connsiteY4" fmla="*/ 0 h 8964421"/>
              <a:gd name="connsiteX5" fmla="*/ 5374907 w 9040329"/>
              <a:gd name="connsiteY5" fmla="*/ 2119431 h 8964421"/>
              <a:gd name="connsiteX6" fmla="*/ 7547739 w 9040329"/>
              <a:gd name="connsiteY6" fmla="*/ 692609 h 8964421"/>
              <a:gd name="connsiteX7" fmla="*/ 6789297 w 9040329"/>
              <a:gd name="connsiteY7" fmla="*/ 3174086 h 8964421"/>
              <a:gd name="connsiteX8" fmla="*/ 9040329 w 9040329"/>
              <a:gd name="connsiteY8" fmla="*/ 3841142 h 8964421"/>
              <a:gd name="connsiteX9" fmla="*/ 7111268 w 9040329"/>
              <a:gd name="connsiteY9" fmla="*/ 4984715 h 8964421"/>
              <a:gd name="connsiteX10" fmla="*/ 8603807 w 9040329"/>
              <a:gd name="connsiteY10" fmla="*/ 7440435 h 8964421"/>
              <a:gd name="connsiteX11" fmla="*/ 5993094 w 9040329"/>
              <a:gd name="connsiteY11" fmla="*/ 6464373 h 8964421"/>
              <a:gd name="connsiteX12" fmla="*/ 5318194 w 9040329"/>
              <a:gd name="connsiteY12" fmla="*/ 8964421 h 8964421"/>
              <a:gd name="connsiteX13" fmla="*/ 4154819 w 9040329"/>
              <a:gd name="connsiteY13" fmla="*/ 6709071 h 8964421"/>
              <a:gd name="connsiteX14" fmla="*/ 1887236 w 9040329"/>
              <a:gd name="connsiteY14" fmla="*/ 8149463 h 8964421"/>
              <a:gd name="connsiteX15" fmla="*/ 2668676 w 9040329"/>
              <a:gd name="connsiteY15" fmla="*/ 5606350 h 8964421"/>
              <a:gd name="connsiteX16" fmla="*/ 0 w 9040329"/>
              <a:gd name="connsiteY16" fmla="*/ 4343418 h 8964421"/>
              <a:gd name="connsiteX0" fmla="*/ 0 w 9105643"/>
              <a:gd name="connsiteY0" fmla="*/ 5045547 h 8964421"/>
              <a:gd name="connsiteX1" fmla="*/ 1427704 w 9105643"/>
              <a:gd name="connsiteY1" fmla="*/ 3096813 h 8964421"/>
              <a:gd name="connsiteX2" fmla="*/ 1364721 w 9105643"/>
              <a:gd name="connsiteY2" fmla="*/ 1272158 h 8964421"/>
              <a:gd name="connsiteX3" fmla="*/ 3228460 w 9105643"/>
              <a:gd name="connsiteY3" fmla="*/ 1333820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45547 h 8964421"/>
              <a:gd name="connsiteX1" fmla="*/ 2505389 w 9105643"/>
              <a:gd name="connsiteY1" fmla="*/ 3798942 h 8964421"/>
              <a:gd name="connsiteX2" fmla="*/ 1364721 w 9105643"/>
              <a:gd name="connsiteY2" fmla="*/ 1272158 h 8964421"/>
              <a:gd name="connsiteX3" fmla="*/ 3228460 w 9105643"/>
              <a:gd name="connsiteY3" fmla="*/ 1333820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45547 h 8964421"/>
              <a:gd name="connsiteX1" fmla="*/ 2505389 w 9105643"/>
              <a:gd name="connsiteY1" fmla="*/ 3798942 h 8964421"/>
              <a:gd name="connsiteX2" fmla="*/ 972835 w 9105643"/>
              <a:gd name="connsiteY2" fmla="*/ 1500758 h 8964421"/>
              <a:gd name="connsiteX3" fmla="*/ 3228460 w 9105643"/>
              <a:gd name="connsiteY3" fmla="*/ 1333820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45547 h 8964421"/>
              <a:gd name="connsiteX1" fmla="*/ 2505389 w 9105643"/>
              <a:gd name="connsiteY1" fmla="*/ 3798942 h 8964421"/>
              <a:gd name="connsiteX2" fmla="*/ 972835 w 9105643"/>
              <a:gd name="connsiteY2" fmla="*/ 1500758 h 8964421"/>
              <a:gd name="connsiteX3" fmla="*/ 3604017 w 9105643"/>
              <a:gd name="connsiteY3" fmla="*/ 2313534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12890 h 8931764"/>
              <a:gd name="connsiteX1" fmla="*/ 2505389 w 9105643"/>
              <a:gd name="connsiteY1" fmla="*/ 3766285 h 8931764"/>
              <a:gd name="connsiteX2" fmla="*/ 972835 w 9105643"/>
              <a:gd name="connsiteY2" fmla="*/ 1468101 h 8931764"/>
              <a:gd name="connsiteX3" fmla="*/ 3604017 w 9105643"/>
              <a:gd name="connsiteY3" fmla="*/ 2280877 h 8931764"/>
              <a:gd name="connsiteX4" fmla="*/ 4191523 w 9105643"/>
              <a:gd name="connsiteY4" fmla="*/ 0 h 8931764"/>
              <a:gd name="connsiteX5" fmla="*/ 5440221 w 9105643"/>
              <a:gd name="connsiteY5" fmla="*/ 2086774 h 8931764"/>
              <a:gd name="connsiteX6" fmla="*/ 7613053 w 9105643"/>
              <a:gd name="connsiteY6" fmla="*/ 659952 h 8931764"/>
              <a:gd name="connsiteX7" fmla="*/ 6854611 w 9105643"/>
              <a:gd name="connsiteY7" fmla="*/ 3141429 h 8931764"/>
              <a:gd name="connsiteX8" fmla="*/ 9105643 w 9105643"/>
              <a:gd name="connsiteY8" fmla="*/ 3808485 h 8931764"/>
              <a:gd name="connsiteX9" fmla="*/ 7176582 w 9105643"/>
              <a:gd name="connsiteY9" fmla="*/ 4952058 h 8931764"/>
              <a:gd name="connsiteX10" fmla="*/ 8669121 w 9105643"/>
              <a:gd name="connsiteY10" fmla="*/ 7407778 h 8931764"/>
              <a:gd name="connsiteX11" fmla="*/ 6058408 w 9105643"/>
              <a:gd name="connsiteY11" fmla="*/ 6431716 h 8931764"/>
              <a:gd name="connsiteX12" fmla="*/ 5383508 w 9105643"/>
              <a:gd name="connsiteY12" fmla="*/ 8931764 h 8931764"/>
              <a:gd name="connsiteX13" fmla="*/ 4220133 w 9105643"/>
              <a:gd name="connsiteY13" fmla="*/ 6676414 h 8931764"/>
              <a:gd name="connsiteX14" fmla="*/ 1952550 w 9105643"/>
              <a:gd name="connsiteY14" fmla="*/ 8116806 h 8931764"/>
              <a:gd name="connsiteX15" fmla="*/ 2733990 w 9105643"/>
              <a:gd name="connsiteY15" fmla="*/ 5573693 h 8931764"/>
              <a:gd name="connsiteX16" fmla="*/ 0 w 9105643"/>
              <a:gd name="connsiteY16" fmla="*/ 5012890 h 8931764"/>
              <a:gd name="connsiteX0" fmla="*/ 0 w 9105643"/>
              <a:gd name="connsiteY0" fmla="*/ 5012890 h 8931764"/>
              <a:gd name="connsiteX1" fmla="*/ 2505389 w 9105643"/>
              <a:gd name="connsiteY1" fmla="*/ 3766285 h 8931764"/>
              <a:gd name="connsiteX2" fmla="*/ 972835 w 9105643"/>
              <a:gd name="connsiteY2" fmla="*/ 1468101 h 8931764"/>
              <a:gd name="connsiteX3" fmla="*/ 3604017 w 9105643"/>
              <a:gd name="connsiteY3" fmla="*/ 2280877 h 8931764"/>
              <a:gd name="connsiteX4" fmla="*/ 4191523 w 9105643"/>
              <a:gd name="connsiteY4" fmla="*/ 0 h 8931764"/>
              <a:gd name="connsiteX5" fmla="*/ 5430172 w 9105643"/>
              <a:gd name="connsiteY5" fmla="*/ 2046581 h 8931764"/>
              <a:gd name="connsiteX6" fmla="*/ 7613053 w 9105643"/>
              <a:gd name="connsiteY6" fmla="*/ 659952 h 8931764"/>
              <a:gd name="connsiteX7" fmla="*/ 6854611 w 9105643"/>
              <a:gd name="connsiteY7" fmla="*/ 3141429 h 8931764"/>
              <a:gd name="connsiteX8" fmla="*/ 9105643 w 9105643"/>
              <a:gd name="connsiteY8" fmla="*/ 3808485 h 8931764"/>
              <a:gd name="connsiteX9" fmla="*/ 7176582 w 9105643"/>
              <a:gd name="connsiteY9" fmla="*/ 4952058 h 8931764"/>
              <a:gd name="connsiteX10" fmla="*/ 8669121 w 9105643"/>
              <a:gd name="connsiteY10" fmla="*/ 7407778 h 8931764"/>
              <a:gd name="connsiteX11" fmla="*/ 6058408 w 9105643"/>
              <a:gd name="connsiteY11" fmla="*/ 6431716 h 8931764"/>
              <a:gd name="connsiteX12" fmla="*/ 5383508 w 9105643"/>
              <a:gd name="connsiteY12" fmla="*/ 8931764 h 8931764"/>
              <a:gd name="connsiteX13" fmla="*/ 4220133 w 9105643"/>
              <a:gd name="connsiteY13" fmla="*/ 6676414 h 8931764"/>
              <a:gd name="connsiteX14" fmla="*/ 1952550 w 9105643"/>
              <a:gd name="connsiteY14" fmla="*/ 8116806 h 8931764"/>
              <a:gd name="connsiteX15" fmla="*/ 2733990 w 9105643"/>
              <a:gd name="connsiteY15" fmla="*/ 5573693 h 8931764"/>
              <a:gd name="connsiteX16" fmla="*/ 0 w 9105643"/>
              <a:gd name="connsiteY16" fmla="*/ 5012890 h 8931764"/>
              <a:gd name="connsiteX0" fmla="*/ 0 w 9105643"/>
              <a:gd name="connsiteY0" fmla="*/ 5304292 h 9223166"/>
              <a:gd name="connsiteX1" fmla="*/ 2505389 w 9105643"/>
              <a:gd name="connsiteY1" fmla="*/ 4057687 h 9223166"/>
              <a:gd name="connsiteX2" fmla="*/ 972835 w 9105643"/>
              <a:gd name="connsiteY2" fmla="*/ 1759503 h 9223166"/>
              <a:gd name="connsiteX3" fmla="*/ 3604017 w 9105643"/>
              <a:gd name="connsiteY3" fmla="*/ 2572279 h 9223166"/>
              <a:gd name="connsiteX4" fmla="*/ 4161378 w 9105643"/>
              <a:gd name="connsiteY4" fmla="*/ 0 h 9223166"/>
              <a:gd name="connsiteX5" fmla="*/ 5430172 w 9105643"/>
              <a:gd name="connsiteY5" fmla="*/ 2337983 h 9223166"/>
              <a:gd name="connsiteX6" fmla="*/ 7613053 w 9105643"/>
              <a:gd name="connsiteY6" fmla="*/ 951354 h 9223166"/>
              <a:gd name="connsiteX7" fmla="*/ 6854611 w 9105643"/>
              <a:gd name="connsiteY7" fmla="*/ 3432831 h 9223166"/>
              <a:gd name="connsiteX8" fmla="*/ 9105643 w 9105643"/>
              <a:gd name="connsiteY8" fmla="*/ 4099887 h 9223166"/>
              <a:gd name="connsiteX9" fmla="*/ 7176582 w 9105643"/>
              <a:gd name="connsiteY9" fmla="*/ 5243460 h 9223166"/>
              <a:gd name="connsiteX10" fmla="*/ 8669121 w 9105643"/>
              <a:gd name="connsiteY10" fmla="*/ 7699180 h 9223166"/>
              <a:gd name="connsiteX11" fmla="*/ 6058408 w 9105643"/>
              <a:gd name="connsiteY11" fmla="*/ 6723118 h 9223166"/>
              <a:gd name="connsiteX12" fmla="*/ 5383508 w 9105643"/>
              <a:gd name="connsiteY12" fmla="*/ 9223166 h 9223166"/>
              <a:gd name="connsiteX13" fmla="*/ 4220133 w 9105643"/>
              <a:gd name="connsiteY13" fmla="*/ 6967816 h 9223166"/>
              <a:gd name="connsiteX14" fmla="*/ 1952550 w 9105643"/>
              <a:gd name="connsiteY14" fmla="*/ 8408208 h 9223166"/>
              <a:gd name="connsiteX15" fmla="*/ 2733990 w 9105643"/>
              <a:gd name="connsiteY15" fmla="*/ 5865095 h 9223166"/>
              <a:gd name="connsiteX16" fmla="*/ 0 w 9105643"/>
              <a:gd name="connsiteY16" fmla="*/ 5304292 h 9223166"/>
              <a:gd name="connsiteX0" fmla="*/ 0 w 9105643"/>
              <a:gd name="connsiteY0" fmla="*/ 5304292 h 9223166"/>
              <a:gd name="connsiteX1" fmla="*/ 2505389 w 9105643"/>
              <a:gd name="connsiteY1" fmla="*/ 4057687 h 9223166"/>
              <a:gd name="connsiteX2" fmla="*/ 972835 w 9105643"/>
              <a:gd name="connsiteY2" fmla="*/ 1759503 h 9223166"/>
              <a:gd name="connsiteX3" fmla="*/ 3604017 w 9105643"/>
              <a:gd name="connsiteY3" fmla="*/ 2572279 h 9223166"/>
              <a:gd name="connsiteX4" fmla="*/ 4161378 w 9105643"/>
              <a:gd name="connsiteY4" fmla="*/ 0 h 9223166"/>
              <a:gd name="connsiteX5" fmla="*/ 5430172 w 9105643"/>
              <a:gd name="connsiteY5" fmla="*/ 2337983 h 9223166"/>
              <a:gd name="connsiteX6" fmla="*/ 7803972 w 9105643"/>
              <a:gd name="connsiteY6" fmla="*/ 770484 h 9223166"/>
              <a:gd name="connsiteX7" fmla="*/ 6854611 w 9105643"/>
              <a:gd name="connsiteY7" fmla="*/ 3432831 h 9223166"/>
              <a:gd name="connsiteX8" fmla="*/ 9105643 w 9105643"/>
              <a:gd name="connsiteY8" fmla="*/ 4099887 h 9223166"/>
              <a:gd name="connsiteX9" fmla="*/ 7176582 w 9105643"/>
              <a:gd name="connsiteY9" fmla="*/ 5243460 h 9223166"/>
              <a:gd name="connsiteX10" fmla="*/ 8669121 w 9105643"/>
              <a:gd name="connsiteY10" fmla="*/ 7699180 h 9223166"/>
              <a:gd name="connsiteX11" fmla="*/ 6058408 w 9105643"/>
              <a:gd name="connsiteY11" fmla="*/ 6723118 h 9223166"/>
              <a:gd name="connsiteX12" fmla="*/ 5383508 w 9105643"/>
              <a:gd name="connsiteY12" fmla="*/ 9223166 h 9223166"/>
              <a:gd name="connsiteX13" fmla="*/ 4220133 w 9105643"/>
              <a:gd name="connsiteY13" fmla="*/ 6967816 h 9223166"/>
              <a:gd name="connsiteX14" fmla="*/ 1952550 w 9105643"/>
              <a:gd name="connsiteY14" fmla="*/ 8408208 h 9223166"/>
              <a:gd name="connsiteX15" fmla="*/ 2733990 w 9105643"/>
              <a:gd name="connsiteY15" fmla="*/ 5865095 h 9223166"/>
              <a:gd name="connsiteX16" fmla="*/ 0 w 9105643"/>
              <a:gd name="connsiteY16" fmla="*/ 5304292 h 9223166"/>
              <a:gd name="connsiteX0" fmla="*/ 0 w 9105643"/>
              <a:gd name="connsiteY0" fmla="*/ 5304292 h 9223166"/>
              <a:gd name="connsiteX1" fmla="*/ 2505389 w 9105643"/>
              <a:gd name="connsiteY1" fmla="*/ 4057687 h 9223166"/>
              <a:gd name="connsiteX2" fmla="*/ 972835 w 9105643"/>
              <a:gd name="connsiteY2" fmla="*/ 1759503 h 9223166"/>
              <a:gd name="connsiteX3" fmla="*/ 3604017 w 9105643"/>
              <a:gd name="connsiteY3" fmla="*/ 2572279 h 9223166"/>
              <a:gd name="connsiteX4" fmla="*/ 4161378 w 9105643"/>
              <a:gd name="connsiteY4" fmla="*/ 0 h 9223166"/>
              <a:gd name="connsiteX5" fmla="*/ 5430172 w 9105643"/>
              <a:gd name="connsiteY5" fmla="*/ 2337983 h 9223166"/>
              <a:gd name="connsiteX6" fmla="*/ 7703488 w 9105643"/>
              <a:gd name="connsiteY6" fmla="*/ 840822 h 9223166"/>
              <a:gd name="connsiteX7" fmla="*/ 6854611 w 9105643"/>
              <a:gd name="connsiteY7" fmla="*/ 3432831 h 9223166"/>
              <a:gd name="connsiteX8" fmla="*/ 9105643 w 9105643"/>
              <a:gd name="connsiteY8" fmla="*/ 4099887 h 9223166"/>
              <a:gd name="connsiteX9" fmla="*/ 7176582 w 9105643"/>
              <a:gd name="connsiteY9" fmla="*/ 5243460 h 9223166"/>
              <a:gd name="connsiteX10" fmla="*/ 8669121 w 9105643"/>
              <a:gd name="connsiteY10" fmla="*/ 7699180 h 9223166"/>
              <a:gd name="connsiteX11" fmla="*/ 6058408 w 9105643"/>
              <a:gd name="connsiteY11" fmla="*/ 6723118 h 9223166"/>
              <a:gd name="connsiteX12" fmla="*/ 5383508 w 9105643"/>
              <a:gd name="connsiteY12" fmla="*/ 9223166 h 9223166"/>
              <a:gd name="connsiteX13" fmla="*/ 4220133 w 9105643"/>
              <a:gd name="connsiteY13" fmla="*/ 6967816 h 9223166"/>
              <a:gd name="connsiteX14" fmla="*/ 1952550 w 9105643"/>
              <a:gd name="connsiteY14" fmla="*/ 8408208 h 9223166"/>
              <a:gd name="connsiteX15" fmla="*/ 2733990 w 9105643"/>
              <a:gd name="connsiteY15" fmla="*/ 5865095 h 9223166"/>
              <a:gd name="connsiteX16" fmla="*/ 0 w 9105643"/>
              <a:gd name="connsiteY16" fmla="*/ 5304292 h 9223166"/>
              <a:gd name="connsiteX0" fmla="*/ 0 w 9336755"/>
              <a:gd name="connsiteY0" fmla="*/ 5304292 h 9223166"/>
              <a:gd name="connsiteX1" fmla="*/ 2505389 w 9336755"/>
              <a:gd name="connsiteY1" fmla="*/ 4057687 h 9223166"/>
              <a:gd name="connsiteX2" fmla="*/ 972835 w 9336755"/>
              <a:gd name="connsiteY2" fmla="*/ 1759503 h 9223166"/>
              <a:gd name="connsiteX3" fmla="*/ 3604017 w 9336755"/>
              <a:gd name="connsiteY3" fmla="*/ 2572279 h 9223166"/>
              <a:gd name="connsiteX4" fmla="*/ 4161378 w 9336755"/>
              <a:gd name="connsiteY4" fmla="*/ 0 h 9223166"/>
              <a:gd name="connsiteX5" fmla="*/ 5430172 w 9336755"/>
              <a:gd name="connsiteY5" fmla="*/ 2337983 h 9223166"/>
              <a:gd name="connsiteX6" fmla="*/ 7703488 w 9336755"/>
              <a:gd name="connsiteY6" fmla="*/ 840822 h 9223166"/>
              <a:gd name="connsiteX7" fmla="*/ 6854611 w 9336755"/>
              <a:gd name="connsiteY7" fmla="*/ 3432831 h 9223166"/>
              <a:gd name="connsiteX8" fmla="*/ 9336755 w 9336755"/>
              <a:gd name="connsiteY8" fmla="*/ 4019500 h 9223166"/>
              <a:gd name="connsiteX9" fmla="*/ 7176582 w 9336755"/>
              <a:gd name="connsiteY9" fmla="*/ 5243460 h 9223166"/>
              <a:gd name="connsiteX10" fmla="*/ 8669121 w 9336755"/>
              <a:gd name="connsiteY10" fmla="*/ 7699180 h 9223166"/>
              <a:gd name="connsiteX11" fmla="*/ 6058408 w 9336755"/>
              <a:gd name="connsiteY11" fmla="*/ 6723118 h 9223166"/>
              <a:gd name="connsiteX12" fmla="*/ 5383508 w 9336755"/>
              <a:gd name="connsiteY12" fmla="*/ 9223166 h 9223166"/>
              <a:gd name="connsiteX13" fmla="*/ 4220133 w 9336755"/>
              <a:gd name="connsiteY13" fmla="*/ 6967816 h 9223166"/>
              <a:gd name="connsiteX14" fmla="*/ 1952550 w 9336755"/>
              <a:gd name="connsiteY14" fmla="*/ 8408208 h 9223166"/>
              <a:gd name="connsiteX15" fmla="*/ 2733990 w 9336755"/>
              <a:gd name="connsiteY15" fmla="*/ 5865095 h 9223166"/>
              <a:gd name="connsiteX16" fmla="*/ 0 w 9336755"/>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76582 w 9556673"/>
              <a:gd name="connsiteY9" fmla="*/ 5243460 h 9223166"/>
              <a:gd name="connsiteX10" fmla="*/ 8669121 w 9556673"/>
              <a:gd name="connsiteY10" fmla="*/ 769918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669121 w 9556673"/>
              <a:gd name="connsiteY10" fmla="*/ 769918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658847 w 9556673"/>
              <a:gd name="connsiteY10" fmla="*/ 7616987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597202 w 9556673"/>
              <a:gd name="connsiteY10" fmla="*/ 752452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556105 w 9556673"/>
              <a:gd name="connsiteY10" fmla="*/ 752452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556105 w 9556673"/>
              <a:gd name="connsiteY10" fmla="*/ 7524520 h 9223166"/>
              <a:gd name="connsiteX11" fmla="*/ 6017312 w 9556673"/>
              <a:gd name="connsiteY11" fmla="*/ 6712844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469746"/>
              <a:gd name="connsiteX1" fmla="*/ 2505389 w 9556673"/>
              <a:gd name="connsiteY1" fmla="*/ 4057687 h 9469746"/>
              <a:gd name="connsiteX2" fmla="*/ 972835 w 9556673"/>
              <a:gd name="connsiteY2" fmla="*/ 1759503 h 9469746"/>
              <a:gd name="connsiteX3" fmla="*/ 3604017 w 9556673"/>
              <a:gd name="connsiteY3" fmla="*/ 2572279 h 9469746"/>
              <a:gd name="connsiteX4" fmla="*/ 4161378 w 9556673"/>
              <a:gd name="connsiteY4" fmla="*/ 0 h 9469746"/>
              <a:gd name="connsiteX5" fmla="*/ 5430172 w 9556673"/>
              <a:gd name="connsiteY5" fmla="*/ 2337983 h 9469746"/>
              <a:gd name="connsiteX6" fmla="*/ 7703488 w 9556673"/>
              <a:gd name="connsiteY6" fmla="*/ 840822 h 9469746"/>
              <a:gd name="connsiteX7" fmla="*/ 6854611 w 9556673"/>
              <a:gd name="connsiteY7" fmla="*/ 3432831 h 9469746"/>
              <a:gd name="connsiteX8" fmla="*/ 9556673 w 9556673"/>
              <a:gd name="connsiteY8" fmla="*/ 4019500 h 9469746"/>
              <a:gd name="connsiteX9" fmla="*/ 7135486 w 9556673"/>
              <a:gd name="connsiteY9" fmla="*/ 5274283 h 9469746"/>
              <a:gd name="connsiteX10" fmla="*/ 8556105 w 9556673"/>
              <a:gd name="connsiteY10" fmla="*/ 7524520 h 9469746"/>
              <a:gd name="connsiteX11" fmla="*/ 6017312 w 9556673"/>
              <a:gd name="connsiteY11" fmla="*/ 6712844 h 9469746"/>
              <a:gd name="connsiteX12" fmla="*/ 5465701 w 9556673"/>
              <a:gd name="connsiteY12" fmla="*/ 9469746 h 9469746"/>
              <a:gd name="connsiteX13" fmla="*/ 4220133 w 9556673"/>
              <a:gd name="connsiteY13" fmla="*/ 6967816 h 9469746"/>
              <a:gd name="connsiteX14" fmla="*/ 1952550 w 9556673"/>
              <a:gd name="connsiteY14" fmla="*/ 8408208 h 9469746"/>
              <a:gd name="connsiteX15" fmla="*/ 2733990 w 9556673"/>
              <a:gd name="connsiteY15" fmla="*/ 5865095 h 9469746"/>
              <a:gd name="connsiteX16" fmla="*/ 0 w 9556673"/>
              <a:gd name="connsiteY16" fmla="*/ 5304292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62392 w 9515577"/>
              <a:gd name="connsiteY6" fmla="*/ 840822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515009 w 9515577"/>
              <a:gd name="connsiteY10" fmla="*/ 7524520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911454 w 9515577"/>
              <a:gd name="connsiteY14" fmla="*/ 8408208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515009 w 9515577"/>
              <a:gd name="connsiteY10" fmla="*/ 7524520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911454 w 9515577"/>
              <a:gd name="connsiteY14" fmla="*/ 8408208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515009 w 9515577"/>
              <a:gd name="connsiteY10" fmla="*/ 7524520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609277 w 9515577"/>
              <a:gd name="connsiteY10" fmla="*/ 7590507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113243 w 9515577"/>
              <a:gd name="connsiteY9" fmla="*/ 5274283 h 9469746"/>
              <a:gd name="connsiteX10" fmla="*/ 8609277 w 9515577"/>
              <a:gd name="connsiteY10" fmla="*/ 7590507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113243 w 9515577"/>
              <a:gd name="connsiteY9" fmla="*/ 5274283 h 9469746"/>
              <a:gd name="connsiteX10" fmla="*/ 8609277 w 9515577"/>
              <a:gd name="connsiteY10" fmla="*/ 7590507 h 9469746"/>
              <a:gd name="connsiteX11" fmla="*/ 5985642 w 9515577"/>
              <a:gd name="connsiteY11" fmla="*/ 6759978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113243 w 9515577"/>
              <a:gd name="connsiteY9" fmla="*/ 5274283 h 9469746"/>
              <a:gd name="connsiteX10" fmla="*/ 8609277 w 9515577"/>
              <a:gd name="connsiteY10" fmla="*/ 7590507 h 9469746"/>
              <a:gd name="connsiteX11" fmla="*/ 5985642 w 9515577"/>
              <a:gd name="connsiteY11" fmla="*/ 6759978 h 9469746"/>
              <a:gd name="connsiteX12" fmla="*/ 5424605 w 9515577"/>
              <a:gd name="connsiteY12" fmla="*/ 9469746 h 9469746"/>
              <a:gd name="connsiteX13" fmla="*/ 4150756 w 9515577"/>
              <a:gd name="connsiteY13" fmla="*/ 6986670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75536 w 9515577"/>
              <a:gd name="connsiteY9" fmla="*/ 5274283 h 9469746"/>
              <a:gd name="connsiteX10" fmla="*/ 8609277 w 9515577"/>
              <a:gd name="connsiteY10" fmla="*/ 7590507 h 9469746"/>
              <a:gd name="connsiteX11" fmla="*/ 5985642 w 9515577"/>
              <a:gd name="connsiteY11" fmla="*/ 6759978 h 9469746"/>
              <a:gd name="connsiteX12" fmla="*/ 5424605 w 9515577"/>
              <a:gd name="connsiteY12" fmla="*/ 9469746 h 9469746"/>
              <a:gd name="connsiteX13" fmla="*/ 4150756 w 9515577"/>
              <a:gd name="connsiteY13" fmla="*/ 6986670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75536 w 9515577"/>
              <a:gd name="connsiteY9" fmla="*/ 5274283 h 9469746"/>
              <a:gd name="connsiteX10" fmla="*/ 8609277 w 9515577"/>
              <a:gd name="connsiteY10" fmla="*/ 7590507 h 9469746"/>
              <a:gd name="connsiteX11" fmla="*/ 5966789 w 9515577"/>
              <a:gd name="connsiteY11" fmla="*/ 6722271 h 9469746"/>
              <a:gd name="connsiteX12" fmla="*/ 5424605 w 9515577"/>
              <a:gd name="connsiteY12" fmla="*/ 9469746 h 9469746"/>
              <a:gd name="connsiteX13" fmla="*/ 4150756 w 9515577"/>
              <a:gd name="connsiteY13" fmla="*/ 6986670 h 9469746"/>
              <a:gd name="connsiteX14" fmla="*/ 1872543 w 9515577"/>
              <a:gd name="connsiteY14" fmla="*/ 8447119 h 9469746"/>
              <a:gd name="connsiteX15" fmla="*/ 2692894 w 9515577"/>
              <a:gd name="connsiteY15" fmla="*/ 5865095 h 9469746"/>
              <a:gd name="connsiteX16" fmla="*/ 0 w 9515577"/>
              <a:gd name="connsiteY16" fmla="*/ 5314566 h 9469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15577" h="9469746">
                <a:moveTo>
                  <a:pt x="0" y="5314566"/>
                </a:moveTo>
                <a:lnTo>
                  <a:pt x="2464293" y="4057687"/>
                </a:lnTo>
                <a:lnTo>
                  <a:pt x="931739" y="1759503"/>
                </a:lnTo>
                <a:lnTo>
                  <a:pt x="3562921" y="2572279"/>
                </a:lnTo>
                <a:lnTo>
                  <a:pt x="4120282" y="0"/>
                </a:lnTo>
                <a:lnTo>
                  <a:pt x="5389076" y="2337983"/>
                </a:lnTo>
                <a:lnTo>
                  <a:pt x="7672120" y="821366"/>
                </a:lnTo>
                <a:lnTo>
                  <a:pt x="6813515" y="3432831"/>
                </a:lnTo>
                <a:lnTo>
                  <a:pt x="9515577" y="4019500"/>
                </a:lnTo>
                <a:lnTo>
                  <a:pt x="7075536" y="5274283"/>
                </a:lnTo>
                <a:lnTo>
                  <a:pt x="8609277" y="7590507"/>
                </a:lnTo>
                <a:lnTo>
                  <a:pt x="5966789" y="6722271"/>
                </a:lnTo>
                <a:lnTo>
                  <a:pt x="5424605" y="9469746"/>
                </a:lnTo>
                <a:lnTo>
                  <a:pt x="4150756" y="6986670"/>
                </a:lnTo>
                <a:lnTo>
                  <a:pt x="1872543" y="8447119"/>
                </a:lnTo>
                <a:lnTo>
                  <a:pt x="2692894" y="5865095"/>
                </a:lnTo>
                <a:lnTo>
                  <a:pt x="0" y="5314566"/>
                </a:lnTo>
                <a:close/>
              </a:path>
            </a:pathLst>
          </a:custGeom>
        </p:spPr>
        <p:txBody>
          <a:bodyPr rtlCol="0"/>
          <a:lstStyle/>
          <a:p>
            <a:pPr rtl="0"/>
            <a:endParaRPr lang="en-US" dirty="0"/>
          </a:p>
        </p:txBody>
      </p:sp>
      <p:sp>
        <p:nvSpPr>
          <p:cNvPr id="49" name="Text Placeholder 3">
            <a:extLst>
              <a:ext uri="{FF2B5EF4-FFF2-40B4-BE49-F238E27FC236}">
                <a16:creationId xmlns:a16="http://schemas.microsoft.com/office/drawing/2014/main" id="{36EBA39C-1CA6-C24D-B9F7-33F6D2F18044}"/>
              </a:ext>
            </a:extLst>
          </p:cNvPr>
          <p:cNvSpPr>
            <a:spLocks noGrp="1"/>
          </p:cNvSpPr>
          <p:nvPr>
            <p:ph type="body" sz="quarter" idx="11"/>
          </p:nvPr>
        </p:nvSpPr>
        <p:spPr>
          <a:xfrm>
            <a:off x="539400" y="544913"/>
            <a:ext cx="3145094" cy="5759662"/>
          </a:xfrm>
          <a:prstGeom prst="rect">
            <a:avLst/>
          </a:prstGeom>
        </p:spPr>
        <p:txBody>
          <a:bodyPr rtlCol="0"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spTree>
    <p:extLst>
      <p:ext uri="{BB962C8B-B14F-4D97-AF65-F5344CB8AC3E}">
        <p14:creationId xmlns:p14="http://schemas.microsoft.com/office/powerpoint/2010/main" val="302062903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esson 3: Text and Ic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09A17A-289C-FE4F-9BE6-C8865E89083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Text Placeholder 3">
            <a:extLst>
              <a:ext uri="{FF2B5EF4-FFF2-40B4-BE49-F238E27FC236}">
                <a16:creationId xmlns:a16="http://schemas.microsoft.com/office/drawing/2014/main" id="{E6A6DE4A-F94E-0345-8E0A-91C0C734B2EE}"/>
              </a:ext>
            </a:extLst>
          </p:cNvPr>
          <p:cNvSpPr>
            <a:spLocks noGrp="1"/>
          </p:cNvSpPr>
          <p:nvPr>
            <p:ph type="body" sz="quarter" idx="11"/>
          </p:nvPr>
        </p:nvSpPr>
        <p:spPr>
          <a:xfrm>
            <a:off x="539399" y="1708879"/>
            <a:ext cx="7829685" cy="4595696"/>
          </a:xfrm>
          <a:prstGeom prst="rect">
            <a:avLst/>
          </a:prstGeom>
        </p:spPr>
        <p:txBody>
          <a:bodyPr rtlCol="0"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sp>
        <p:nvSpPr>
          <p:cNvPr id="14" name="Title 1">
            <a:extLst>
              <a:ext uri="{FF2B5EF4-FFF2-40B4-BE49-F238E27FC236}">
                <a16:creationId xmlns:a16="http://schemas.microsoft.com/office/drawing/2014/main" id="{DBAA0F80-095D-6448-AA5B-E0C4B8E2A068}"/>
              </a:ext>
            </a:extLst>
          </p:cNvPr>
          <p:cNvSpPr>
            <a:spLocks noGrp="1"/>
          </p:cNvSpPr>
          <p:nvPr>
            <p:ph type="ctrTitle" hasCustomPrompt="1"/>
          </p:nvPr>
        </p:nvSpPr>
        <p:spPr>
          <a:xfrm>
            <a:off x="539398" y="544913"/>
            <a:ext cx="11113202" cy="1038958"/>
          </a:xfrm>
          <a:prstGeom prst="rect">
            <a:avLst/>
          </a:prstGeom>
        </p:spPr>
        <p:txBody>
          <a:bodyPr rtlCol="0"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pPr rtl="0"/>
            <a:r>
              <a:rPr lang="ga"/>
              <a:t>CLICK TO EDIT MASTER TITLE STYLE</a:t>
            </a:r>
          </a:p>
        </p:txBody>
      </p:sp>
      <p:pic>
        <p:nvPicPr>
          <p:cNvPr id="10" name="Picture 9">
            <a:extLst>
              <a:ext uri="{FF2B5EF4-FFF2-40B4-BE49-F238E27FC236}">
                <a16:creationId xmlns:a16="http://schemas.microsoft.com/office/drawing/2014/main" id="{598D2B1F-C779-D94D-A3A9-6D38C8E3DA90}"/>
              </a:ext>
            </a:extLst>
          </p:cNvPr>
          <p:cNvPicPr>
            <a:picLocks noChangeAspect="1"/>
          </p:cNvPicPr>
          <p:nvPr userDrawn="1"/>
        </p:nvPicPr>
        <p:blipFill>
          <a:blip r:embed="rId3"/>
          <a:stretch>
            <a:fillRect/>
          </a:stretch>
        </p:blipFill>
        <p:spPr>
          <a:xfrm>
            <a:off x="8299422" y="1459667"/>
            <a:ext cx="3901672" cy="1629522"/>
          </a:xfrm>
          <a:prstGeom prst="rect">
            <a:avLst/>
          </a:prstGeom>
        </p:spPr>
      </p:pic>
      <p:sp>
        <p:nvSpPr>
          <p:cNvPr id="12" name="Text Placeholder 3">
            <a:extLst>
              <a:ext uri="{FF2B5EF4-FFF2-40B4-BE49-F238E27FC236}">
                <a16:creationId xmlns:a16="http://schemas.microsoft.com/office/drawing/2014/main" id="{E3ACC378-22CF-FA49-9A64-C1CA16EE62CF}"/>
              </a:ext>
            </a:extLst>
          </p:cNvPr>
          <p:cNvSpPr>
            <a:spLocks noGrp="1"/>
          </p:cNvSpPr>
          <p:nvPr>
            <p:ph type="body" sz="quarter" idx="12"/>
          </p:nvPr>
        </p:nvSpPr>
        <p:spPr>
          <a:xfrm>
            <a:off x="9762241" y="1793568"/>
            <a:ext cx="2077662" cy="961719"/>
          </a:xfrm>
          <a:prstGeom prst="rect">
            <a:avLst/>
          </a:prstGeom>
        </p:spPr>
        <p:txBody>
          <a:bodyPr rtlCol="0" anchor="ctr"/>
          <a:lstStyle>
            <a:lvl1pPr marL="0" indent="0">
              <a:buNone/>
              <a:defRPr sz="1600" b="0" i="0">
                <a:solidFill>
                  <a:schemeClr val="bg1"/>
                </a:solidFill>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sp>
        <p:nvSpPr>
          <p:cNvPr id="15" name="Picture Placeholder 9">
            <a:extLst>
              <a:ext uri="{FF2B5EF4-FFF2-40B4-BE49-F238E27FC236}">
                <a16:creationId xmlns:a16="http://schemas.microsoft.com/office/drawing/2014/main" id="{C02C7884-25E6-9440-8624-692FFD628FB5}"/>
              </a:ext>
            </a:extLst>
          </p:cNvPr>
          <p:cNvSpPr>
            <a:spLocks noGrp="1"/>
          </p:cNvSpPr>
          <p:nvPr>
            <p:ph type="pic" sz="quarter" idx="13"/>
          </p:nvPr>
        </p:nvSpPr>
        <p:spPr>
          <a:xfrm>
            <a:off x="8695186" y="1789099"/>
            <a:ext cx="964629" cy="966188"/>
          </a:xfrm>
          <a:prstGeom prst="ellipse">
            <a:avLst/>
          </a:prstGeom>
        </p:spPr>
        <p:txBody>
          <a:bodyPr rtlCol="0"/>
          <a:lstStyle/>
          <a:p>
            <a:pPr rtl="0"/>
            <a:endParaRPr lang="en-US" dirty="0"/>
          </a:p>
        </p:txBody>
      </p:sp>
      <p:pic>
        <p:nvPicPr>
          <p:cNvPr id="11" name="Picture 10">
            <a:extLst>
              <a:ext uri="{FF2B5EF4-FFF2-40B4-BE49-F238E27FC236}">
                <a16:creationId xmlns:a16="http://schemas.microsoft.com/office/drawing/2014/main" id="{E66F226A-7289-7E44-AB2F-E13038A2949E}"/>
              </a:ext>
            </a:extLst>
          </p:cNvPr>
          <p:cNvPicPr>
            <a:picLocks noChangeAspect="1"/>
          </p:cNvPicPr>
          <p:nvPr userDrawn="1"/>
        </p:nvPicPr>
        <p:blipFill>
          <a:blip r:embed="rId4"/>
          <a:stretch>
            <a:fillRect/>
          </a:stretch>
        </p:blipFill>
        <p:spPr>
          <a:xfrm>
            <a:off x="10626985" y="5554189"/>
            <a:ext cx="1487261" cy="1303811"/>
          </a:xfrm>
          <a:prstGeom prst="rect">
            <a:avLst/>
          </a:prstGeom>
        </p:spPr>
      </p:pic>
    </p:spTree>
    <p:extLst>
      <p:ext uri="{BB962C8B-B14F-4D97-AF65-F5344CB8AC3E}">
        <p14:creationId xmlns:p14="http://schemas.microsoft.com/office/powerpoint/2010/main" val="28114318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par>
                                <p:cTn id="12" presetID="10" presetClass="entr" presetSubtype="0" fill="hold" grpId="0" nodeType="withEffect" nodePh="1">
                                  <p:stCondLst>
                                    <p:cond delay="1000"/>
                                  </p:stCondLst>
                                  <p:endCondLst>
                                    <p:cond evt="begin" delay="0">
                                      <p:tn val="12"/>
                                    </p:cond>
                                  </p:end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0" presetClass="entr" presetSubtype="0" fill="hold" nodeType="withEffect">
                  <p:stCondLst>
                    <p:cond delay="10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5"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esson 3: Text and Iconx2">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CDEA391-92EE-544D-A51D-0D253F54339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Text Placeholder 3">
            <a:extLst>
              <a:ext uri="{FF2B5EF4-FFF2-40B4-BE49-F238E27FC236}">
                <a16:creationId xmlns:a16="http://schemas.microsoft.com/office/drawing/2014/main" id="{E6A6DE4A-F94E-0345-8E0A-91C0C734B2EE}"/>
              </a:ext>
            </a:extLst>
          </p:cNvPr>
          <p:cNvSpPr>
            <a:spLocks noGrp="1"/>
          </p:cNvSpPr>
          <p:nvPr>
            <p:ph type="body" sz="quarter" idx="11"/>
          </p:nvPr>
        </p:nvSpPr>
        <p:spPr>
          <a:xfrm>
            <a:off x="539399" y="1708879"/>
            <a:ext cx="7829685" cy="4595696"/>
          </a:xfrm>
          <a:prstGeom prst="rect">
            <a:avLst/>
          </a:prstGeom>
        </p:spPr>
        <p:txBody>
          <a:bodyPr rtlCol="0"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pic>
        <p:nvPicPr>
          <p:cNvPr id="3" name="Picture 2">
            <a:extLst>
              <a:ext uri="{FF2B5EF4-FFF2-40B4-BE49-F238E27FC236}">
                <a16:creationId xmlns:a16="http://schemas.microsoft.com/office/drawing/2014/main" id="{A5A3B81D-03BD-4149-9F8B-ECAA0124FCCB}"/>
              </a:ext>
            </a:extLst>
          </p:cNvPr>
          <p:cNvPicPr>
            <a:picLocks noChangeAspect="1"/>
          </p:cNvPicPr>
          <p:nvPr userDrawn="1"/>
        </p:nvPicPr>
        <p:blipFill>
          <a:blip r:embed="rId3"/>
          <a:stretch>
            <a:fillRect/>
          </a:stretch>
        </p:blipFill>
        <p:spPr>
          <a:xfrm>
            <a:off x="8299422" y="1459667"/>
            <a:ext cx="3901672" cy="1629522"/>
          </a:xfrm>
          <a:prstGeom prst="rect">
            <a:avLst/>
          </a:prstGeom>
        </p:spPr>
      </p:pic>
      <p:sp>
        <p:nvSpPr>
          <p:cNvPr id="11" name="Text Placeholder 3">
            <a:extLst>
              <a:ext uri="{FF2B5EF4-FFF2-40B4-BE49-F238E27FC236}">
                <a16:creationId xmlns:a16="http://schemas.microsoft.com/office/drawing/2014/main" id="{EC0A4D5E-CAED-B34E-935E-D5953BB643BD}"/>
              </a:ext>
            </a:extLst>
          </p:cNvPr>
          <p:cNvSpPr>
            <a:spLocks noGrp="1"/>
          </p:cNvSpPr>
          <p:nvPr>
            <p:ph type="body" sz="quarter" idx="12"/>
          </p:nvPr>
        </p:nvSpPr>
        <p:spPr>
          <a:xfrm>
            <a:off x="9762241" y="1793568"/>
            <a:ext cx="2077662" cy="961719"/>
          </a:xfrm>
          <a:prstGeom prst="rect">
            <a:avLst/>
          </a:prstGeom>
        </p:spPr>
        <p:txBody>
          <a:bodyPr rtlCol="0" anchor="ctr"/>
          <a:lstStyle>
            <a:lvl1pPr marL="0" indent="0">
              <a:buNone/>
              <a:defRPr sz="1600" b="0" i="0">
                <a:solidFill>
                  <a:schemeClr val="bg1"/>
                </a:solidFill>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sp>
        <p:nvSpPr>
          <p:cNvPr id="14" name="Title 1">
            <a:extLst>
              <a:ext uri="{FF2B5EF4-FFF2-40B4-BE49-F238E27FC236}">
                <a16:creationId xmlns:a16="http://schemas.microsoft.com/office/drawing/2014/main" id="{DBAA0F80-095D-6448-AA5B-E0C4B8E2A068}"/>
              </a:ext>
            </a:extLst>
          </p:cNvPr>
          <p:cNvSpPr>
            <a:spLocks noGrp="1"/>
          </p:cNvSpPr>
          <p:nvPr>
            <p:ph type="ctrTitle" hasCustomPrompt="1"/>
          </p:nvPr>
        </p:nvSpPr>
        <p:spPr>
          <a:xfrm>
            <a:off x="539398" y="544913"/>
            <a:ext cx="11113202" cy="1038958"/>
          </a:xfrm>
          <a:prstGeom prst="rect">
            <a:avLst/>
          </a:prstGeom>
        </p:spPr>
        <p:txBody>
          <a:bodyPr rtlCol="0"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pPr rtl="0"/>
            <a:r>
              <a:rPr lang="ga"/>
              <a:t>CLICK TO EDIT MASTER TITLE STYLE</a:t>
            </a:r>
          </a:p>
        </p:txBody>
      </p:sp>
      <p:sp>
        <p:nvSpPr>
          <p:cNvPr id="10" name="Picture Placeholder 9">
            <a:extLst>
              <a:ext uri="{FF2B5EF4-FFF2-40B4-BE49-F238E27FC236}">
                <a16:creationId xmlns:a16="http://schemas.microsoft.com/office/drawing/2014/main" id="{5D9A65FC-E29C-6C44-A87D-91B5A681827E}"/>
              </a:ext>
            </a:extLst>
          </p:cNvPr>
          <p:cNvSpPr>
            <a:spLocks noGrp="1"/>
          </p:cNvSpPr>
          <p:nvPr>
            <p:ph type="pic" sz="quarter" idx="13"/>
          </p:nvPr>
        </p:nvSpPr>
        <p:spPr>
          <a:xfrm>
            <a:off x="8695186" y="1789099"/>
            <a:ext cx="964629" cy="966188"/>
          </a:xfrm>
          <a:prstGeom prst="ellipse">
            <a:avLst/>
          </a:prstGeom>
        </p:spPr>
        <p:txBody>
          <a:bodyPr rtlCol="0"/>
          <a:lstStyle/>
          <a:p>
            <a:pPr rtl="0"/>
            <a:endParaRPr lang="en-US" dirty="0"/>
          </a:p>
        </p:txBody>
      </p:sp>
      <p:pic>
        <p:nvPicPr>
          <p:cNvPr id="9" name="Picture 8">
            <a:extLst>
              <a:ext uri="{FF2B5EF4-FFF2-40B4-BE49-F238E27FC236}">
                <a16:creationId xmlns:a16="http://schemas.microsoft.com/office/drawing/2014/main" id="{138A0A63-E3F5-0246-8F41-17EF9C753BD5}"/>
              </a:ext>
            </a:extLst>
          </p:cNvPr>
          <p:cNvPicPr>
            <a:picLocks noChangeAspect="1"/>
          </p:cNvPicPr>
          <p:nvPr userDrawn="1"/>
        </p:nvPicPr>
        <p:blipFill>
          <a:blip r:embed="rId3"/>
          <a:stretch>
            <a:fillRect/>
          </a:stretch>
        </p:blipFill>
        <p:spPr>
          <a:xfrm>
            <a:off x="8294875" y="2960515"/>
            <a:ext cx="3901672" cy="1629522"/>
          </a:xfrm>
          <a:prstGeom prst="rect">
            <a:avLst/>
          </a:prstGeom>
        </p:spPr>
      </p:pic>
      <p:sp>
        <p:nvSpPr>
          <p:cNvPr id="12" name="Text Placeholder 3">
            <a:extLst>
              <a:ext uri="{FF2B5EF4-FFF2-40B4-BE49-F238E27FC236}">
                <a16:creationId xmlns:a16="http://schemas.microsoft.com/office/drawing/2014/main" id="{6B1438FA-A386-5D4B-B00C-08E80DC96645}"/>
              </a:ext>
            </a:extLst>
          </p:cNvPr>
          <p:cNvSpPr>
            <a:spLocks noGrp="1"/>
          </p:cNvSpPr>
          <p:nvPr>
            <p:ph type="body" sz="quarter" idx="14"/>
          </p:nvPr>
        </p:nvSpPr>
        <p:spPr>
          <a:xfrm>
            <a:off x="9757694" y="3294416"/>
            <a:ext cx="2077662" cy="961719"/>
          </a:xfrm>
          <a:prstGeom prst="rect">
            <a:avLst/>
          </a:prstGeom>
        </p:spPr>
        <p:txBody>
          <a:bodyPr rtlCol="0" anchor="ctr"/>
          <a:lstStyle>
            <a:lvl1pPr marL="0" indent="0">
              <a:buNone/>
              <a:defRPr sz="1600" b="0" i="0">
                <a:solidFill>
                  <a:schemeClr val="bg1"/>
                </a:solidFill>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sp>
        <p:nvSpPr>
          <p:cNvPr id="15" name="Picture Placeholder 9">
            <a:extLst>
              <a:ext uri="{FF2B5EF4-FFF2-40B4-BE49-F238E27FC236}">
                <a16:creationId xmlns:a16="http://schemas.microsoft.com/office/drawing/2014/main" id="{1394918E-A1FB-5E4D-BB48-212AEBA0D2ED}"/>
              </a:ext>
            </a:extLst>
          </p:cNvPr>
          <p:cNvSpPr>
            <a:spLocks noGrp="1"/>
          </p:cNvSpPr>
          <p:nvPr>
            <p:ph type="pic" sz="quarter" idx="15"/>
          </p:nvPr>
        </p:nvSpPr>
        <p:spPr>
          <a:xfrm>
            <a:off x="8690639" y="3289947"/>
            <a:ext cx="964629" cy="966188"/>
          </a:xfrm>
          <a:prstGeom prst="ellipse">
            <a:avLst/>
          </a:prstGeom>
        </p:spPr>
        <p:txBody>
          <a:bodyPr rtlCol="0"/>
          <a:lstStyle/>
          <a:p>
            <a:pPr rtl="0"/>
            <a:endParaRPr lang="en-US" dirty="0"/>
          </a:p>
        </p:txBody>
      </p:sp>
      <p:pic>
        <p:nvPicPr>
          <p:cNvPr id="16" name="Picture 15">
            <a:extLst>
              <a:ext uri="{FF2B5EF4-FFF2-40B4-BE49-F238E27FC236}">
                <a16:creationId xmlns:a16="http://schemas.microsoft.com/office/drawing/2014/main" id="{0CBB707E-4FD7-E643-AAC7-6569944FFCDE}"/>
              </a:ext>
            </a:extLst>
          </p:cNvPr>
          <p:cNvPicPr>
            <a:picLocks noChangeAspect="1"/>
          </p:cNvPicPr>
          <p:nvPr userDrawn="1"/>
        </p:nvPicPr>
        <p:blipFill>
          <a:blip r:embed="rId4"/>
          <a:stretch>
            <a:fillRect/>
          </a:stretch>
        </p:blipFill>
        <p:spPr>
          <a:xfrm>
            <a:off x="10626985" y="5554189"/>
            <a:ext cx="1487261" cy="1303811"/>
          </a:xfrm>
          <a:prstGeom prst="rect">
            <a:avLst/>
          </a:prstGeom>
        </p:spPr>
      </p:pic>
    </p:spTree>
    <p:extLst>
      <p:ext uri="{BB962C8B-B14F-4D97-AF65-F5344CB8AC3E}">
        <p14:creationId xmlns:p14="http://schemas.microsoft.com/office/powerpoint/2010/main" val="363962424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par>
                                <p:cTn id="12" presetID="10" presetClass="entr" presetSubtype="0" fill="hold" grpId="0" nodeType="withEffect" nodePh="1">
                                  <p:stCondLst>
                                    <p:cond delay="1000"/>
                                  </p:stCondLst>
                                  <p:endCondLst>
                                    <p:cond evt="begin" delay="0">
                                      <p:tn val="12"/>
                                    </p:cond>
                                  </p:end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1+#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10" presetClass="entr" presetSubtype="0" fill="hold" grpId="0" nodeType="withEffect">
                                  <p:stCondLst>
                                    <p:cond delay="100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fade">
                                      <p:cBhvr>
                                        <p:cTn id="23" dur="500"/>
                                        <p:tgtEl>
                                          <p:spTgt spid="12">
                                            <p:txEl>
                                              <p:pRg st="0" end="0"/>
                                            </p:txEl>
                                          </p:spTgt>
                                        </p:tgtEl>
                                      </p:cBhvr>
                                    </p:animEffect>
                                  </p:childTnLst>
                                </p:cTn>
                              </p:par>
                              <p:par>
                                <p:cTn id="24" presetID="10" presetClass="entr" presetSubtype="0" fill="hold" grpId="0" nodeType="withEffect" nodePh="1">
                                  <p:stCondLst>
                                    <p:cond delay="1000"/>
                                  </p:stCondLst>
                                  <p:endCondLst>
                                    <p:cond evt="begin" delay="0">
                                      <p:tn val="24"/>
                                    </p:cond>
                                  </p:end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withEffect">
                  <p:stCondLst>
                    <p:cond delay="10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0" grpId="0"/>
      <p:bldP spid="12" grpId="0" build="p">
        <p:tmplLst>
          <p:tmpl lvl="1">
            <p:tnLst>
              <p:par>
                <p:cTn presetID="10" presetClass="entr" presetSubtype="0" fill="hold" nodeType="withEffect">
                  <p:stCondLst>
                    <p:cond delay="10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5"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esson 3: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7FC9CC1-122A-424F-85F0-1151CE53CE9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ext Placeholder 3">
            <a:extLst>
              <a:ext uri="{FF2B5EF4-FFF2-40B4-BE49-F238E27FC236}">
                <a16:creationId xmlns:a16="http://schemas.microsoft.com/office/drawing/2014/main" id="{D9D81B49-4E20-1345-836A-BAF2B44BC1BA}"/>
              </a:ext>
            </a:extLst>
          </p:cNvPr>
          <p:cNvSpPr>
            <a:spLocks noGrp="1"/>
          </p:cNvSpPr>
          <p:nvPr>
            <p:ph type="body" sz="quarter" idx="11"/>
          </p:nvPr>
        </p:nvSpPr>
        <p:spPr>
          <a:xfrm>
            <a:off x="539399" y="1708879"/>
            <a:ext cx="11113201" cy="4595696"/>
          </a:xfrm>
          <a:prstGeom prst="rect">
            <a:avLst/>
          </a:prstGeom>
        </p:spPr>
        <p:txBody>
          <a:bodyPr rtlCol="0"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sp>
        <p:nvSpPr>
          <p:cNvPr id="5" name="Title 1">
            <a:extLst>
              <a:ext uri="{FF2B5EF4-FFF2-40B4-BE49-F238E27FC236}">
                <a16:creationId xmlns:a16="http://schemas.microsoft.com/office/drawing/2014/main" id="{5EA3E893-5336-EE47-BF17-630B29BD1C85}"/>
              </a:ext>
            </a:extLst>
          </p:cNvPr>
          <p:cNvSpPr>
            <a:spLocks noGrp="1"/>
          </p:cNvSpPr>
          <p:nvPr>
            <p:ph type="ctrTitle" hasCustomPrompt="1"/>
          </p:nvPr>
        </p:nvSpPr>
        <p:spPr>
          <a:xfrm>
            <a:off x="539398" y="544913"/>
            <a:ext cx="11113202" cy="1038958"/>
          </a:xfrm>
          <a:prstGeom prst="rect">
            <a:avLst/>
          </a:prstGeom>
        </p:spPr>
        <p:txBody>
          <a:bodyPr rtlCol="0"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pPr rtl="0"/>
            <a:r>
              <a:rPr lang="ga"/>
              <a:t>CLICK TO EDIT MASTER TITLE STYLE</a:t>
            </a:r>
          </a:p>
        </p:txBody>
      </p:sp>
      <p:pic>
        <p:nvPicPr>
          <p:cNvPr id="7" name="Picture 6">
            <a:extLst>
              <a:ext uri="{FF2B5EF4-FFF2-40B4-BE49-F238E27FC236}">
                <a16:creationId xmlns:a16="http://schemas.microsoft.com/office/drawing/2014/main" id="{96A44E95-C0D3-6746-B861-5491919CDE1B}"/>
              </a:ext>
            </a:extLst>
          </p:cNvPr>
          <p:cNvPicPr>
            <a:picLocks noChangeAspect="1"/>
          </p:cNvPicPr>
          <p:nvPr userDrawn="1"/>
        </p:nvPicPr>
        <p:blipFill>
          <a:blip r:embed="rId3"/>
          <a:stretch>
            <a:fillRect/>
          </a:stretch>
        </p:blipFill>
        <p:spPr>
          <a:xfrm>
            <a:off x="10626985" y="5554189"/>
            <a:ext cx="1487261" cy="1303811"/>
          </a:xfrm>
          <a:prstGeom prst="rect">
            <a:avLst/>
          </a:prstGeom>
        </p:spPr>
      </p:pic>
    </p:spTree>
    <p:extLst>
      <p:ext uri="{BB962C8B-B14F-4D97-AF65-F5344CB8AC3E}">
        <p14:creationId xmlns:p14="http://schemas.microsoft.com/office/powerpoint/2010/main" val="64392555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esson 4: Pictur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DED1F9-6A3A-E14B-A448-00B1ECC1AAC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Picture Placeholder 11">
            <a:extLst>
              <a:ext uri="{FF2B5EF4-FFF2-40B4-BE49-F238E27FC236}">
                <a16:creationId xmlns:a16="http://schemas.microsoft.com/office/drawing/2014/main" id="{CFE386FA-3270-D843-86AD-2F34900F6B20}"/>
              </a:ext>
            </a:extLst>
          </p:cNvPr>
          <p:cNvSpPr>
            <a:spLocks noGrp="1"/>
          </p:cNvSpPr>
          <p:nvPr>
            <p:ph type="pic" sz="quarter" idx="10"/>
          </p:nvPr>
        </p:nvSpPr>
        <p:spPr>
          <a:xfrm>
            <a:off x="3865964" y="-1430721"/>
            <a:ext cx="9515577" cy="9469746"/>
          </a:xfrm>
          <a:custGeom>
            <a:avLst/>
            <a:gdLst>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709758 w 8872904"/>
              <a:gd name="connsiteY5" fmla="*/ 1333820 h 8686835"/>
              <a:gd name="connsiteX6" fmla="*/ 7573497 w 8872904"/>
              <a:gd name="connsiteY6" fmla="*/ 1272158 h 8686835"/>
              <a:gd name="connsiteX7" fmla="*/ 7510514 w 8872904"/>
              <a:gd name="connsiteY7" fmla="*/ 3096813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374907 w 8872904"/>
              <a:gd name="connsiteY5" fmla="*/ 2119431 h 8686835"/>
              <a:gd name="connsiteX6" fmla="*/ 7573497 w 8872904"/>
              <a:gd name="connsiteY6" fmla="*/ 1272158 h 8686835"/>
              <a:gd name="connsiteX7" fmla="*/ 7510514 w 8872904"/>
              <a:gd name="connsiteY7" fmla="*/ 3096813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374907 w 8872904"/>
              <a:gd name="connsiteY5" fmla="*/ 2119431 h 8686835"/>
              <a:gd name="connsiteX6" fmla="*/ 7573497 w 8872904"/>
              <a:gd name="connsiteY6" fmla="*/ 1272158 h 8686835"/>
              <a:gd name="connsiteX7" fmla="*/ 6789297 w 8872904"/>
              <a:gd name="connsiteY7" fmla="*/ 3174086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374907 w 8872904"/>
              <a:gd name="connsiteY5" fmla="*/ 2119431 h 8686835"/>
              <a:gd name="connsiteX6" fmla="*/ 7547739 w 8872904"/>
              <a:gd name="connsiteY6" fmla="*/ 692609 h 8686835"/>
              <a:gd name="connsiteX7" fmla="*/ 6789297 w 8872904"/>
              <a:gd name="connsiteY7" fmla="*/ 3174086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510514 w 9040329"/>
              <a:gd name="connsiteY9" fmla="*/ 5590022 h 8686835"/>
              <a:gd name="connsiteX10" fmla="*/ 7573497 w 9040329"/>
              <a:gd name="connsiteY10" fmla="*/ 7414677 h 8686835"/>
              <a:gd name="connsiteX11" fmla="*/ 5709758 w 9040329"/>
              <a:gd name="connsiteY11" fmla="*/ 7353015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7573497 w 9040329"/>
              <a:gd name="connsiteY10" fmla="*/ 7414677 h 8686835"/>
              <a:gd name="connsiteX11" fmla="*/ 5709758 w 9040329"/>
              <a:gd name="connsiteY11" fmla="*/ 7353015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8603807 w 9040329"/>
              <a:gd name="connsiteY10" fmla="*/ 7440435 h 8686835"/>
              <a:gd name="connsiteX11" fmla="*/ 5709758 w 9040329"/>
              <a:gd name="connsiteY11" fmla="*/ 7353015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8603807 w 9040329"/>
              <a:gd name="connsiteY10" fmla="*/ 7440435 h 8686835"/>
              <a:gd name="connsiteX11" fmla="*/ 5993094 w 9040329"/>
              <a:gd name="connsiteY11" fmla="*/ 6464373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8603807 w 9040329"/>
              <a:gd name="connsiteY10" fmla="*/ 7440435 h 8686835"/>
              <a:gd name="connsiteX11" fmla="*/ 5993094 w 9040329"/>
              <a:gd name="connsiteY11" fmla="*/ 6464373 h 8686835"/>
              <a:gd name="connsiteX12" fmla="*/ 4436452 w 9040329"/>
              <a:gd name="connsiteY12" fmla="*/ 8686835 h 8686835"/>
              <a:gd name="connsiteX13" fmla="*/ 4154819 w 9040329"/>
              <a:gd name="connsiteY13" fmla="*/ 6709071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964421"/>
              <a:gd name="connsiteX1" fmla="*/ 1362390 w 9040329"/>
              <a:gd name="connsiteY1" fmla="*/ 3096813 h 8964421"/>
              <a:gd name="connsiteX2" fmla="*/ 1299407 w 9040329"/>
              <a:gd name="connsiteY2" fmla="*/ 1272158 h 8964421"/>
              <a:gd name="connsiteX3" fmla="*/ 3163146 w 9040329"/>
              <a:gd name="connsiteY3" fmla="*/ 1333820 h 8964421"/>
              <a:gd name="connsiteX4" fmla="*/ 4436452 w 9040329"/>
              <a:gd name="connsiteY4" fmla="*/ 0 h 8964421"/>
              <a:gd name="connsiteX5" fmla="*/ 5374907 w 9040329"/>
              <a:gd name="connsiteY5" fmla="*/ 2119431 h 8964421"/>
              <a:gd name="connsiteX6" fmla="*/ 7547739 w 9040329"/>
              <a:gd name="connsiteY6" fmla="*/ 692609 h 8964421"/>
              <a:gd name="connsiteX7" fmla="*/ 6789297 w 9040329"/>
              <a:gd name="connsiteY7" fmla="*/ 3174086 h 8964421"/>
              <a:gd name="connsiteX8" fmla="*/ 9040329 w 9040329"/>
              <a:gd name="connsiteY8" fmla="*/ 3841142 h 8964421"/>
              <a:gd name="connsiteX9" fmla="*/ 7111268 w 9040329"/>
              <a:gd name="connsiteY9" fmla="*/ 4984715 h 8964421"/>
              <a:gd name="connsiteX10" fmla="*/ 8603807 w 9040329"/>
              <a:gd name="connsiteY10" fmla="*/ 7440435 h 8964421"/>
              <a:gd name="connsiteX11" fmla="*/ 5993094 w 9040329"/>
              <a:gd name="connsiteY11" fmla="*/ 6464373 h 8964421"/>
              <a:gd name="connsiteX12" fmla="*/ 5318194 w 9040329"/>
              <a:gd name="connsiteY12" fmla="*/ 8964421 h 8964421"/>
              <a:gd name="connsiteX13" fmla="*/ 4154819 w 9040329"/>
              <a:gd name="connsiteY13" fmla="*/ 6709071 h 8964421"/>
              <a:gd name="connsiteX14" fmla="*/ 1299407 w 9040329"/>
              <a:gd name="connsiteY14" fmla="*/ 7414677 h 8964421"/>
              <a:gd name="connsiteX15" fmla="*/ 1362390 w 9040329"/>
              <a:gd name="connsiteY15" fmla="*/ 5590022 h 8964421"/>
              <a:gd name="connsiteX16" fmla="*/ 0 w 9040329"/>
              <a:gd name="connsiteY16" fmla="*/ 4343418 h 8964421"/>
              <a:gd name="connsiteX0" fmla="*/ 0 w 9040329"/>
              <a:gd name="connsiteY0" fmla="*/ 4343418 h 8964421"/>
              <a:gd name="connsiteX1" fmla="*/ 1362390 w 9040329"/>
              <a:gd name="connsiteY1" fmla="*/ 3096813 h 8964421"/>
              <a:gd name="connsiteX2" fmla="*/ 1299407 w 9040329"/>
              <a:gd name="connsiteY2" fmla="*/ 1272158 h 8964421"/>
              <a:gd name="connsiteX3" fmla="*/ 3163146 w 9040329"/>
              <a:gd name="connsiteY3" fmla="*/ 1333820 h 8964421"/>
              <a:gd name="connsiteX4" fmla="*/ 4436452 w 9040329"/>
              <a:gd name="connsiteY4" fmla="*/ 0 h 8964421"/>
              <a:gd name="connsiteX5" fmla="*/ 5374907 w 9040329"/>
              <a:gd name="connsiteY5" fmla="*/ 2119431 h 8964421"/>
              <a:gd name="connsiteX6" fmla="*/ 7547739 w 9040329"/>
              <a:gd name="connsiteY6" fmla="*/ 692609 h 8964421"/>
              <a:gd name="connsiteX7" fmla="*/ 6789297 w 9040329"/>
              <a:gd name="connsiteY7" fmla="*/ 3174086 h 8964421"/>
              <a:gd name="connsiteX8" fmla="*/ 9040329 w 9040329"/>
              <a:gd name="connsiteY8" fmla="*/ 3841142 h 8964421"/>
              <a:gd name="connsiteX9" fmla="*/ 7111268 w 9040329"/>
              <a:gd name="connsiteY9" fmla="*/ 4984715 h 8964421"/>
              <a:gd name="connsiteX10" fmla="*/ 8603807 w 9040329"/>
              <a:gd name="connsiteY10" fmla="*/ 7440435 h 8964421"/>
              <a:gd name="connsiteX11" fmla="*/ 5993094 w 9040329"/>
              <a:gd name="connsiteY11" fmla="*/ 6464373 h 8964421"/>
              <a:gd name="connsiteX12" fmla="*/ 5318194 w 9040329"/>
              <a:gd name="connsiteY12" fmla="*/ 8964421 h 8964421"/>
              <a:gd name="connsiteX13" fmla="*/ 4154819 w 9040329"/>
              <a:gd name="connsiteY13" fmla="*/ 6709071 h 8964421"/>
              <a:gd name="connsiteX14" fmla="*/ 1887236 w 9040329"/>
              <a:gd name="connsiteY14" fmla="*/ 8149463 h 8964421"/>
              <a:gd name="connsiteX15" fmla="*/ 1362390 w 9040329"/>
              <a:gd name="connsiteY15" fmla="*/ 5590022 h 8964421"/>
              <a:gd name="connsiteX16" fmla="*/ 0 w 9040329"/>
              <a:gd name="connsiteY16" fmla="*/ 4343418 h 8964421"/>
              <a:gd name="connsiteX0" fmla="*/ 0 w 9040329"/>
              <a:gd name="connsiteY0" fmla="*/ 4343418 h 8964421"/>
              <a:gd name="connsiteX1" fmla="*/ 1362390 w 9040329"/>
              <a:gd name="connsiteY1" fmla="*/ 3096813 h 8964421"/>
              <a:gd name="connsiteX2" fmla="*/ 1299407 w 9040329"/>
              <a:gd name="connsiteY2" fmla="*/ 1272158 h 8964421"/>
              <a:gd name="connsiteX3" fmla="*/ 3163146 w 9040329"/>
              <a:gd name="connsiteY3" fmla="*/ 1333820 h 8964421"/>
              <a:gd name="connsiteX4" fmla="*/ 4436452 w 9040329"/>
              <a:gd name="connsiteY4" fmla="*/ 0 h 8964421"/>
              <a:gd name="connsiteX5" fmla="*/ 5374907 w 9040329"/>
              <a:gd name="connsiteY5" fmla="*/ 2119431 h 8964421"/>
              <a:gd name="connsiteX6" fmla="*/ 7547739 w 9040329"/>
              <a:gd name="connsiteY6" fmla="*/ 692609 h 8964421"/>
              <a:gd name="connsiteX7" fmla="*/ 6789297 w 9040329"/>
              <a:gd name="connsiteY7" fmla="*/ 3174086 h 8964421"/>
              <a:gd name="connsiteX8" fmla="*/ 9040329 w 9040329"/>
              <a:gd name="connsiteY8" fmla="*/ 3841142 h 8964421"/>
              <a:gd name="connsiteX9" fmla="*/ 7111268 w 9040329"/>
              <a:gd name="connsiteY9" fmla="*/ 4984715 h 8964421"/>
              <a:gd name="connsiteX10" fmla="*/ 8603807 w 9040329"/>
              <a:gd name="connsiteY10" fmla="*/ 7440435 h 8964421"/>
              <a:gd name="connsiteX11" fmla="*/ 5993094 w 9040329"/>
              <a:gd name="connsiteY11" fmla="*/ 6464373 h 8964421"/>
              <a:gd name="connsiteX12" fmla="*/ 5318194 w 9040329"/>
              <a:gd name="connsiteY12" fmla="*/ 8964421 h 8964421"/>
              <a:gd name="connsiteX13" fmla="*/ 4154819 w 9040329"/>
              <a:gd name="connsiteY13" fmla="*/ 6709071 h 8964421"/>
              <a:gd name="connsiteX14" fmla="*/ 1887236 w 9040329"/>
              <a:gd name="connsiteY14" fmla="*/ 8149463 h 8964421"/>
              <a:gd name="connsiteX15" fmla="*/ 2668676 w 9040329"/>
              <a:gd name="connsiteY15" fmla="*/ 5606350 h 8964421"/>
              <a:gd name="connsiteX16" fmla="*/ 0 w 9040329"/>
              <a:gd name="connsiteY16" fmla="*/ 4343418 h 8964421"/>
              <a:gd name="connsiteX0" fmla="*/ 0 w 9105643"/>
              <a:gd name="connsiteY0" fmla="*/ 5045547 h 8964421"/>
              <a:gd name="connsiteX1" fmla="*/ 1427704 w 9105643"/>
              <a:gd name="connsiteY1" fmla="*/ 3096813 h 8964421"/>
              <a:gd name="connsiteX2" fmla="*/ 1364721 w 9105643"/>
              <a:gd name="connsiteY2" fmla="*/ 1272158 h 8964421"/>
              <a:gd name="connsiteX3" fmla="*/ 3228460 w 9105643"/>
              <a:gd name="connsiteY3" fmla="*/ 1333820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45547 h 8964421"/>
              <a:gd name="connsiteX1" fmla="*/ 2505389 w 9105643"/>
              <a:gd name="connsiteY1" fmla="*/ 3798942 h 8964421"/>
              <a:gd name="connsiteX2" fmla="*/ 1364721 w 9105643"/>
              <a:gd name="connsiteY2" fmla="*/ 1272158 h 8964421"/>
              <a:gd name="connsiteX3" fmla="*/ 3228460 w 9105643"/>
              <a:gd name="connsiteY3" fmla="*/ 1333820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45547 h 8964421"/>
              <a:gd name="connsiteX1" fmla="*/ 2505389 w 9105643"/>
              <a:gd name="connsiteY1" fmla="*/ 3798942 h 8964421"/>
              <a:gd name="connsiteX2" fmla="*/ 972835 w 9105643"/>
              <a:gd name="connsiteY2" fmla="*/ 1500758 h 8964421"/>
              <a:gd name="connsiteX3" fmla="*/ 3228460 w 9105643"/>
              <a:gd name="connsiteY3" fmla="*/ 1333820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45547 h 8964421"/>
              <a:gd name="connsiteX1" fmla="*/ 2505389 w 9105643"/>
              <a:gd name="connsiteY1" fmla="*/ 3798942 h 8964421"/>
              <a:gd name="connsiteX2" fmla="*/ 972835 w 9105643"/>
              <a:gd name="connsiteY2" fmla="*/ 1500758 h 8964421"/>
              <a:gd name="connsiteX3" fmla="*/ 3604017 w 9105643"/>
              <a:gd name="connsiteY3" fmla="*/ 2313534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12890 h 8931764"/>
              <a:gd name="connsiteX1" fmla="*/ 2505389 w 9105643"/>
              <a:gd name="connsiteY1" fmla="*/ 3766285 h 8931764"/>
              <a:gd name="connsiteX2" fmla="*/ 972835 w 9105643"/>
              <a:gd name="connsiteY2" fmla="*/ 1468101 h 8931764"/>
              <a:gd name="connsiteX3" fmla="*/ 3604017 w 9105643"/>
              <a:gd name="connsiteY3" fmla="*/ 2280877 h 8931764"/>
              <a:gd name="connsiteX4" fmla="*/ 4191523 w 9105643"/>
              <a:gd name="connsiteY4" fmla="*/ 0 h 8931764"/>
              <a:gd name="connsiteX5" fmla="*/ 5440221 w 9105643"/>
              <a:gd name="connsiteY5" fmla="*/ 2086774 h 8931764"/>
              <a:gd name="connsiteX6" fmla="*/ 7613053 w 9105643"/>
              <a:gd name="connsiteY6" fmla="*/ 659952 h 8931764"/>
              <a:gd name="connsiteX7" fmla="*/ 6854611 w 9105643"/>
              <a:gd name="connsiteY7" fmla="*/ 3141429 h 8931764"/>
              <a:gd name="connsiteX8" fmla="*/ 9105643 w 9105643"/>
              <a:gd name="connsiteY8" fmla="*/ 3808485 h 8931764"/>
              <a:gd name="connsiteX9" fmla="*/ 7176582 w 9105643"/>
              <a:gd name="connsiteY9" fmla="*/ 4952058 h 8931764"/>
              <a:gd name="connsiteX10" fmla="*/ 8669121 w 9105643"/>
              <a:gd name="connsiteY10" fmla="*/ 7407778 h 8931764"/>
              <a:gd name="connsiteX11" fmla="*/ 6058408 w 9105643"/>
              <a:gd name="connsiteY11" fmla="*/ 6431716 h 8931764"/>
              <a:gd name="connsiteX12" fmla="*/ 5383508 w 9105643"/>
              <a:gd name="connsiteY12" fmla="*/ 8931764 h 8931764"/>
              <a:gd name="connsiteX13" fmla="*/ 4220133 w 9105643"/>
              <a:gd name="connsiteY13" fmla="*/ 6676414 h 8931764"/>
              <a:gd name="connsiteX14" fmla="*/ 1952550 w 9105643"/>
              <a:gd name="connsiteY14" fmla="*/ 8116806 h 8931764"/>
              <a:gd name="connsiteX15" fmla="*/ 2733990 w 9105643"/>
              <a:gd name="connsiteY15" fmla="*/ 5573693 h 8931764"/>
              <a:gd name="connsiteX16" fmla="*/ 0 w 9105643"/>
              <a:gd name="connsiteY16" fmla="*/ 5012890 h 8931764"/>
              <a:gd name="connsiteX0" fmla="*/ 0 w 9105643"/>
              <a:gd name="connsiteY0" fmla="*/ 5012890 h 8931764"/>
              <a:gd name="connsiteX1" fmla="*/ 2505389 w 9105643"/>
              <a:gd name="connsiteY1" fmla="*/ 3766285 h 8931764"/>
              <a:gd name="connsiteX2" fmla="*/ 972835 w 9105643"/>
              <a:gd name="connsiteY2" fmla="*/ 1468101 h 8931764"/>
              <a:gd name="connsiteX3" fmla="*/ 3604017 w 9105643"/>
              <a:gd name="connsiteY3" fmla="*/ 2280877 h 8931764"/>
              <a:gd name="connsiteX4" fmla="*/ 4191523 w 9105643"/>
              <a:gd name="connsiteY4" fmla="*/ 0 h 8931764"/>
              <a:gd name="connsiteX5" fmla="*/ 5430172 w 9105643"/>
              <a:gd name="connsiteY5" fmla="*/ 2046581 h 8931764"/>
              <a:gd name="connsiteX6" fmla="*/ 7613053 w 9105643"/>
              <a:gd name="connsiteY6" fmla="*/ 659952 h 8931764"/>
              <a:gd name="connsiteX7" fmla="*/ 6854611 w 9105643"/>
              <a:gd name="connsiteY7" fmla="*/ 3141429 h 8931764"/>
              <a:gd name="connsiteX8" fmla="*/ 9105643 w 9105643"/>
              <a:gd name="connsiteY8" fmla="*/ 3808485 h 8931764"/>
              <a:gd name="connsiteX9" fmla="*/ 7176582 w 9105643"/>
              <a:gd name="connsiteY9" fmla="*/ 4952058 h 8931764"/>
              <a:gd name="connsiteX10" fmla="*/ 8669121 w 9105643"/>
              <a:gd name="connsiteY10" fmla="*/ 7407778 h 8931764"/>
              <a:gd name="connsiteX11" fmla="*/ 6058408 w 9105643"/>
              <a:gd name="connsiteY11" fmla="*/ 6431716 h 8931764"/>
              <a:gd name="connsiteX12" fmla="*/ 5383508 w 9105643"/>
              <a:gd name="connsiteY12" fmla="*/ 8931764 h 8931764"/>
              <a:gd name="connsiteX13" fmla="*/ 4220133 w 9105643"/>
              <a:gd name="connsiteY13" fmla="*/ 6676414 h 8931764"/>
              <a:gd name="connsiteX14" fmla="*/ 1952550 w 9105643"/>
              <a:gd name="connsiteY14" fmla="*/ 8116806 h 8931764"/>
              <a:gd name="connsiteX15" fmla="*/ 2733990 w 9105643"/>
              <a:gd name="connsiteY15" fmla="*/ 5573693 h 8931764"/>
              <a:gd name="connsiteX16" fmla="*/ 0 w 9105643"/>
              <a:gd name="connsiteY16" fmla="*/ 5012890 h 8931764"/>
              <a:gd name="connsiteX0" fmla="*/ 0 w 9105643"/>
              <a:gd name="connsiteY0" fmla="*/ 5304292 h 9223166"/>
              <a:gd name="connsiteX1" fmla="*/ 2505389 w 9105643"/>
              <a:gd name="connsiteY1" fmla="*/ 4057687 h 9223166"/>
              <a:gd name="connsiteX2" fmla="*/ 972835 w 9105643"/>
              <a:gd name="connsiteY2" fmla="*/ 1759503 h 9223166"/>
              <a:gd name="connsiteX3" fmla="*/ 3604017 w 9105643"/>
              <a:gd name="connsiteY3" fmla="*/ 2572279 h 9223166"/>
              <a:gd name="connsiteX4" fmla="*/ 4161378 w 9105643"/>
              <a:gd name="connsiteY4" fmla="*/ 0 h 9223166"/>
              <a:gd name="connsiteX5" fmla="*/ 5430172 w 9105643"/>
              <a:gd name="connsiteY5" fmla="*/ 2337983 h 9223166"/>
              <a:gd name="connsiteX6" fmla="*/ 7613053 w 9105643"/>
              <a:gd name="connsiteY6" fmla="*/ 951354 h 9223166"/>
              <a:gd name="connsiteX7" fmla="*/ 6854611 w 9105643"/>
              <a:gd name="connsiteY7" fmla="*/ 3432831 h 9223166"/>
              <a:gd name="connsiteX8" fmla="*/ 9105643 w 9105643"/>
              <a:gd name="connsiteY8" fmla="*/ 4099887 h 9223166"/>
              <a:gd name="connsiteX9" fmla="*/ 7176582 w 9105643"/>
              <a:gd name="connsiteY9" fmla="*/ 5243460 h 9223166"/>
              <a:gd name="connsiteX10" fmla="*/ 8669121 w 9105643"/>
              <a:gd name="connsiteY10" fmla="*/ 7699180 h 9223166"/>
              <a:gd name="connsiteX11" fmla="*/ 6058408 w 9105643"/>
              <a:gd name="connsiteY11" fmla="*/ 6723118 h 9223166"/>
              <a:gd name="connsiteX12" fmla="*/ 5383508 w 9105643"/>
              <a:gd name="connsiteY12" fmla="*/ 9223166 h 9223166"/>
              <a:gd name="connsiteX13" fmla="*/ 4220133 w 9105643"/>
              <a:gd name="connsiteY13" fmla="*/ 6967816 h 9223166"/>
              <a:gd name="connsiteX14" fmla="*/ 1952550 w 9105643"/>
              <a:gd name="connsiteY14" fmla="*/ 8408208 h 9223166"/>
              <a:gd name="connsiteX15" fmla="*/ 2733990 w 9105643"/>
              <a:gd name="connsiteY15" fmla="*/ 5865095 h 9223166"/>
              <a:gd name="connsiteX16" fmla="*/ 0 w 9105643"/>
              <a:gd name="connsiteY16" fmla="*/ 5304292 h 9223166"/>
              <a:gd name="connsiteX0" fmla="*/ 0 w 9105643"/>
              <a:gd name="connsiteY0" fmla="*/ 5304292 h 9223166"/>
              <a:gd name="connsiteX1" fmla="*/ 2505389 w 9105643"/>
              <a:gd name="connsiteY1" fmla="*/ 4057687 h 9223166"/>
              <a:gd name="connsiteX2" fmla="*/ 972835 w 9105643"/>
              <a:gd name="connsiteY2" fmla="*/ 1759503 h 9223166"/>
              <a:gd name="connsiteX3" fmla="*/ 3604017 w 9105643"/>
              <a:gd name="connsiteY3" fmla="*/ 2572279 h 9223166"/>
              <a:gd name="connsiteX4" fmla="*/ 4161378 w 9105643"/>
              <a:gd name="connsiteY4" fmla="*/ 0 h 9223166"/>
              <a:gd name="connsiteX5" fmla="*/ 5430172 w 9105643"/>
              <a:gd name="connsiteY5" fmla="*/ 2337983 h 9223166"/>
              <a:gd name="connsiteX6" fmla="*/ 7803972 w 9105643"/>
              <a:gd name="connsiteY6" fmla="*/ 770484 h 9223166"/>
              <a:gd name="connsiteX7" fmla="*/ 6854611 w 9105643"/>
              <a:gd name="connsiteY7" fmla="*/ 3432831 h 9223166"/>
              <a:gd name="connsiteX8" fmla="*/ 9105643 w 9105643"/>
              <a:gd name="connsiteY8" fmla="*/ 4099887 h 9223166"/>
              <a:gd name="connsiteX9" fmla="*/ 7176582 w 9105643"/>
              <a:gd name="connsiteY9" fmla="*/ 5243460 h 9223166"/>
              <a:gd name="connsiteX10" fmla="*/ 8669121 w 9105643"/>
              <a:gd name="connsiteY10" fmla="*/ 7699180 h 9223166"/>
              <a:gd name="connsiteX11" fmla="*/ 6058408 w 9105643"/>
              <a:gd name="connsiteY11" fmla="*/ 6723118 h 9223166"/>
              <a:gd name="connsiteX12" fmla="*/ 5383508 w 9105643"/>
              <a:gd name="connsiteY12" fmla="*/ 9223166 h 9223166"/>
              <a:gd name="connsiteX13" fmla="*/ 4220133 w 9105643"/>
              <a:gd name="connsiteY13" fmla="*/ 6967816 h 9223166"/>
              <a:gd name="connsiteX14" fmla="*/ 1952550 w 9105643"/>
              <a:gd name="connsiteY14" fmla="*/ 8408208 h 9223166"/>
              <a:gd name="connsiteX15" fmla="*/ 2733990 w 9105643"/>
              <a:gd name="connsiteY15" fmla="*/ 5865095 h 9223166"/>
              <a:gd name="connsiteX16" fmla="*/ 0 w 9105643"/>
              <a:gd name="connsiteY16" fmla="*/ 5304292 h 9223166"/>
              <a:gd name="connsiteX0" fmla="*/ 0 w 9105643"/>
              <a:gd name="connsiteY0" fmla="*/ 5304292 h 9223166"/>
              <a:gd name="connsiteX1" fmla="*/ 2505389 w 9105643"/>
              <a:gd name="connsiteY1" fmla="*/ 4057687 h 9223166"/>
              <a:gd name="connsiteX2" fmla="*/ 972835 w 9105643"/>
              <a:gd name="connsiteY2" fmla="*/ 1759503 h 9223166"/>
              <a:gd name="connsiteX3" fmla="*/ 3604017 w 9105643"/>
              <a:gd name="connsiteY3" fmla="*/ 2572279 h 9223166"/>
              <a:gd name="connsiteX4" fmla="*/ 4161378 w 9105643"/>
              <a:gd name="connsiteY4" fmla="*/ 0 h 9223166"/>
              <a:gd name="connsiteX5" fmla="*/ 5430172 w 9105643"/>
              <a:gd name="connsiteY5" fmla="*/ 2337983 h 9223166"/>
              <a:gd name="connsiteX6" fmla="*/ 7703488 w 9105643"/>
              <a:gd name="connsiteY6" fmla="*/ 840822 h 9223166"/>
              <a:gd name="connsiteX7" fmla="*/ 6854611 w 9105643"/>
              <a:gd name="connsiteY7" fmla="*/ 3432831 h 9223166"/>
              <a:gd name="connsiteX8" fmla="*/ 9105643 w 9105643"/>
              <a:gd name="connsiteY8" fmla="*/ 4099887 h 9223166"/>
              <a:gd name="connsiteX9" fmla="*/ 7176582 w 9105643"/>
              <a:gd name="connsiteY9" fmla="*/ 5243460 h 9223166"/>
              <a:gd name="connsiteX10" fmla="*/ 8669121 w 9105643"/>
              <a:gd name="connsiteY10" fmla="*/ 7699180 h 9223166"/>
              <a:gd name="connsiteX11" fmla="*/ 6058408 w 9105643"/>
              <a:gd name="connsiteY11" fmla="*/ 6723118 h 9223166"/>
              <a:gd name="connsiteX12" fmla="*/ 5383508 w 9105643"/>
              <a:gd name="connsiteY12" fmla="*/ 9223166 h 9223166"/>
              <a:gd name="connsiteX13" fmla="*/ 4220133 w 9105643"/>
              <a:gd name="connsiteY13" fmla="*/ 6967816 h 9223166"/>
              <a:gd name="connsiteX14" fmla="*/ 1952550 w 9105643"/>
              <a:gd name="connsiteY14" fmla="*/ 8408208 h 9223166"/>
              <a:gd name="connsiteX15" fmla="*/ 2733990 w 9105643"/>
              <a:gd name="connsiteY15" fmla="*/ 5865095 h 9223166"/>
              <a:gd name="connsiteX16" fmla="*/ 0 w 9105643"/>
              <a:gd name="connsiteY16" fmla="*/ 5304292 h 9223166"/>
              <a:gd name="connsiteX0" fmla="*/ 0 w 9336755"/>
              <a:gd name="connsiteY0" fmla="*/ 5304292 h 9223166"/>
              <a:gd name="connsiteX1" fmla="*/ 2505389 w 9336755"/>
              <a:gd name="connsiteY1" fmla="*/ 4057687 h 9223166"/>
              <a:gd name="connsiteX2" fmla="*/ 972835 w 9336755"/>
              <a:gd name="connsiteY2" fmla="*/ 1759503 h 9223166"/>
              <a:gd name="connsiteX3" fmla="*/ 3604017 w 9336755"/>
              <a:gd name="connsiteY3" fmla="*/ 2572279 h 9223166"/>
              <a:gd name="connsiteX4" fmla="*/ 4161378 w 9336755"/>
              <a:gd name="connsiteY4" fmla="*/ 0 h 9223166"/>
              <a:gd name="connsiteX5" fmla="*/ 5430172 w 9336755"/>
              <a:gd name="connsiteY5" fmla="*/ 2337983 h 9223166"/>
              <a:gd name="connsiteX6" fmla="*/ 7703488 w 9336755"/>
              <a:gd name="connsiteY6" fmla="*/ 840822 h 9223166"/>
              <a:gd name="connsiteX7" fmla="*/ 6854611 w 9336755"/>
              <a:gd name="connsiteY7" fmla="*/ 3432831 h 9223166"/>
              <a:gd name="connsiteX8" fmla="*/ 9336755 w 9336755"/>
              <a:gd name="connsiteY8" fmla="*/ 4019500 h 9223166"/>
              <a:gd name="connsiteX9" fmla="*/ 7176582 w 9336755"/>
              <a:gd name="connsiteY9" fmla="*/ 5243460 h 9223166"/>
              <a:gd name="connsiteX10" fmla="*/ 8669121 w 9336755"/>
              <a:gd name="connsiteY10" fmla="*/ 7699180 h 9223166"/>
              <a:gd name="connsiteX11" fmla="*/ 6058408 w 9336755"/>
              <a:gd name="connsiteY11" fmla="*/ 6723118 h 9223166"/>
              <a:gd name="connsiteX12" fmla="*/ 5383508 w 9336755"/>
              <a:gd name="connsiteY12" fmla="*/ 9223166 h 9223166"/>
              <a:gd name="connsiteX13" fmla="*/ 4220133 w 9336755"/>
              <a:gd name="connsiteY13" fmla="*/ 6967816 h 9223166"/>
              <a:gd name="connsiteX14" fmla="*/ 1952550 w 9336755"/>
              <a:gd name="connsiteY14" fmla="*/ 8408208 h 9223166"/>
              <a:gd name="connsiteX15" fmla="*/ 2733990 w 9336755"/>
              <a:gd name="connsiteY15" fmla="*/ 5865095 h 9223166"/>
              <a:gd name="connsiteX16" fmla="*/ 0 w 9336755"/>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76582 w 9556673"/>
              <a:gd name="connsiteY9" fmla="*/ 5243460 h 9223166"/>
              <a:gd name="connsiteX10" fmla="*/ 8669121 w 9556673"/>
              <a:gd name="connsiteY10" fmla="*/ 769918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669121 w 9556673"/>
              <a:gd name="connsiteY10" fmla="*/ 769918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658847 w 9556673"/>
              <a:gd name="connsiteY10" fmla="*/ 7616987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597202 w 9556673"/>
              <a:gd name="connsiteY10" fmla="*/ 752452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556105 w 9556673"/>
              <a:gd name="connsiteY10" fmla="*/ 752452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556105 w 9556673"/>
              <a:gd name="connsiteY10" fmla="*/ 7524520 h 9223166"/>
              <a:gd name="connsiteX11" fmla="*/ 6017312 w 9556673"/>
              <a:gd name="connsiteY11" fmla="*/ 6712844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469746"/>
              <a:gd name="connsiteX1" fmla="*/ 2505389 w 9556673"/>
              <a:gd name="connsiteY1" fmla="*/ 4057687 h 9469746"/>
              <a:gd name="connsiteX2" fmla="*/ 972835 w 9556673"/>
              <a:gd name="connsiteY2" fmla="*/ 1759503 h 9469746"/>
              <a:gd name="connsiteX3" fmla="*/ 3604017 w 9556673"/>
              <a:gd name="connsiteY3" fmla="*/ 2572279 h 9469746"/>
              <a:gd name="connsiteX4" fmla="*/ 4161378 w 9556673"/>
              <a:gd name="connsiteY4" fmla="*/ 0 h 9469746"/>
              <a:gd name="connsiteX5" fmla="*/ 5430172 w 9556673"/>
              <a:gd name="connsiteY5" fmla="*/ 2337983 h 9469746"/>
              <a:gd name="connsiteX6" fmla="*/ 7703488 w 9556673"/>
              <a:gd name="connsiteY6" fmla="*/ 840822 h 9469746"/>
              <a:gd name="connsiteX7" fmla="*/ 6854611 w 9556673"/>
              <a:gd name="connsiteY7" fmla="*/ 3432831 h 9469746"/>
              <a:gd name="connsiteX8" fmla="*/ 9556673 w 9556673"/>
              <a:gd name="connsiteY8" fmla="*/ 4019500 h 9469746"/>
              <a:gd name="connsiteX9" fmla="*/ 7135486 w 9556673"/>
              <a:gd name="connsiteY9" fmla="*/ 5274283 h 9469746"/>
              <a:gd name="connsiteX10" fmla="*/ 8556105 w 9556673"/>
              <a:gd name="connsiteY10" fmla="*/ 7524520 h 9469746"/>
              <a:gd name="connsiteX11" fmla="*/ 6017312 w 9556673"/>
              <a:gd name="connsiteY11" fmla="*/ 6712844 h 9469746"/>
              <a:gd name="connsiteX12" fmla="*/ 5465701 w 9556673"/>
              <a:gd name="connsiteY12" fmla="*/ 9469746 h 9469746"/>
              <a:gd name="connsiteX13" fmla="*/ 4220133 w 9556673"/>
              <a:gd name="connsiteY13" fmla="*/ 6967816 h 9469746"/>
              <a:gd name="connsiteX14" fmla="*/ 1952550 w 9556673"/>
              <a:gd name="connsiteY14" fmla="*/ 8408208 h 9469746"/>
              <a:gd name="connsiteX15" fmla="*/ 2733990 w 9556673"/>
              <a:gd name="connsiteY15" fmla="*/ 5865095 h 9469746"/>
              <a:gd name="connsiteX16" fmla="*/ 0 w 9556673"/>
              <a:gd name="connsiteY16" fmla="*/ 5304292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62392 w 9515577"/>
              <a:gd name="connsiteY6" fmla="*/ 840822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515009 w 9515577"/>
              <a:gd name="connsiteY10" fmla="*/ 7524520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911454 w 9515577"/>
              <a:gd name="connsiteY14" fmla="*/ 8408208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515009 w 9515577"/>
              <a:gd name="connsiteY10" fmla="*/ 7524520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911454 w 9515577"/>
              <a:gd name="connsiteY14" fmla="*/ 8408208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515009 w 9515577"/>
              <a:gd name="connsiteY10" fmla="*/ 7524520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609277 w 9515577"/>
              <a:gd name="connsiteY10" fmla="*/ 7590507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113243 w 9515577"/>
              <a:gd name="connsiteY9" fmla="*/ 5274283 h 9469746"/>
              <a:gd name="connsiteX10" fmla="*/ 8609277 w 9515577"/>
              <a:gd name="connsiteY10" fmla="*/ 7590507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113243 w 9515577"/>
              <a:gd name="connsiteY9" fmla="*/ 5274283 h 9469746"/>
              <a:gd name="connsiteX10" fmla="*/ 8609277 w 9515577"/>
              <a:gd name="connsiteY10" fmla="*/ 7590507 h 9469746"/>
              <a:gd name="connsiteX11" fmla="*/ 5985642 w 9515577"/>
              <a:gd name="connsiteY11" fmla="*/ 6759978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113243 w 9515577"/>
              <a:gd name="connsiteY9" fmla="*/ 5274283 h 9469746"/>
              <a:gd name="connsiteX10" fmla="*/ 8609277 w 9515577"/>
              <a:gd name="connsiteY10" fmla="*/ 7590507 h 9469746"/>
              <a:gd name="connsiteX11" fmla="*/ 5985642 w 9515577"/>
              <a:gd name="connsiteY11" fmla="*/ 6759978 h 9469746"/>
              <a:gd name="connsiteX12" fmla="*/ 5424605 w 9515577"/>
              <a:gd name="connsiteY12" fmla="*/ 9469746 h 9469746"/>
              <a:gd name="connsiteX13" fmla="*/ 4150756 w 9515577"/>
              <a:gd name="connsiteY13" fmla="*/ 6986670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75536 w 9515577"/>
              <a:gd name="connsiteY9" fmla="*/ 5274283 h 9469746"/>
              <a:gd name="connsiteX10" fmla="*/ 8609277 w 9515577"/>
              <a:gd name="connsiteY10" fmla="*/ 7590507 h 9469746"/>
              <a:gd name="connsiteX11" fmla="*/ 5985642 w 9515577"/>
              <a:gd name="connsiteY11" fmla="*/ 6759978 h 9469746"/>
              <a:gd name="connsiteX12" fmla="*/ 5424605 w 9515577"/>
              <a:gd name="connsiteY12" fmla="*/ 9469746 h 9469746"/>
              <a:gd name="connsiteX13" fmla="*/ 4150756 w 9515577"/>
              <a:gd name="connsiteY13" fmla="*/ 6986670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75536 w 9515577"/>
              <a:gd name="connsiteY9" fmla="*/ 5274283 h 9469746"/>
              <a:gd name="connsiteX10" fmla="*/ 8609277 w 9515577"/>
              <a:gd name="connsiteY10" fmla="*/ 7590507 h 9469746"/>
              <a:gd name="connsiteX11" fmla="*/ 5966789 w 9515577"/>
              <a:gd name="connsiteY11" fmla="*/ 6722271 h 9469746"/>
              <a:gd name="connsiteX12" fmla="*/ 5424605 w 9515577"/>
              <a:gd name="connsiteY12" fmla="*/ 9469746 h 9469746"/>
              <a:gd name="connsiteX13" fmla="*/ 4150756 w 9515577"/>
              <a:gd name="connsiteY13" fmla="*/ 6986670 h 9469746"/>
              <a:gd name="connsiteX14" fmla="*/ 1872543 w 9515577"/>
              <a:gd name="connsiteY14" fmla="*/ 8447119 h 9469746"/>
              <a:gd name="connsiteX15" fmla="*/ 2692894 w 9515577"/>
              <a:gd name="connsiteY15" fmla="*/ 5865095 h 9469746"/>
              <a:gd name="connsiteX16" fmla="*/ 0 w 9515577"/>
              <a:gd name="connsiteY16" fmla="*/ 5314566 h 9469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15577" h="9469746">
                <a:moveTo>
                  <a:pt x="0" y="5314566"/>
                </a:moveTo>
                <a:lnTo>
                  <a:pt x="2464293" y="4057687"/>
                </a:lnTo>
                <a:lnTo>
                  <a:pt x="931739" y="1759503"/>
                </a:lnTo>
                <a:lnTo>
                  <a:pt x="3562921" y="2572279"/>
                </a:lnTo>
                <a:lnTo>
                  <a:pt x="4120282" y="0"/>
                </a:lnTo>
                <a:lnTo>
                  <a:pt x="5389076" y="2337983"/>
                </a:lnTo>
                <a:lnTo>
                  <a:pt x="7672120" y="821366"/>
                </a:lnTo>
                <a:lnTo>
                  <a:pt x="6813515" y="3432831"/>
                </a:lnTo>
                <a:lnTo>
                  <a:pt x="9515577" y="4019500"/>
                </a:lnTo>
                <a:lnTo>
                  <a:pt x="7075536" y="5274283"/>
                </a:lnTo>
                <a:lnTo>
                  <a:pt x="8609277" y="7590507"/>
                </a:lnTo>
                <a:lnTo>
                  <a:pt x="5966789" y="6722271"/>
                </a:lnTo>
                <a:lnTo>
                  <a:pt x="5424605" y="9469746"/>
                </a:lnTo>
                <a:lnTo>
                  <a:pt x="4150756" y="6986670"/>
                </a:lnTo>
                <a:lnTo>
                  <a:pt x="1872543" y="8447119"/>
                </a:lnTo>
                <a:lnTo>
                  <a:pt x="2692894" y="5865095"/>
                </a:lnTo>
                <a:lnTo>
                  <a:pt x="0" y="5314566"/>
                </a:lnTo>
                <a:close/>
              </a:path>
            </a:pathLst>
          </a:custGeom>
        </p:spPr>
        <p:txBody>
          <a:bodyPr rtlCol="0"/>
          <a:lstStyle/>
          <a:p>
            <a:pPr rtl="0"/>
            <a:endParaRPr lang="en-US" dirty="0"/>
          </a:p>
        </p:txBody>
      </p:sp>
      <p:sp>
        <p:nvSpPr>
          <p:cNvPr id="49" name="Text Placeholder 3">
            <a:extLst>
              <a:ext uri="{FF2B5EF4-FFF2-40B4-BE49-F238E27FC236}">
                <a16:creationId xmlns:a16="http://schemas.microsoft.com/office/drawing/2014/main" id="{36EBA39C-1CA6-C24D-B9F7-33F6D2F18044}"/>
              </a:ext>
            </a:extLst>
          </p:cNvPr>
          <p:cNvSpPr>
            <a:spLocks noGrp="1"/>
          </p:cNvSpPr>
          <p:nvPr>
            <p:ph type="body" sz="quarter" idx="11"/>
          </p:nvPr>
        </p:nvSpPr>
        <p:spPr>
          <a:xfrm>
            <a:off x="539400" y="544913"/>
            <a:ext cx="3145094" cy="5759662"/>
          </a:xfrm>
          <a:prstGeom prst="rect">
            <a:avLst/>
          </a:prstGeom>
        </p:spPr>
        <p:txBody>
          <a:bodyPr rtlCol="0"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spTree>
    <p:extLst>
      <p:ext uri="{BB962C8B-B14F-4D97-AF65-F5344CB8AC3E}">
        <p14:creationId xmlns:p14="http://schemas.microsoft.com/office/powerpoint/2010/main" val="81107291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sson 4: Text and Ic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4344D2B-AAC1-D144-860A-0F7DDE05483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Text Placeholder 3">
            <a:extLst>
              <a:ext uri="{FF2B5EF4-FFF2-40B4-BE49-F238E27FC236}">
                <a16:creationId xmlns:a16="http://schemas.microsoft.com/office/drawing/2014/main" id="{E6A6DE4A-F94E-0345-8E0A-91C0C734B2EE}"/>
              </a:ext>
            </a:extLst>
          </p:cNvPr>
          <p:cNvSpPr>
            <a:spLocks noGrp="1"/>
          </p:cNvSpPr>
          <p:nvPr>
            <p:ph type="body" sz="quarter" idx="11"/>
          </p:nvPr>
        </p:nvSpPr>
        <p:spPr>
          <a:xfrm>
            <a:off x="539399" y="1708879"/>
            <a:ext cx="7829685" cy="4595696"/>
          </a:xfrm>
          <a:prstGeom prst="rect">
            <a:avLst/>
          </a:prstGeom>
        </p:spPr>
        <p:txBody>
          <a:bodyPr rtlCol="0"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sp>
        <p:nvSpPr>
          <p:cNvPr id="14" name="Title 1">
            <a:extLst>
              <a:ext uri="{FF2B5EF4-FFF2-40B4-BE49-F238E27FC236}">
                <a16:creationId xmlns:a16="http://schemas.microsoft.com/office/drawing/2014/main" id="{DBAA0F80-095D-6448-AA5B-E0C4B8E2A068}"/>
              </a:ext>
            </a:extLst>
          </p:cNvPr>
          <p:cNvSpPr>
            <a:spLocks noGrp="1"/>
          </p:cNvSpPr>
          <p:nvPr>
            <p:ph type="ctrTitle" hasCustomPrompt="1"/>
          </p:nvPr>
        </p:nvSpPr>
        <p:spPr>
          <a:xfrm>
            <a:off x="539398" y="544913"/>
            <a:ext cx="11113202" cy="1038958"/>
          </a:xfrm>
          <a:prstGeom prst="rect">
            <a:avLst/>
          </a:prstGeom>
        </p:spPr>
        <p:txBody>
          <a:bodyPr rtlCol="0"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pPr rtl="0"/>
            <a:r>
              <a:rPr lang="ga"/>
              <a:t>CLICK TO EDIT MASTER TITLE STYLE</a:t>
            </a:r>
          </a:p>
        </p:txBody>
      </p:sp>
      <p:pic>
        <p:nvPicPr>
          <p:cNvPr id="10" name="Picture 9">
            <a:extLst>
              <a:ext uri="{FF2B5EF4-FFF2-40B4-BE49-F238E27FC236}">
                <a16:creationId xmlns:a16="http://schemas.microsoft.com/office/drawing/2014/main" id="{0824E984-774E-7C48-AFC2-BA609481C00C}"/>
              </a:ext>
            </a:extLst>
          </p:cNvPr>
          <p:cNvPicPr>
            <a:picLocks noChangeAspect="1"/>
          </p:cNvPicPr>
          <p:nvPr userDrawn="1"/>
        </p:nvPicPr>
        <p:blipFill>
          <a:blip r:embed="rId3"/>
          <a:stretch>
            <a:fillRect/>
          </a:stretch>
        </p:blipFill>
        <p:spPr>
          <a:xfrm>
            <a:off x="8299422" y="1459667"/>
            <a:ext cx="3901672" cy="1629522"/>
          </a:xfrm>
          <a:prstGeom prst="rect">
            <a:avLst/>
          </a:prstGeom>
        </p:spPr>
      </p:pic>
      <p:sp>
        <p:nvSpPr>
          <p:cNvPr id="12" name="Text Placeholder 3">
            <a:extLst>
              <a:ext uri="{FF2B5EF4-FFF2-40B4-BE49-F238E27FC236}">
                <a16:creationId xmlns:a16="http://schemas.microsoft.com/office/drawing/2014/main" id="{71A4F995-9B0B-C14C-A638-C2451E24D439}"/>
              </a:ext>
            </a:extLst>
          </p:cNvPr>
          <p:cNvSpPr>
            <a:spLocks noGrp="1"/>
          </p:cNvSpPr>
          <p:nvPr>
            <p:ph type="body" sz="quarter" idx="12"/>
          </p:nvPr>
        </p:nvSpPr>
        <p:spPr>
          <a:xfrm>
            <a:off x="9762241" y="1793568"/>
            <a:ext cx="2077662" cy="961719"/>
          </a:xfrm>
          <a:prstGeom prst="rect">
            <a:avLst/>
          </a:prstGeom>
        </p:spPr>
        <p:txBody>
          <a:bodyPr rtlCol="0" anchor="ctr"/>
          <a:lstStyle>
            <a:lvl1pPr marL="0" indent="0">
              <a:buNone/>
              <a:defRPr sz="1600" b="0" i="0">
                <a:solidFill>
                  <a:schemeClr val="bg1"/>
                </a:solidFill>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sp>
        <p:nvSpPr>
          <p:cNvPr id="15" name="Picture Placeholder 9">
            <a:extLst>
              <a:ext uri="{FF2B5EF4-FFF2-40B4-BE49-F238E27FC236}">
                <a16:creationId xmlns:a16="http://schemas.microsoft.com/office/drawing/2014/main" id="{D7BC933F-5C3C-3541-836A-E982B471AAF3}"/>
              </a:ext>
            </a:extLst>
          </p:cNvPr>
          <p:cNvSpPr>
            <a:spLocks noGrp="1"/>
          </p:cNvSpPr>
          <p:nvPr>
            <p:ph type="pic" sz="quarter" idx="13"/>
          </p:nvPr>
        </p:nvSpPr>
        <p:spPr>
          <a:xfrm>
            <a:off x="8695186" y="1789099"/>
            <a:ext cx="964629" cy="966188"/>
          </a:xfrm>
          <a:prstGeom prst="ellipse">
            <a:avLst/>
          </a:prstGeom>
        </p:spPr>
        <p:txBody>
          <a:bodyPr rtlCol="0"/>
          <a:lstStyle/>
          <a:p>
            <a:pPr rtl="0"/>
            <a:endParaRPr lang="en-US" dirty="0"/>
          </a:p>
        </p:txBody>
      </p:sp>
      <p:pic>
        <p:nvPicPr>
          <p:cNvPr id="9" name="Picture 8">
            <a:extLst>
              <a:ext uri="{FF2B5EF4-FFF2-40B4-BE49-F238E27FC236}">
                <a16:creationId xmlns:a16="http://schemas.microsoft.com/office/drawing/2014/main" id="{7AD344DD-81B5-DF4A-8A9E-4D2D863DD50B}"/>
              </a:ext>
            </a:extLst>
          </p:cNvPr>
          <p:cNvPicPr>
            <a:picLocks noChangeAspect="1"/>
          </p:cNvPicPr>
          <p:nvPr userDrawn="1"/>
        </p:nvPicPr>
        <p:blipFill>
          <a:blip r:embed="rId4"/>
          <a:stretch>
            <a:fillRect/>
          </a:stretch>
        </p:blipFill>
        <p:spPr>
          <a:xfrm>
            <a:off x="10626985" y="5554189"/>
            <a:ext cx="1487261" cy="1303811"/>
          </a:xfrm>
          <a:prstGeom prst="rect">
            <a:avLst/>
          </a:prstGeom>
        </p:spPr>
      </p:pic>
    </p:spTree>
    <p:extLst>
      <p:ext uri="{BB962C8B-B14F-4D97-AF65-F5344CB8AC3E}">
        <p14:creationId xmlns:p14="http://schemas.microsoft.com/office/powerpoint/2010/main" val="302684002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par>
                                <p:cTn id="12" presetID="10" presetClass="entr" presetSubtype="0" fill="hold" grpId="0" nodeType="withEffect" nodePh="1">
                                  <p:stCondLst>
                                    <p:cond delay="1000"/>
                                  </p:stCondLst>
                                  <p:endCondLst>
                                    <p:cond evt="begin" delay="0">
                                      <p:tn val="12"/>
                                    </p:cond>
                                  </p:end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0" presetClass="entr" presetSubtype="0" fill="hold" nodeType="withEffect">
                  <p:stCondLst>
                    <p:cond delay="10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5"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sson 2: Title and Sub">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C51095D-088A-5645-9B64-D222D5365C0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 Placeholder 3">
            <a:extLst>
              <a:ext uri="{FF2B5EF4-FFF2-40B4-BE49-F238E27FC236}">
                <a16:creationId xmlns:a16="http://schemas.microsoft.com/office/drawing/2014/main" id="{C655997E-D801-E744-B344-BAD6277A907C}"/>
              </a:ext>
            </a:extLst>
          </p:cNvPr>
          <p:cNvSpPr>
            <a:spLocks noGrp="1"/>
          </p:cNvSpPr>
          <p:nvPr>
            <p:ph type="body" sz="quarter" idx="10"/>
          </p:nvPr>
        </p:nvSpPr>
        <p:spPr>
          <a:xfrm>
            <a:off x="539399" y="1320801"/>
            <a:ext cx="5251427" cy="1328116"/>
          </a:xfrm>
          <a:prstGeom prst="rect">
            <a:avLst/>
          </a:prstGeom>
        </p:spPr>
        <p:txBody>
          <a:bodyPr rtlCol="0" anchor="t">
            <a:normAutofit/>
          </a:bodyPr>
          <a:lstStyle>
            <a:lvl1pPr marL="0" indent="0">
              <a:buNone/>
              <a:defRPr sz="3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sp>
        <p:nvSpPr>
          <p:cNvPr id="7" name="Title 1">
            <a:extLst>
              <a:ext uri="{FF2B5EF4-FFF2-40B4-BE49-F238E27FC236}">
                <a16:creationId xmlns:a16="http://schemas.microsoft.com/office/drawing/2014/main" id="{E752026E-6120-D348-884D-29DC6882CA93}"/>
              </a:ext>
            </a:extLst>
          </p:cNvPr>
          <p:cNvSpPr>
            <a:spLocks noGrp="1"/>
          </p:cNvSpPr>
          <p:nvPr>
            <p:ph type="ctrTitle" hasCustomPrompt="1"/>
          </p:nvPr>
        </p:nvSpPr>
        <p:spPr>
          <a:xfrm>
            <a:off x="539399" y="544913"/>
            <a:ext cx="5251427" cy="775888"/>
          </a:xfrm>
          <a:prstGeom prst="rect">
            <a:avLst/>
          </a:prstGeom>
        </p:spPr>
        <p:txBody>
          <a:bodyPr rtlCol="0" anchor="t">
            <a:noAutofit/>
          </a:bodyPr>
          <a:lstStyle>
            <a:lvl1pPr algn="l">
              <a:defRPr sz="54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pPr rtl="0"/>
            <a:r>
              <a:rPr lang="ga"/>
              <a:t>CLICK TO EDIT MASTER TITLE STYLE</a:t>
            </a:r>
          </a:p>
        </p:txBody>
      </p:sp>
      <p:pic>
        <p:nvPicPr>
          <p:cNvPr id="4" name="Picture 3">
            <a:extLst>
              <a:ext uri="{FF2B5EF4-FFF2-40B4-BE49-F238E27FC236}">
                <a16:creationId xmlns:a16="http://schemas.microsoft.com/office/drawing/2014/main" id="{AE7815B4-9161-F645-BEE7-B0340FADFD6B}"/>
              </a:ext>
            </a:extLst>
          </p:cNvPr>
          <p:cNvPicPr>
            <a:picLocks noChangeAspect="1"/>
          </p:cNvPicPr>
          <p:nvPr userDrawn="1"/>
        </p:nvPicPr>
        <p:blipFill>
          <a:blip r:embed="rId3"/>
          <a:stretch>
            <a:fillRect/>
          </a:stretch>
        </p:blipFill>
        <p:spPr>
          <a:xfrm>
            <a:off x="455171" y="5559816"/>
            <a:ext cx="1519934" cy="854963"/>
          </a:xfrm>
          <a:prstGeom prst="rect">
            <a:avLst/>
          </a:prstGeom>
        </p:spPr>
      </p:pic>
    </p:spTree>
    <p:extLst>
      <p:ext uri="{BB962C8B-B14F-4D97-AF65-F5344CB8AC3E}">
        <p14:creationId xmlns:p14="http://schemas.microsoft.com/office/powerpoint/2010/main" val="228125971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esson 4: Text and Iconx2">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3334AF9-9604-584A-96C9-2D94AD459AC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Text Placeholder 3">
            <a:extLst>
              <a:ext uri="{FF2B5EF4-FFF2-40B4-BE49-F238E27FC236}">
                <a16:creationId xmlns:a16="http://schemas.microsoft.com/office/drawing/2014/main" id="{E6A6DE4A-F94E-0345-8E0A-91C0C734B2EE}"/>
              </a:ext>
            </a:extLst>
          </p:cNvPr>
          <p:cNvSpPr>
            <a:spLocks noGrp="1"/>
          </p:cNvSpPr>
          <p:nvPr>
            <p:ph type="body" sz="quarter" idx="11"/>
          </p:nvPr>
        </p:nvSpPr>
        <p:spPr>
          <a:xfrm>
            <a:off x="539399" y="1708879"/>
            <a:ext cx="7829685" cy="4595696"/>
          </a:xfrm>
          <a:prstGeom prst="rect">
            <a:avLst/>
          </a:prstGeom>
        </p:spPr>
        <p:txBody>
          <a:bodyPr rtlCol="0"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pic>
        <p:nvPicPr>
          <p:cNvPr id="3" name="Picture 2">
            <a:extLst>
              <a:ext uri="{FF2B5EF4-FFF2-40B4-BE49-F238E27FC236}">
                <a16:creationId xmlns:a16="http://schemas.microsoft.com/office/drawing/2014/main" id="{A5A3B81D-03BD-4149-9F8B-ECAA0124FCCB}"/>
              </a:ext>
            </a:extLst>
          </p:cNvPr>
          <p:cNvPicPr>
            <a:picLocks noChangeAspect="1"/>
          </p:cNvPicPr>
          <p:nvPr userDrawn="1"/>
        </p:nvPicPr>
        <p:blipFill>
          <a:blip r:embed="rId3"/>
          <a:stretch>
            <a:fillRect/>
          </a:stretch>
        </p:blipFill>
        <p:spPr>
          <a:xfrm>
            <a:off x="8299422" y="1459667"/>
            <a:ext cx="3901672" cy="1629522"/>
          </a:xfrm>
          <a:prstGeom prst="rect">
            <a:avLst/>
          </a:prstGeom>
        </p:spPr>
      </p:pic>
      <p:sp>
        <p:nvSpPr>
          <p:cNvPr id="11" name="Text Placeholder 3">
            <a:extLst>
              <a:ext uri="{FF2B5EF4-FFF2-40B4-BE49-F238E27FC236}">
                <a16:creationId xmlns:a16="http://schemas.microsoft.com/office/drawing/2014/main" id="{EC0A4D5E-CAED-B34E-935E-D5953BB643BD}"/>
              </a:ext>
            </a:extLst>
          </p:cNvPr>
          <p:cNvSpPr>
            <a:spLocks noGrp="1"/>
          </p:cNvSpPr>
          <p:nvPr>
            <p:ph type="body" sz="quarter" idx="12"/>
          </p:nvPr>
        </p:nvSpPr>
        <p:spPr>
          <a:xfrm>
            <a:off x="9762241" y="1793568"/>
            <a:ext cx="2077662" cy="961719"/>
          </a:xfrm>
          <a:prstGeom prst="rect">
            <a:avLst/>
          </a:prstGeom>
        </p:spPr>
        <p:txBody>
          <a:bodyPr rtlCol="0" anchor="ctr"/>
          <a:lstStyle>
            <a:lvl1pPr marL="0" indent="0">
              <a:buNone/>
              <a:defRPr sz="1600" b="0" i="0">
                <a:solidFill>
                  <a:schemeClr val="bg1"/>
                </a:solidFill>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sp>
        <p:nvSpPr>
          <p:cNvPr id="14" name="Title 1">
            <a:extLst>
              <a:ext uri="{FF2B5EF4-FFF2-40B4-BE49-F238E27FC236}">
                <a16:creationId xmlns:a16="http://schemas.microsoft.com/office/drawing/2014/main" id="{DBAA0F80-095D-6448-AA5B-E0C4B8E2A068}"/>
              </a:ext>
            </a:extLst>
          </p:cNvPr>
          <p:cNvSpPr>
            <a:spLocks noGrp="1"/>
          </p:cNvSpPr>
          <p:nvPr>
            <p:ph type="ctrTitle" hasCustomPrompt="1"/>
          </p:nvPr>
        </p:nvSpPr>
        <p:spPr>
          <a:xfrm>
            <a:off x="539398" y="544913"/>
            <a:ext cx="11113202" cy="1038958"/>
          </a:xfrm>
          <a:prstGeom prst="rect">
            <a:avLst/>
          </a:prstGeom>
        </p:spPr>
        <p:txBody>
          <a:bodyPr rtlCol="0"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pPr rtl="0"/>
            <a:r>
              <a:rPr lang="ga"/>
              <a:t>CLICK TO EDIT MASTER TITLE STYLE</a:t>
            </a:r>
          </a:p>
        </p:txBody>
      </p:sp>
      <p:sp>
        <p:nvSpPr>
          <p:cNvPr id="10" name="Picture Placeholder 9">
            <a:extLst>
              <a:ext uri="{FF2B5EF4-FFF2-40B4-BE49-F238E27FC236}">
                <a16:creationId xmlns:a16="http://schemas.microsoft.com/office/drawing/2014/main" id="{5D9A65FC-E29C-6C44-A87D-91B5A681827E}"/>
              </a:ext>
            </a:extLst>
          </p:cNvPr>
          <p:cNvSpPr>
            <a:spLocks noGrp="1"/>
          </p:cNvSpPr>
          <p:nvPr>
            <p:ph type="pic" sz="quarter" idx="13"/>
          </p:nvPr>
        </p:nvSpPr>
        <p:spPr>
          <a:xfrm>
            <a:off x="8695186" y="1789099"/>
            <a:ext cx="964629" cy="966188"/>
          </a:xfrm>
          <a:prstGeom prst="ellipse">
            <a:avLst/>
          </a:prstGeom>
        </p:spPr>
        <p:txBody>
          <a:bodyPr rtlCol="0"/>
          <a:lstStyle/>
          <a:p>
            <a:pPr rtl="0"/>
            <a:endParaRPr lang="en-US" dirty="0"/>
          </a:p>
        </p:txBody>
      </p:sp>
      <p:pic>
        <p:nvPicPr>
          <p:cNvPr id="9" name="Picture 8">
            <a:extLst>
              <a:ext uri="{FF2B5EF4-FFF2-40B4-BE49-F238E27FC236}">
                <a16:creationId xmlns:a16="http://schemas.microsoft.com/office/drawing/2014/main" id="{138A0A63-E3F5-0246-8F41-17EF9C753BD5}"/>
              </a:ext>
            </a:extLst>
          </p:cNvPr>
          <p:cNvPicPr>
            <a:picLocks noChangeAspect="1"/>
          </p:cNvPicPr>
          <p:nvPr userDrawn="1"/>
        </p:nvPicPr>
        <p:blipFill>
          <a:blip r:embed="rId3"/>
          <a:stretch>
            <a:fillRect/>
          </a:stretch>
        </p:blipFill>
        <p:spPr>
          <a:xfrm>
            <a:off x="8294875" y="2960515"/>
            <a:ext cx="3901672" cy="1629522"/>
          </a:xfrm>
          <a:prstGeom prst="rect">
            <a:avLst/>
          </a:prstGeom>
        </p:spPr>
      </p:pic>
      <p:sp>
        <p:nvSpPr>
          <p:cNvPr id="12" name="Text Placeholder 3">
            <a:extLst>
              <a:ext uri="{FF2B5EF4-FFF2-40B4-BE49-F238E27FC236}">
                <a16:creationId xmlns:a16="http://schemas.microsoft.com/office/drawing/2014/main" id="{6B1438FA-A386-5D4B-B00C-08E80DC96645}"/>
              </a:ext>
            </a:extLst>
          </p:cNvPr>
          <p:cNvSpPr>
            <a:spLocks noGrp="1"/>
          </p:cNvSpPr>
          <p:nvPr>
            <p:ph type="body" sz="quarter" idx="14"/>
          </p:nvPr>
        </p:nvSpPr>
        <p:spPr>
          <a:xfrm>
            <a:off x="9757694" y="3294416"/>
            <a:ext cx="2077662" cy="961719"/>
          </a:xfrm>
          <a:prstGeom prst="rect">
            <a:avLst/>
          </a:prstGeom>
        </p:spPr>
        <p:txBody>
          <a:bodyPr rtlCol="0" anchor="ctr"/>
          <a:lstStyle>
            <a:lvl1pPr marL="0" indent="0">
              <a:buNone/>
              <a:defRPr sz="1600" b="0" i="0">
                <a:solidFill>
                  <a:schemeClr val="bg1"/>
                </a:solidFill>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sp>
        <p:nvSpPr>
          <p:cNvPr id="15" name="Picture Placeholder 9">
            <a:extLst>
              <a:ext uri="{FF2B5EF4-FFF2-40B4-BE49-F238E27FC236}">
                <a16:creationId xmlns:a16="http://schemas.microsoft.com/office/drawing/2014/main" id="{1394918E-A1FB-5E4D-BB48-212AEBA0D2ED}"/>
              </a:ext>
            </a:extLst>
          </p:cNvPr>
          <p:cNvSpPr>
            <a:spLocks noGrp="1"/>
          </p:cNvSpPr>
          <p:nvPr>
            <p:ph type="pic" sz="quarter" idx="15"/>
          </p:nvPr>
        </p:nvSpPr>
        <p:spPr>
          <a:xfrm>
            <a:off x="8690639" y="3289947"/>
            <a:ext cx="964629" cy="966188"/>
          </a:xfrm>
          <a:prstGeom prst="ellipse">
            <a:avLst/>
          </a:prstGeom>
        </p:spPr>
        <p:txBody>
          <a:bodyPr rtlCol="0"/>
          <a:lstStyle/>
          <a:p>
            <a:pPr rtl="0"/>
            <a:endParaRPr lang="en-US" dirty="0"/>
          </a:p>
        </p:txBody>
      </p:sp>
      <p:pic>
        <p:nvPicPr>
          <p:cNvPr id="17" name="Picture 16">
            <a:extLst>
              <a:ext uri="{FF2B5EF4-FFF2-40B4-BE49-F238E27FC236}">
                <a16:creationId xmlns:a16="http://schemas.microsoft.com/office/drawing/2014/main" id="{9CA4EAFD-7907-2E4A-86FC-C1840671ECA5}"/>
              </a:ext>
            </a:extLst>
          </p:cNvPr>
          <p:cNvPicPr>
            <a:picLocks noChangeAspect="1"/>
          </p:cNvPicPr>
          <p:nvPr userDrawn="1"/>
        </p:nvPicPr>
        <p:blipFill>
          <a:blip r:embed="rId4"/>
          <a:stretch>
            <a:fillRect/>
          </a:stretch>
        </p:blipFill>
        <p:spPr>
          <a:xfrm>
            <a:off x="10626985" y="5554189"/>
            <a:ext cx="1487261" cy="1303811"/>
          </a:xfrm>
          <a:prstGeom prst="rect">
            <a:avLst/>
          </a:prstGeom>
        </p:spPr>
      </p:pic>
    </p:spTree>
    <p:extLst>
      <p:ext uri="{BB962C8B-B14F-4D97-AF65-F5344CB8AC3E}">
        <p14:creationId xmlns:p14="http://schemas.microsoft.com/office/powerpoint/2010/main" val="348955152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par>
                                <p:cTn id="12" presetID="10" presetClass="entr" presetSubtype="0" fill="hold" grpId="0" nodeType="withEffect" nodePh="1">
                                  <p:stCondLst>
                                    <p:cond delay="1000"/>
                                  </p:stCondLst>
                                  <p:endCondLst>
                                    <p:cond evt="begin" delay="0">
                                      <p:tn val="12"/>
                                    </p:cond>
                                  </p:end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1+#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10" presetClass="entr" presetSubtype="0" fill="hold" grpId="0" nodeType="withEffect">
                                  <p:stCondLst>
                                    <p:cond delay="100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fade">
                                      <p:cBhvr>
                                        <p:cTn id="23" dur="500"/>
                                        <p:tgtEl>
                                          <p:spTgt spid="12">
                                            <p:txEl>
                                              <p:pRg st="0" end="0"/>
                                            </p:txEl>
                                          </p:spTgt>
                                        </p:tgtEl>
                                      </p:cBhvr>
                                    </p:animEffect>
                                  </p:childTnLst>
                                </p:cTn>
                              </p:par>
                              <p:par>
                                <p:cTn id="24" presetID="10" presetClass="entr" presetSubtype="0" fill="hold" grpId="0" nodeType="withEffect" nodePh="1">
                                  <p:stCondLst>
                                    <p:cond delay="1000"/>
                                  </p:stCondLst>
                                  <p:endCondLst>
                                    <p:cond evt="begin" delay="0">
                                      <p:tn val="24"/>
                                    </p:cond>
                                  </p:end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withEffect">
                  <p:stCondLst>
                    <p:cond delay="10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0" grpId="0"/>
      <p:bldP spid="12" grpId="0" build="p">
        <p:tmplLst>
          <p:tmpl lvl="1">
            <p:tnLst>
              <p:par>
                <p:cTn presetID="10" presetClass="entr" presetSubtype="0" fill="hold" nodeType="withEffect">
                  <p:stCondLst>
                    <p:cond delay="10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5" grpId="0"/>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esson 4: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EB62378-3688-774C-B812-704BF5466EA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ext Placeholder 3">
            <a:extLst>
              <a:ext uri="{FF2B5EF4-FFF2-40B4-BE49-F238E27FC236}">
                <a16:creationId xmlns:a16="http://schemas.microsoft.com/office/drawing/2014/main" id="{D9D81B49-4E20-1345-836A-BAF2B44BC1BA}"/>
              </a:ext>
            </a:extLst>
          </p:cNvPr>
          <p:cNvSpPr>
            <a:spLocks noGrp="1"/>
          </p:cNvSpPr>
          <p:nvPr>
            <p:ph type="body" sz="quarter" idx="11"/>
          </p:nvPr>
        </p:nvSpPr>
        <p:spPr>
          <a:xfrm>
            <a:off x="539399" y="1708879"/>
            <a:ext cx="11113201" cy="4595696"/>
          </a:xfrm>
          <a:prstGeom prst="rect">
            <a:avLst/>
          </a:prstGeom>
        </p:spPr>
        <p:txBody>
          <a:bodyPr rtlCol="0"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sp>
        <p:nvSpPr>
          <p:cNvPr id="5" name="Title 1">
            <a:extLst>
              <a:ext uri="{FF2B5EF4-FFF2-40B4-BE49-F238E27FC236}">
                <a16:creationId xmlns:a16="http://schemas.microsoft.com/office/drawing/2014/main" id="{5EA3E893-5336-EE47-BF17-630B29BD1C85}"/>
              </a:ext>
            </a:extLst>
          </p:cNvPr>
          <p:cNvSpPr>
            <a:spLocks noGrp="1"/>
          </p:cNvSpPr>
          <p:nvPr>
            <p:ph type="ctrTitle" hasCustomPrompt="1"/>
          </p:nvPr>
        </p:nvSpPr>
        <p:spPr>
          <a:xfrm>
            <a:off x="539398" y="544913"/>
            <a:ext cx="11113202" cy="1038958"/>
          </a:xfrm>
          <a:prstGeom prst="rect">
            <a:avLst/>
          </a:prstGeom>
        </p:spPr>
        <p:txBody>
          <a:bodyPr rtlCol="0"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pPr rtl="0"/>
            <a:r>
              <a:rPr lang="ga"/>
              <a:t>CLICK TO EDIT MASTER TITLE STYLE</a:t>
            </a:r>
          </a:p>
        </p:txBody>
      </p:sp>
      <p:pic>
        <p:nvPicPr>
          <p:cNvPr id="8" name="Picture 7">
            <a:extLst>
              <a:ext uri="{FF2B5EF4-FFF2-40B4-BE49-F238E27FC236}">
                <a16:creationId xmlns:a16="http://schemas.microsoft.com/office/drawing/2014/main" id="{CE0FFEBA-DBBF-9C40-825A-E54F21F32AE4}"/>
              </a:ext>
            </a:extLst>
          </p:cNvPr>
          <p:cNvPicPr>
            <a:picLocks noChangeAspect="1"/>
          </p:cNvPicPr>
          <p:nvPr userDrawn="1"/>
        </p:nvPicPr>
        <p:blipFill>
          <a:blip r:embed="rId3"/>
          <a:stretch>
            <a:fillRect/>
          </a:stretch>
        </p:blipFill>
        <p:spPr>
          <a:xfrm>
            <a:off x="10626985" y="5554189"/>
            <a:ext cx="1487261" cy="1303811"/>
          </a:xfrm>
          <a:prstGeom prst="rect">
            <a:avLst/>
          </a:prstGeom>
        </p:spPr>
      </p:pic>
    </p:spTree>
    <p:extLst>
      <p:ext uri="{BB962C8B-B14F-4D97-AF65-F5344CB8AC3E}">
        <p14:creationId xmlns:p14="http://schemas.microsoft.com/office/powerpoint/2010/main" val="309050173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esson 5: Pictur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02E9D8-8AF8-1B43-9658-F15B43E81F6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Picture Placeholder 11">
            <a:extLst>
              <a:ext uri="{FF2B5EF4-FFF2-40B4-BE49-F238E27FC236}">
                <a16:creationId xmlns:a16="http://schemas.microsoft.com/office/drawing/2014/main" id="{CFE386FA-3270-D843-86AD-2F34900F6B20}"/>
              </a:ext>
            </a:extLst>
          </p:cNvPr>
          <p:cNvSpPr>
            <a:spLocks noGrp="1"/>
          </p:cNvSpPr>
          <p:nvPr>
            <p:ph type="pic" sz="quarter" idx="10"/>
          </p:nvPr>
        </p:nvSpPr>
        <p:spPr>
          <a:xfrm>
            <a:off x="3865964" y="-1430721"/>
            <a:ext cx="9515577" cy="9469746"/>
          </a:xfrm>
          <a:custGeom>
            <a:avLst/>
            <a:gdLst>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709758 w 8872904"/>
              <a:gd name="connsiteY5" fmla="*/ 1333820 h 8686835"/>
              <a:gd name="connsiteX6" fmla="*/ 7573497 w 8872904"/>
              <a:gd name="connsiteY6" fmla="*/ 1272158 h 8686835"/>
              <a:gd name="connsiteX7" fmla="*/ 7510514 w 8872904"/>
              <a:gd name="connsiteY7" fmla="*/ 3096813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374907 w 8872904"/>
              <a:gd name="connsiteY5" fmla="*/ 2119431 h 8686835"/>
              <a:gd name="connsiteX6" fmla="*/ 7573497 w 8872904"/>
              <a:gd name="connsiteY6" fmla="*/ 1272158 h 8686835"/>
              <a:gd name="connsiteX7" fmla="*/ 7510514 w 8872904"/>
              <a:gd name="connsiteY7" fmla="*/ 3096813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374907 w 8872904"/>
              <a:gd name="connsiteY5" fmla="*/ 2119431 h 8686835"/>
              <a:gd name="connsiteX6" fmla="*/ 7573497 w 8872904"/>
              <a:gd name="connsiteY6" fmla="*/ 1272158 h 8686835"/>
              <a:gd name="connsiteX7" fmla="*/ 6789297 w 8872904"/>
              <a:gd name="connsiteY7" fmla="*/ 3174086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374907 w 8872904"/>
              <a:gd name="connsiteY5" fmla="*/ 2119431 h 8686835"/>
              <a:gd name="connsiteX6" fmla="*/ 7547739 w 8872904"/>
              <a:gd name="connsiteY6" fmla="*/ 692609 h 8686835"/>
              <a:gd name="connsiteX7" fmla="*/ 6789297 w 8872904"/>
              <a:gd name="connsiteY7" fmla="*/ 3174086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510514 w 9040329"/>
              <a:gd name="connsiteY9" fmla="*/ 5590022 h 8686835"/>
              <a:gd name="connsiteX10" fmla="*/ 7573497 w 9040329"/>
              <a:gd name="connsiteY10" fmla="*/ 7414677 h 8686835"/>
              <a:gd name="connsiteX11" fmla="*/ 5709758 w 9040329"/>
              <a:gd name="connsiteY11" fmla="*/ 7353015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7573497 w 9040329"/>
              <a:gd name="connsiteY10" fmla="*/ 7414677 h 8686835"/>
              <a:gd name="connsiteX11" fmla="*/ 5709758 w 9040329"/>
              <a:gd name="connsiteY11" fmla="*/ 7353015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8603807 w 9040329"/>
              <a:gd name="connsiteY10" fmla="*/ 7440435 h 8686835"/>
              <a:gd name="connsiteX11" fmla="*/ 5709758 w 9040329"/>
              <a:gd name="connsiteY11" fmla="*/ 7353015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8603807 w 9040329"/>
              <a:gd name="connsiteY10" fmla="*/ 7440435 h 8686835"/>
              <a:gd name="connsiteX11" fmla="*/ 5993094 w 9040329"/>
              <a:gd name="connsiteY11" fmla="*/ 6464373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8603807 w 9040329"/>
              <a:gd name="connsiteY10" fmla="*/ 7440435 h 8686835"/>
              <a:gd name="connsiteX11" fmla="*/ 5993094 w 9040329"/>
              <a:gd name="connsiteY11" fmla="*/ 6464373 h 8686835"/>
              <a:gd name="connsiteX12" fmla="*/ 4436452 w 9040329"/>
              <a:gd name="connsiteY12" fmla="*/ 8686835 h 8686835"/>
              <a:gd name="connsiteX13" fmla="*/ 4154819 w 9040329"/>
              <a:gd name="connsiteY13" fmla="*/ 6709071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964421"/>
              <a:gd name="connsiteX1" fmla="*/ 1362390 w 9040329"/>
              <a:gd name="connsiteY1" fmla="*/ 3096813 h 8964421"/>
              <a:gd name="connsiteX2" fmla="*/ 1299407 w 9040329"/>
              <a:gd name="connsiteY2" fmla="*/ 1272158 h 8964421"/>
              <a:gd name="connsiteX3" fmla="*/ 3163146 w 9040329"/>
              <a:gd name="connsiteY3" fmla="*/ 1333820 h 8964421"/>
              <a:gd name="connsiteX4" fmla="*/ 4436452 w 9040329"/>
              <a:gd name="connsiteY4" fmla="*/ 0 h 8964421"/>
              <a:gd name="connsiteX5" fmla="*/ 5374907 w 9040329"/>
              <a:gd name="connsiteY5" fmla="*/ 2119431 h 8964421"/>
              <a:gd name="connsiteX6" fmla="*/ 7547739 w 9040329"/>
              <a:gd name="connsiteY6" fmla="*/ 692609 h 8964421"/>
              <a:gd name="connsiteX7" fmla="*/ 6789297 w 9040329"/>
              <a:gd name="connsiteY7" fmla="*/ 3174086 h 8964421"/>
              <a:gd name="connsiteX8" fmla="*/ 9040329 w 9040329"/>
              <a:gd name="connsiteY8" fmla="*/ 3841142 h 8964421"/>
              <a:gd name="connsiteX9" fmla="*/ 7111268 w 9040329"/>
              <a:gd name="connsiteY9" fmla="*/ 4984715 h 8964421"/>
              <a:gd name="connsiteX10" fmla="*/ 8603807 w 9040329"/>
              <a:gd name="connsiteY10" fmla="*/ 7440435 h 8964421"/>
              <a:gd name="connsiteX11" fmla="*/ 5993094 w 9040329"/>
              <a:gd name="connsiteY11" fmla="*/ 6464373 h 8964421"/>
              <a:gd name="connsiteX12" fmla="*/ 5318194 w 9040329"/>
              <a:gd name="connsiteY12" fmla="*/ 8964421 h 8964421"/>
              <a:gd name="connsiteX13" fmla="*/ 4154819 w 9040329"/>
              <a:gd name="connsiteY13" fmla="*/ 6709071 h 8964421"/>
              <a:gd name="connsiteX14" fmla="*/ 1299407 w 9040329"/>
              <a:gd name="connsiteY14" fmla="*/ 7414677 h 8964421"/>
              <a:gd name="connsiteX15" fmla="*/ 1362390 w 9040329"/>
              <a:gd name="connsiteY15" fmla="*/ 5590022 h 8964421"/>
              <a:gd name="connsiteX16" fmla="*/ 0 w 9040329"/>
              <a:gd name="connsiteY16" fmla="*/ 4343418 h 8964421"/>
              <a:gd name="connsiteX0" fmla="*/ 0 w 9040329"/>
              <a:gd name="connsiteY0" fmla="*/ 4343418 h 8964421"/>
              <a:gd name="connsiteX1" fmla="*/ 1362390 w 9040329"/>
              <a:gd name="connsiteY1" fmla="*/ 3096813 h 8964421"/>
              <a:gd name="connsiteX2" fmla="*/ 1299407 w 9040329"/>
              <a:gd name="connsiteY2" fmla="*/ 1272158 h 8964421"/>
              <a:gd name="connsiteX3" fmla="*/ 3163146 w 9040329"/>
              <a:gd name="connsiteY3" fmla="*/ 1333820 h 8964421"/>
              <a:gd name="connsiteX4" fmla="*/ 4436452 w 9040329"/>
              <a:gd name="connsiteY4" fmla="*/ 0 h 8964421"/>
              <a:gd name="connsiteX5" fmla="*/ 5374907 w 9040329"/>
              <a:gd name="connsiteY5" fmla="*/ 2119431 h 8964421"/>
              <a:gd name="connsiteX6" fmla="*/ 7547739 w 9040329"/>
              <a:gd name="connsiteY6" fmla="*/ 692609 h 8964421"/>
              <a:gd name="connsiteX7" fmla="*/ 6789297 w 9040329"/>
              <a:gd name="connsiteY7" fmla="*/ 3174086 h 8964421"/>
              <a:gd name="connsiteX8" fmla="*/ 9040329 w 9040329"/>
              <a:gd name="connsiteY8" fmla="*/ 3841142 h 8964421"/>
              <a:gd name="connsiteX9" fmla="*/ 7111268 w 9040329"/>
              <a:gd name="connsiteY9" fmla="*/ 4984715 h 8964421"/>
              <a:gd name="connsiteX10" fmla="*/ 8603807 w 9040329"/>
              <a:gd name="connsiteY10" fmla="*/ 7440435 h 8964421"/>
              <a:gd name="connsiteX11" fmla="*/ 5993094 w 9040329"/>
              <a:gd name="connsiteY11" fmla="*/ 6464373 h 8964421"/>
              <a:gd name="connsiteX12" fmla="*/ 5318194 w 9040329"/>
              <a:gd name="connsiteY12" fmla="*/ 8964421 h 8964421"/>
              <a:gd name="connsiteX13" fmla="*/ 4154819 w 9040329"/>
              <a:gd name="connsiteY13" fmla="*/ 6709071 h 8964421"/>
              <a:gd name="connsiteX14" fmla="*/ 1887236 w 9040329"/>
              <a:gd name="connsiteY14" fmla="*/ 8149463 h 8964421"/>
              <a:gd name="connsiteX15" fmla="*/ 1362390 w 9040329"/>
              <a:gd name="connsiteY15" fmla="*/ 5590022 h 8964421"/>
              <a:gd name="connsiteX16" fmla="*/ 0 w 9040329"/>
              <a:gd name="connsiteY16" fmla="*/ 4343418 h 8964421"/>
              <a:gd name="connsiteX0" fmla="*/ 0 w 9040329"/>
              <a:gd name="connsiteY0" fmla="*/ 4343418 h 8964421"/>
              <a:gd name="connsiteX1" fmla="*/ 1362390 w 9040329"/>
              <a:gd name="connsiteY1" fmla="*/ 3096813 h 8964421"/>
              <a:gd name="connsiteX2" fmla="*/ 1299407 w 9040329"/>
              <a:gd name="connsiteY2" fmla="*/ 1272158 h 8964421"/>
              <a:gd name="connsiteX3" fmla="*/ 3163146 w 9040329"/>
              <a:gd name="connsiteY3" fmla="*/ 1333820 h 8964421"/>
              <a:gd name="connsiteX4" fmla="*/ 4436452 w 9040329"/>
              <a:gd name="connsiteY4" fmla="*/ 0 h 8964421"/>
              <a:gd name="connsiteX5" fmla="*/ 5374907 w 9040329"/>
              <a:gd name="connsiteY5" fmla="*/ 2119431 h 8964421"/>
              <a:gd name="connsiteX6" fmla="*/ 7547739 w 9040329"/>
              <a:gd name="connsiteY6" fmla="*/ 692609 h 8964421"/>
              <a:gd name="connsiteX7" fmla="*/ 6789297 w 9040329"/>
              <a:gd name="connsiteY7" fmla="*/ 3174086 h 8964421"/>
              <a:gd name="connsiteX8" fmla="*/ 9040329 w 9040329"/>
              <a:gd name="connsiteY8" fmla="*/ 3841142 h 8964421"/>
              <a:gd name="connsiteX9" fmla="*/ 7111268 w 9040329"/>
              <a:gd name="connsiteY9" fmla="*/ 4984715 h 8964421"/>
              <a:gd name="connsiteX10" fmla="*/ 8603807 w 9040329"/>
              <a:gd name="connsiteY10" fmla="*/ 7440435 h 8964421"/>
              <a:gd name="connsiteX11" fmla="*/ 5993094 w 9040329"/>
              <a:gd name="connsiteY11" fmla="*/ 6464373 h 8964421"/>
              <a:gd name="connsiteX12" fmla="*/ 5318194 w 9040329"/>
              <a:gd name="connsiteY12" fmla="*/ 8964421 h 8964421"/>
              <a:gd name="connsiteX13" fmla="*/ 4154819 w 9040329"/>
              <a:gd name="connsiteY13" fmla="*/ 6709071 h 8964421"/>
              <a:gd name="connsiteX14" fmla="*/ 1887236 w 9040329"/>
              <a:gd name="connsiteY14" fmla="*/ 8149463 h 8964421"/>
              <a:gd name="connsiteX15" fmla="*/ 2668676 w 9040329"/>
              <a:gd name="connsiteY15" fmla="*/ 5606350 h 8964421"/>
              <a:gd name="connsiteX16" fmla="*/ 0 w 9040329"/>
              <a:gd name="connsiteY16" fmla="*/ 4343418 h 8964421"/>
              <a:gd name="connsiteX0" fmla="*/ 0 w 9105643"/>
              <a:gd name="connsiteY0" fmla="*/ 5045547 h 8964421"/>
              <a:gd name="connsiteX1" fmla="*/ 1427704 w 9105643"/>
              <a:gd name="connsiteY1" fmla="*/ 3096813 h 8964421"/>
              <a:gd name="connsiteX2" fmla="*/ 1364721 w 9105643"/>
              <a:gd name="connsiteY2" fmla="*/ 1272158 h 8964421"/>
              <a:gd name="connsiteX3" fmla="*/ 3228460 w 9105643"/>
              <a:gd name="connsiteY3" fmla="*/ 1333820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45547 h 8964421"/>
              <a:gd name="connsiteX1" fmla="*/ 2505389 w 9105643"/>
              <a:gd name="connsiteY1" fmla="*/ 3798942 h 8964421"/>
              <a:gd name="connsiteX2" fmla="*/ 1364721 w 9105643"/>
              <a:gd name="connsiteY2" fmla="*/ 1272158 h 8964421"/>
              <a:gd name="connsiteX3" fmla="*/ 3228460 w 9105643"/>
              <a:gd name="connsiteY3" fmla="*/ 1333820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45547 h 8964421"/>
              <a:gd name="connsiteX1" fmla="*/ 2505389 w 9105643"/>
              <a:gd name="connsiteY1" fmla="*/ 3798942 h 8964421"/>
              <a:gd name="connsiteX2" fmla="*/ 972835 w 9105643"/>
              <a:gd name="connsiteY2" fmla="*/ 1500758 h 8964421"/>
              <a:gd name="connsiteX3" fmla="*/ 3228460 w 9105643"/>
              <a:gd name="connsiteY3" fmla="*/ 1333820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45547 h 8964421"/>
              <a:gd name="connsiteX1" fmla="*/ 2505389 w 9105643"/>
              <a:gd name="connsiteY1" fmla="*/ 3798942 h 8964421"/>
              <a:gd name="connsiteX2" fmla="*/ 972835 w 9105643"/>
              <a:gd name="connsiteY2" fmla="*/ 1500758 h 8964421"/>
              <a:gd name="connsiteX3" fmla="*/ 3604017 w 9105643"/>
              <a:gd name="connsiteY3" fmla="*/ 2313534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12890 h 8931764"/>
              <a:gd name="connsiteX1" fmla="*/ 2505389 w 9105643"/>
              <a:gd name="connsiteY1" fmla="*/ 3766285 h 8931764"/>
              <a:gd name="connsiteX2" fmla="*/ 972835 w 9105643"/>
              <a:gd name="connsiteY2" fmla="*/ 1468101 h 8931764"/>
              <a:gd name="connsiteX3" fmla="*/ 3604017 w 9105643"/>
              <a:gd name="connsiteY3" fmla="*/ 2280877 h 8931764"/>
              <a:gd name="connsiteX4" fmla="*/ 4191523 w 9105643"/>
              <a:gd name="connsiteY4" fmla="*/ 0 h 8931764"/>
              <a:gd name="connsiteX5" fmla="*/ 5440221 w 9105643"/>
              <a:gd name="connsiteY5" fmla="*/ 2086774 h 8931764"/>
              <a:gd name="connsiteX6" fmla="*/ 7613053 w 9105643"/>
              <a:gd name="connsiteY6" fmla="*/ 659952 h 8931764"/>
              <a:gd name="connsiteX7" fmla="*/ 6854611 w 9105643"/>
              <a:gd name="connsiteY7" fmla="*/ 3141429 h 8931764"/>
              <a:gd name="connsiteX8" fmla="*/ 9105643 w 9105643"/>
              <a:gd name="connsiteY8" fmla="*/ 3808485 h 8931764"/>
              <a:gd name="connsiteX9" fmla="*/ 7176582 w 9105643"/>
              <a:gd name="connsiteY9" fmla="*/ 4952058 h 8931764"/>
              <a:gd name="connsiteX10" fmla="*/ 8669121 w 9105643"/>
              <a:gd name="connsiteY10" fmla="*/ 7407778 h 8931764"/>
              <a:gd name="connsiteX11" fmla="*/ 6058408 w 9105643"/>
              <a:gd name="connsiteY11" fmla="*/ 6431716 h 8931764"/>
              <a:gd name="connsiteX12" fmla="*/ 5383508 w 9105643"/>
              <a:gd name="connsiteY12" fmla="*/ 8931764 h 8931764"/>
              <a:gd name="connsiteX13" fmla="*/ 4220133 w 9105643"/>
              <a:gd name="connsiteY13" fmla="*/ 6676414 h 8931764"/>
              <a:gd name="connsiteX14" fmla="*/ 1952550 w 9105643"/>
              <a:gd name="connsiteY14" fmla="*/ 8116806 h 8931764"/>
              <a:gd name="connsiteX15" fmla="*/ 2733990 w 9105643"/>
              <a:gd name="connsiteY15" fmla="*/ 5573693 h 8931764"/>
              <a:gd name="connsiteX16" fmla="*/ 0 w 9105643"/>
              <a:gd name="connsiteY16" fmla="*/ 5012890 h 8931764"/>
              <a:gd name="connsiteX0" fmla="*/ 0 w 9105643"/>
              <a:gd name="connsiteY0" fmla="*/ 5012890 h 8931764"/>
              <a:gd name="connsiteX1" fmla="*/ 2505389 w 9105643"/>
              <a:gd name="connsiteY1" fmla="*/ 3766285 h 8931764"/>
              <a:gd name="connsiteX2" fmla="*/ 972835 w 9105643"/>
              <a:gd name="connsiteY2" fmla="*/ 1468101 h 8931764"/>
              <a:gd name="connsiteX3" fmla="*/ 3604017 w 9105643"/>
              <a:gd name="connsiteY3" fmla="*/ 2280877 h 8931764"/>
              <a:gd name="connsiteX4" fmla="*/ 4191523 w 9105643"/>
              <a:gd name="connsiteY4" fmla="*/ 0 h 8931764"/>
              <a:gd name="connsiteX5" fmla="*/ 5430172 w 9105643"/>
              <a:gd name="connsiteY5" fmla="*/ 2046581 h 8931764"/>
              <a:gd name="connsiteX6" fmla="*/ 7613053 w 9105643"/>
              <a:gd name="connsiteY6" fmla="*/ 659952 h 8931764"/>
              <a:gd name="connsiteX7" fmla="*/ 6854611 w 9105643"/>
              <a:gd name="connsiteY7" fmla="*/ 3141429 h 8931764"/>
              <a:gd name="connsiteX8" fmla="*/ 9105643 w 9105643"/>
              <a:gd name="connsiteY8" fmla="*/ 3808485 h 8931764"/>
              <a:gd name="connsiteX9" fmla="*/ 7176582 w 9105643"/>
              <a:gd name="connsiteY9" fmla="*/ 4952058 h 8931764"/>
              <a:gd name="connsiteX10" fmla="*/ 8669121 w 9105643"/>
              <a:gd name="connsiteY10" fmla="*/ 7407778 h 8931764"/>
              <a:gd name="connsiteX11" fmla="*/ 6058408 w 9105643"/>
              <a:gd name="connsiteY11" fmla="*/ 6431716 h 8931764"/>
              <a:gd name="connsiteX12" fmla="*/ 5383508 w 9105643"/>
              <a:gd name="connsiteY12" fmla="*/ 8931764 h 8931764"/>
              <a:gd name="connsiteX13" fmla="*/ 4220133 w 9105643"/>
              <a:gd name="connsiteY13" fmla="*/ 6676414 h 8931764"/>
              <a:gd name="connsiteX14" fmla="*/ 1952550 w 9105643"/>
              <a:gd name="connsiteY14" fmla="*/ 8116806 h 8931764"/>
              <a:gd name="connsiteX15" fmla="*/ 2733990 w 9105643"/>
              <a:gd name="connsiteY15" fmla="*/ 5573693 h 8931764"/>
              <a:gd name="connsiteX16" fmla="*/ 0 w 9105643"/>
              <a:gd name="connsiteY16" fmla="*/ 5012890 h 8931764"/>
              <a:gd name="connsiteX0" fmla="*/ 0 w 9105643"/>
              <a:gd name="connsiteY0" fmla="*/ 5304292 h 9223166"/>
              <a:gd name="connsiteX1" fmla="*/ 2505389 w 9105643"/>
              <a:gd name="connsiteY1" fmla="*/ 4057687 h 9223166"/>
              <a:gd name="connsiteX2" fmla="*/ 972835 w 9105643"/>
              <a:gd name="connsiteY2" fmla="*/ 1759503 h 9223166"/>
              <a:gd name="connsiteX3" fmla="*/ 3604017 w 9105643"/>
              <a:gd name="connsiteY3" fmla="*/ 2572279 h 9223166"/>
              <a:gd name="connsiteX4" fmla="*/ 4161378 w 9105643"/>
              <a:gd name="connsiteY4" fmla="*/ 0 h 9223166"/>
              <a:gd name="connsiteX5" fmla="*/ 5430172 w 9105643"/>
              <a:gd name="connsiteY5" fmla="*/ 2337983 h 9223166"/>
              <a:gd name="connsiteX6" fmla="*/ 7613053 w 9105643"/>
              <a:gd name="connsiteY6" fmla="*/ 951354 h 9223166"/>
              <a:gd name="connsiteX7" fmla="*/ 6854611 w 9105643"/>
              <a:gd name="connsiteY7" fmla="*/ 3432831 h 9223166"/>
              <a:gd name="connsiteX8" fmla="*/ 9105643 w 9105643"/>
              <a:gd name="connsiteY8" fmla="*/ 4099887 h 9223166"/>
              <a:gd name="connsiteX9" fmla="*/ 7176582 w 9105643"/>
              <a:gd name="connsiteY9" fmla="*/ 5243460 h 9223166"/>
              <a:gd name="connsiteX10" fmla="*/ 8669121 w 9105643"/>
              <a:gd name="connsiteY10" fmla="*/ 7699180 h 9223166"/>
              <a:gd name="connsiteX11" fmla="*/ 6058408 w 9105643"/>
              <a:gd name="connsiteY11" fmla="*/ 6723118 h 9223166"/>
              <a:gd name="connsiteX12" fmla="*/ 5383508 w 9105643"/>
              <a:gd name="connsiteY12" fmla="*/ 9223166 h 9223166"/>
              <a:gd name="connsiteX13" fmla="*/ 4220133 w 9105643"/>
              <a:gd name="connsiteY13" fmla="*/ 6967816 h 9223166"/>
              <a:gd name="connsiteX14" fmla="*/ 1952550 w 9105643"/>
              <a:gd name="connsiteY14" fmla="*/ 8408208 h 9223166"/>
              <a:gd name="connsiteX15" fmla="*/ 2733990 w 9105643"/>
              <a:gd name="connsiteY15" fmla="*/ 5865095 h 9223166"/>
              <a:gd name="connsiteX16" fmla="*/ 0 w 9105643"/>
              <a:gd name="connsiteY16" fmla="*/ 5304292 h 9223166"/>
              <a:gd name="connsiteX0" fmla="*/ 0 w 9105643"/>
              <a:gd name="connsiteY0" fmla="*/ 5304292 h 9223166"/>
              <a:gd name="connsiteX1" fmla="*/ 2505389 w 9105643"/>
              <a:gd name="connsiteY1" fmla="*/ 4057687 h 9223166"/>
              <a:gd name="connsiteX2" fmla="*/ 972835 w 9105643"/>
              <a:gd name="connsiteY2" fmla="*/ 1759503 h 9223166"/>
              <a:gd name="connsiteX3" fmla="*/ 3604017 w 9105643"/>
              <a:gd name="connsiteY3" fmla="*/ 2572279 h 9223166"/>
              <a:gd name="connsiteX4" fmla="*/ 4161378 w 9105643"/>
              <a:gd name="connsiteY4" fmla="*/ 0 h 9223166"/>
              <a:gd name="connsiteX5" fmla="*/ 5430172 w 9105643"/>
              <a:gd name="connsiteY5" fmla="*/ 2337983 h 9223166"/>
              <a:gd name="connsiteX6" fmla="*/ 7803972 w 9105643"/>
              <a:gd name="connsiteY6" fmla="*/ 770484 h 9223166"/>
              <a:gd name="connsiteX7" fmla="*/ 6854611 w 9105643"/>
              <a:gd name="connsiteY7" fmla="*/ 3432831 h 9223166"/>
              <a:gd name="connsiteX8" fmla="*/ 9105643 w 9105643"/>
              <a:gd name="connsiteY8" fmla="*/ 4099887 h 9223166"/>
              <a:gd name="connsiteX9" fmla="*/ 7176582 w 9105643"/>
              <a:gd name="connsiteY9" fmla="*/ 5243460 h 9223166"/>
              <a:gd name="connsiteX10" fmla="*/ 8669121 w 9105643"/>
              <a:gd name="connsiteY10" fmla="*/ 7699180 h 9223166"/>
              <a:gd name="connsiteX11" fmla="*/ 6058408 w 9105643"/>
              <a:gd name="connsiteY11" fmla="*/ 6723118 h 9223166"/>
              <a:gd name="connsiteX12" fmla="*/ 5383508 w 9105643"/>
              <a:gd name="connsiteY12" fmla="*/ 9223166 h 9223166"/>
              <a:gd name="connsiteX13" fmla="*/ 4220133 w 9105643"/>
              <a:gd name="connsiteY13" fmla="*/ 6967816 h 9223166"/>
              <a:gd name="connsiteX14" fmla="*/ 1952550 w 9105643"/>
              <a:gd name="connsiteY14" fmla="*/ 8408208 h 9223166"/>
              <a:gd name="connsiteX15" fmla="*/ 2733990 w 9105643"/>
              <a:gd name="connsiteY15" fmla="*/ 5865095 h 9223166"/>
              <a:gd name="connsiteX16" fmla="*/ 0 w 9105643"/>
              <a:gd name="connsiteY16" fmla="*/ 5304292 h 9223166"/>
              <a:gd name="connsiteX0" fmla="*/ 0 w 9105643"/>
              <a:gd name="connsiteY0" fmla="*/ 5304292 h 9223166"/>
              <a:gd name="connsiteX1" fmla="*/ 2505389 w 9105643"/>
              <a:gd name="connsiteY1" fmla="*/ 4057687 h 9223166"/>
              <a:gd name="connsiteX2" fmla="*/ 972835 w 9105643"/>
              <a:gd name="connsiteY2" fmla="*/ 1759503 h 9223166"/>
              <a:gd name="connsiteX3" fmla="*/ 3604017 w 9105643"/>
              <a:gd name="connsiteY3" fmla="*/ 2572279 h 9223166"/>
              <a:gd name="connsiteX4" fmla="*/ 4161378 w 9105643"/>
              <a:gd name="connsiteY4" fmla="*/ 0 h 9223166"/>
              <a:gd name="connsiteX5" fmla="*/ 5430172 w 9105643"/>
              <a:gd name="connsiteY5" fmla="*/ 2337983 h 9223166"/>
              <a:gd name="connsiteX6" fmla="*/ 7703488 w 9105643"/>
              <a:gd name="connsiteY6" fmla="*/ 840822 h 9223166"/>
              <a:gd name="connsiteX7" fmla="*/ 6854611 w 9105643"/>
              <a:gd name="connsiteY7" fmla="*/ 3432831 h 9223166"/>
              <a:gd name="connsiteX8" fmla="*/ 9105643 w 9105643"/>
              <a:gd name="connsiteY8" fmla="*/ 4099887 h 9223166"/>
              <a:gd name="connsiteX9" fmla="*/ 7176582 w 9105643"/>
              <a:gd name="connsiteY9" fmla="*/ 5243460 h 9223166"/>
              <a:gd name="connsiteX10" fmla="*/ 8669121 w 9105643"/>
              <a:gd name="connsiteY10" fmla="*/ 7699180 h 9223166"/>
              <a:gd name="connsiteX11" fmla="*/ 6058408 w 9105643"/>
              <a:gd name="connsiteY11" fmla="*/ 6723118 h 9223166"/>
              <a:gd name="connsiteX12" fmla="*/ 5383508 w 9105643"/>
              <a:gd name="connsiteY12" fmla="*/ 9223166 h 9223166"/>
              <a:gd name="connsiteX13" fmla="*/ 4220133 w 9105643"/>
              <a:gd name="connsiteY13" fmla="*/ 6967816 h 9223166"/>
              <a:gd name="connsiteX14" fmla="*/ 1952550 w 9105643"/>
              <a:gd name="connsiteY14" fmla="*/ 8408208 h 9223166"/>
              <a:gd name="connsiteX15" fmla="*/ 2733990 w 9105643"/>
              <a:gd name="connsiteY15" fmla="*/ 5865095 h 9223166"/>
              <a:gd name="connsiteX16" fmla="*/ 0 w 9105643"/>
              <a:gd name="connsiteY16" fmla="*/ 5304292 h 9223166"/>
              <a:gd name="connsiteX0" fmla="*/ 0 w 9336755"/>
              <a:gd name="connsiteY0" fmla="*/ 5304292 h 9223166"/>
              <a:gd name="connsiteX1" fmla="*/ 2505389 w 9336755"/>
              <a:gd name="connsiteY1" fmla="*/ 4057687 h 9223166"/>
              <a:gd name="connsiteX2" fmla="*/ 972835 w 9336755"/>
              <a:gd name="connsiteY2" fmla="*/ 1759503 h 9223166"/>
              <a:gd name="connsiteX3" fmla="*/ 3604017 w 9336755"/>
              <a:gd name="connsiteY3" fmla="*/ 2572279 h 9223166"/>
              <a:gd name="connsiteX4" fmla="*/ 4161378 w 9336755"/>
              <a:gd name="connsiteY4" fmla="*/ 0 h 9223166"/>
              <a:gd name="connsiteX5" fmla="*/ 5430172 w 9336755"/>
              <a:gd name="connsiteY5" fmla="*/ 2337983 h 9223166"/>
              <a:gd name="connsiteX6" fmla="*/ 7703488 w 9336755"/>
              <a:gd name="connsiteY6" fmla="*/ 840822 h 9223166"/>
              <a:gd name="connsiteX7" fmla="*/ 6854611 w 9336755"/>
              <a:gd name="connsiteY7" fmla="*/ 3432831 h 9223166"/>
              <a:gd name="connsiteX8" fmla="*/ 9336755 w 9336755"/>
              <a:gd name="connsiteY8" fmla="*/ 4019500 h 9223166"/>
              <a:gd name="connsiteX9" fmla="*/ 7176582 w 9336755"/>
              <a:gd name="connsiteY9" fmla="*/ 5243460 h 9223166"/>
              <a:gd name="connsiteX10" fmla="*/ 8669121 w 9336755"/>
              <a:gd name="connsiteY10" fmla="*/ 7699180 h 9223166"/>
              <a:gd name="connsiteX11" fmla="*/ 6058408 w 9336755"/>
              <a:gd name="connsiteY11" fmla="*/ 6723118 h 9223166"/>
              <a:gd name="connsiteX12" fmla="*/ 5383508 w 9336755"/>
              <a:gd name="connsiteY12" fmla="*/ 9223166 h 9223166"/>
              <a:gd name="connsiteX13" fmla="*/ 4220133 w 9336755"/>
              <a:gd name="connsiteY13" fmla="*/ 6967816 h 9223166"/>
              <a:gd name="connsiteX14" fmla="*/ 1952550 w 9336755"/>
              <a:gd name="connsiteY14" fmla="*/ 8408208 h 9223166"/>
              <a:gd name="connsiteX15" fmla="*/ 2733990 w 9336755"/>
              <a:gd name="connsiteY15" fmla="*/ 5865095 h 9223166"/>
              <a:gd name="connsiteX16" fmla="*/ 0 w 9336755"/>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76582 w 9556673"/>
              <a:gd name="connsiteY9" fmla="*/ 5243460 h 9223166"/>
              <a:gd name="connsiteX10" fmla="*/ 8669121 w 9556673"/>
              <a:gd name="connsiteY10" fmla="*/ 769918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669121 w 9556673"/>
              <a:gd name="connsiteY10" fmla="*/ 769918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658847 w 9556673"/>
              <a:gd name="connsiteY10" fmla="*/ 7616987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597202 w 9556673"/>
              <a:gd name="connsiteY10" fmla="*/ 752452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556105 w 9556673"/>
              <a:gd name="connsiteY10" fmla="*/ 752452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556105 w 9556673"/>
              <a:gd name="connsiteY10" fmla="*/ 7524520 h 9223166"/>
              <a:gd name="connsiteX11" fmla="*/ 6017312 w 9556673"/>
              <a:gd name="connsiteY11" fmla="*/ 6712844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469746"/>
              <a:gd name="connsiteX1" fmla="*/ 2505389 w 9556673"/>
              <a:gd name="connsiteY1" fmla="*/ 4057687 h 9469746"/>
              <a:gd name="connsiteX2" fmla="*/ 972835 w 9556673"/>
              <a:gd name="connsiteY2" fmla="*/ 1759503 h 9469746"/>
              <a:gd name="connsiteX3" fmla="*/ 3604017 w 9556673"/>
              <a:gd name="connsiteY3" fmla="*/ 2572279 h 9469746"/>
              <a:gd name="connsiteX4" fmla="*/ 4161378 w 9556673"/>
              <a:gd name="connsiteY4" fmla="*/ 0 h 9469746"/>
              <a:gd name="connsiteX5" fmla="*/ 5430172 w 9556673"/>
              <a:gd name="connsiteY5" fmla="*/ 2337983 h 9469746"/>
              <a:gd name="connsiteX6" fmla="*/ 7703488 w 9556673"/>
              <a:gd name="connsiteY6" fmla="*/ 840822 h 9469746"/>
              <a:gd name="connsiteX7" fmla="*/ 6854611 w 9556673"/>
              <a:gd name="connsiteY7" fmla="*/ 3432831 h 9469746"/>
              <a:gd name="connsiteX8" fmla="*/ 9556673 w 9556673"/>
              <a:gd name="connsiteY8" fmla="*/ 4019500 h 9469746"/>
              <a:gd name="connsiteX9" fmla="*/ 7135486 w 9556673"/>
              <a:gd name="connsiteY9" fmla="*/ 5274283 h 9469746"/>
              <a:gd name="connsiteX10" fmla="*/ 8556105 w 9556673"/>
              <a:gd name="connsiteY10" fmla="*/ 7524520 h 9469746"/>
              <a:gd name="connsiteX11" fmla="*/ 6017312 w 9556673"/>
              <a:gd name="connsiteY11" fmla="*/ 6712844 h 9469746"/>
              <a:gd name="connsiteX12" fmla="*/ 5465701 w 9556673"/>
              <a:gd name="connsiteY12" fmla="*/ 9469746 h 9469746"/>
              <a:gd name="connsiteX13" fmla="*/ 4220133 w 9556673"/>
              <a:gd name="connsiteY13" fmla="*/ 6967816 h 9469746"/>
              <a:gd name="connsiteX14" fmla="*/ 1952550 w 9556673"/>
              <a:gd name="connsiteY14" fmla="*/ 8408208 h 9469746"/>
              <a:gd name="connsiteX15" fmla="*/ 2733990 w 9556673"/>
              <a:gd name="connsiteY15" fmla="*/ 5865095 h 9469746"/>
              <a:gd name="connsiteX16" fmla="*/ 0 w 9556673"/>
              <a:gd name="connsiteY16" fmla="*/ 5304292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62392 w 9515577"/>
              <a:gd name="connsiteY6" fmla="*/ 840822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515009 w 9515577"/>
              <a:gd name="connsiteY10" fmla="*/ 7524520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911454 w 9515577"/>
              <a:gd name="connsiteY14" fmla="*/ 8408208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515009 w 9515577"/>
              <a:gd name="connsiteY10" fmla="*/ 7524520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911454 w 9515577"/>
              <a:gd name="connsiteY14" fmla="*/ 8408208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515009 w 9515577"/>
              <a:gd name="connsiteY10" fmla="*/ 7524520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609277 w 9515577"/>
              <a:gd name="connsiteY10" fmla="*/ 7590507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113243 w 9515577"/>
              <a:gd name="connsiteY9" fmla="*/ 5274283 h 9469746"/>
              <a:gd name="connsiteX10" fmla="*/ 8609277 w 9515577"/>
              <a:gd name="connsiteY10" fmla="*/ 7590507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113243 w 9515577"/>
              <a:gd name="connsiteY9" fmla="*/ 5274283 h 9469746"/>
              <a:gd name="connsiteX10" fmla="*/ 8609277 w 9515577"/>
              <a:gd name="connsiteY10" fmla="*/ 7590507 h 9469746"/>
              <a:gd name="connsiteX11" fmla="*/ 5985642 w 9515577"/>
              <a:gd name="connsiteY11" fmla="*/ 6759978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113243 w 9515577"/>
              <a:gd name="connsiteY9" fmla="*/ 5274283 h 9469746"/>
              <a:gd name="connsiteX10" fmla="*/ 8609277 w 9515577"/>
              <a:gd name="connsiteY10" fmla="*/ 7590507 h 9469746"/>
              <a:gd name="connsiteX11" fmla="*/ 5985642 w 9515577"/>
              <a:gd name="connsiteY11" fmla="*/ 6759978 h 9469746"/>
              <a:gd name="connsiteX12" fmla="*/ 5424605 w 9515577"/>
              <a:gd name="connsiteY12" fmla="*/ 9469746 h 9469746"/>
              <a:gd name="connsiteX13" fmla="*/ 4150756 w 9515577"/>
              <a:gd name="connsiteY13" fmla="*/ 6986670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75536 w 9515577"/>
              <a:gd name="connsiteY9" fmla="*/ 5274283 h 9469746"/>
              <a:gd name="connsiteX10" fmla="*/ 8609277 w 9515577"/>
              <a:gd name="connsiteY10" fmla="*/ 7590507 h 9469746"/>
              <a:gd name="connsiteX11" fmla="*/ 5985642 w 9515577"/>
              <a:gd name="connsiteY11" fmla="*/ 6759978 h 9469746"/>
              <a:gd name="connsiteX12" fmla="*/ 5424605 w 9515577"/>
              <a:gd name="connsiteY12" fmla="*/ 9469746 h 9469746"/>
              <a:gd name="connsiteX13" fmla="*/ 4150756 w 9515577"/>
              <a:gd name="connsiteY13" fmla="*/ 6986670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75536 w 9515577"/>
              <a:gd name="connsiteY9" fmla="*/ 5274283 h 9469746"/>
              <a:gd name="connsiteX10" fmla="*/ 8609277 w 9515577"/>
              <a:gd name="connsiteY10" fmla="*/ 7590507 h 9469746"/>
              <a:gd name="connsiteX11" fmla="*/ 5966789 w 9515577"/>
              <a:gd name="connsiteY11" fmla="*/ 6722271 h 9469746"/>
              <a:gd name="connsiteX12" fmla="*/ 5424605 w 9515577"/>
              <a:gd name="connsiteY12" fmla="*/ 9469746 h 9469746"/>
              <a:gd name="connsiteX13" fmla="*/ 4150756 w 9515577"/>
              <a:gd name="connsiteY13" fmla="*/ 6986670 h 9469746"/>
              <a:gd name="connsiteX14" fmla="*/ 1872543 w 9515577"/>
              <a:gd name="connsiteY14" fmla="*/ 8447119 h 9469746"/>
              <a:gd name="connsiteX15" fmla="*/ 2692894 w 9515577"/>
              <a:gd name="connsiteY15" fmla="*/ 5865095 h 9469746"/>
              <a:gd name="connsiteX16" fmla="*/ 0 w 9515577"/>
              <a:gd name="connsiteY16" fmla="*/ 5314566 h 9469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15577" h="9469746">
                <a:moveTo>
                  <a:pt x="0" y="5314566"/>
                </a:moveTo>
                <a:lnTo>
                  <a:pt x="2464293" y="4057687"/>
                </a:lnTo>
                <a:lnTo>
                  <a:pt x="931739" y="1759503"/>
                </a:lnTo>
                <a:lnTo>
                  <a:pt x="3562921" y="2572279"/>
                </a:lnTo>
                <a:lnTo>
                  <a:pt x="4120282" y="0"/>
                </a:lnTo>
                <a:lnTo>
                  <a:pt x="5389076" y="2337983"/>
                </a:lnTo>
                <a:lnTo>
                  <a:pt x="7672120" y="821366"/>
                </a:lnTo>
                <a:lnTo>
                  <a:pt x="6813515" y="3432831"/>
                </a:lnTo>
                <a:lnTo>
                  <a:pt x="9515577" y="4019500"/>
                </a:lnTo>
                <a:lnTo>
                  <a:pt x="7075536" y="5274283"/>
                </a:lnTo>
                <a:lnTo>
                  <a:pt x="8609277" y="7590507"/>
                </a:lnTo>
                <a:lnTo>
                  <a:pt x="5966789" y="6722271"/>
                </a:lnTo>
                <a:lnTo>
                  <a:pt x="5424605" y="9469746"/>
                </a:lnTo>
                <a:lnTo>
                  <a:pt x="4150756" y="6986670"/>
                </a:lnTo>
                <a:lnTo>
                  <a:pt x="1872543" y="8447119"/>
                </a:lnTo>
                <a:lnTo>
                  <a:pt x="2692894" y="5865095"/>
                </a:lnTo>
                <a:lnTo>
                  <a:pt x="0" y="5314566"/>
                </a:lnTo>
                <a:close/>
              </a:path>
            </a:pathLst>
          </a:custGeom>
        </p:spPr>
        <p:txBody>
          <a:bodyPr rtlCol="0"/>
          <a:lstStyle/>
          <a:p>
            <a:pPr rtl="0"/>
            <a:endParaRPr lang="en-US" dirty="0"/>
          </a:p>
        </p:txBody>
      </p:sp>
      <p:sp>
        <p:nvSpPr>
          <p:cNvPr id="49" name="Text Placeholder 3">
            <a:extLst>
              <a:ext uri="{FF2B5EF4-FFF2-40B4-BE49-F238E27FC236}">
                <a16:creationId xmlns:a16="http://schemas.microsoft.com/office/drawing/2014/main" id="{36EBA39C-1CA6-C24D-B9F7-33F6D2F18044}"/>
              </a:ext>
            </a:extLst>
          </p:cNvPr>
          <p:cNvSpPr>
            <a:spLocks noGrp="1"/>
          </p:cNvSpPr>
          <p:nvPr>
            <p:ph type="body" sz="quarter" idx="11"/>
          </p:nvPr>
        </p:nvSpPr>
        <p:spPr>
          <a:xfrm>
            <a:off x="539400" y="544913"/>
            <a:ext cx="3145094" cy="5759662"/>
          </a:xfrm>
          <a:prstGeom prst="rect">
            <a:avLst/>
          </a:prstGeom>
        </p:spPr>
        <p:txBody>
          <a:bodyPr rtlCol="0"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spTree>
    <p:extLst>
      <p:ext uri="{BB962C8B-B14F-4D97-AF65-F5344CB8AC3E}">
        <p14:creationId xmlns:p14="http://schemas.microsoft.com/office/powerpoint/2010/main" val="30525903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esson 5: Text and Ic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9F1EC52-76F4-094B-A039-F7F7DC96777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Text Placeholder 3">
            <a:extLst>
              <a:ext uri="{FF2B5EF4-FFF2-40B4-BE49-F238E27FC236}">
                <a16:creationId xmlns:a16="http://schemas.microsoft.com/office/drawing/2014/main" id="{E6A6DE4A-F94E-0345-8E0A-91C0C734B2EE}"/>
              </a:ext>
            </a:extLst>
          </p:cNvPr>
          <p:cNvSpPr>
            <a:spLocks noGrp="1"/>
          </p:cNvSpPr>
          <p:nvPr>
            <p:ph type="body" sz="quarter" idx="11"/>
          </p:nvPr>
        </p:nvSpPr>
        <p:spPr>
          <a:xfrm>
            <a:off x="539399" y="1708879"/>
            <a:ext cx="7829685" cy="4595696"/>
          </a:xfrm>
          <a:prstGeom prst="rect">
            <a:avLst/>
          </a:prstGeom>
        </p:spPr>
        <p:txBody>
          <a:bodyPr rtlCol="0"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sp>
        <p:nvSpPr>
          <p:cNvPr id="14" name="Title 1">
            <a:extLst>
              <a:ext uri="{FF2B5EF4-FFF2-40B4-BE49-F238E27FC236}">
                <a16:creationId xmlns:a16="http://schemas.microsoft.com/office/drawing/2014/main" id="{DBAA0F80-095D-6448-AA5B-E0C4B8E2A068}"/>
              </a:ext>
            </a:extLst>
          </p:cNvPr>
          <p:cNvSpPr>
            <a:spLocks noGrp="1"/>
          </p:cNvSpPr>
          <p:nvPr>
            <p:ph type="ctrTitle" hasCustomPrompt="1"/>
          </p:nvPr>
        </p:nvSpPr>
        <p:spPr>
          <a:xfrm>
            <a:off x="539398" y="544913"/>
            <a:ext cx="11113202" cy="1038958"/>
          </a:xfrm>
          <a:prstGeom prst="rect">
            <a:avLst/>
          </a:prstGeom>
        </p:spPr>
        <p:txBody>
          <a:bodyPr rtlCol="0"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pPr rtl="0"/>
            <a:r>
              <a:rPr lang="ga"/>
              <a:t>CLICK TO EDIT MASTER TITLE STYLE</a:t>
            </a:r>
          </a:p>
        </p:txBody>
      </p:sp>
      <p:pic>
        <p:nvPicPr>
          <p:cNvPr id="12" name="Picture 11">
            <a:extLst>
              <a:ext uri="{FF2B5EF4-FFF2-40B4-BE49-F238E27FC236}">
                <a16:creationId xmlns:a16="http://schemas.microsoft.com/office/drawing/2014/main" id="{82C4A044-75F6-F542-A166-C6A08E2B36F8}"/>
              </a:ext>
            </a:extLst>
          </p:cNvPr>
          <p:cNvPicPr>
            <a:picLocks noChangeAspect="1"/>
          </p:cNvPicPr>
          <p:nvPr userDrawn="1"/>
        </p:nvPicPr>
        <p:blipFill>
          <a:blip r:embed="rId3"/>
          <a:stretch>
            <a:fillRect/>
          </a:stretch>
        </p:blipFill>
        <p:spPr>
          <a:xfrm>
            <a:off x="8299422" y="1459667"/>
            <a:ext cx="3901672" cy="1629522"/>
          </a:xfrm>
          <a:prstGeom prst="rect">
            <a:avLst/>
          </a:prstGeom>
        </p:spPr>
      </p:pic>
      <p:sp>
        <p:nvSpPr>
          <p:cNvPr id="15" name="Text Placeholder 3">
            <a:extLst>
              <a:ext uri="{FF2B5EF4-FFF2-40B4-BE49-F238E27FC236}">
                <a16:creationId xmlns:a16="http://schemas.microsoft.com/office/drawing/2014/main" id="{30537905-A533-B649-9E04-D3955906692C}"/>
              </a:ext>
            </a:extLst>
          </p:cNvPr>
          <p:cNvSpPr>
            <a:spLocks noGrp="1"/>
          </p:cNvSpPr>
          <p:nvPr>
            <p:ph type="body" sz="quarter" idx="12"/>
          </p:nvPr>
        </p:nvSpPr>
        <p:spPr>
          <a:xfrm>
            <a:off x="9762241" y="1793568"/>
            <a:ext cx="2077662" cy="961719"/>
          </a:xfrm>
          <a:prstGeom prst="rect">
            <a:avLst/>
          </a:prstGeom>
        </p:spPr>
        <p:txBody>
          <a:bodyPr rtlCol="0" anchor="ctr"/>
          <a:lstStyle>
            <a:lvl1pPr marL="0" indent="0">
              <a:buNone/>
              <a:defRPr sz="1600" b="0" i="0">
                <a:solidFill>
                  <a:schemeClr val="bg1"/>
                </a:solidFill>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sp>
        <p:nvSpPr>
          <p:cNvPr id="16" name="Picture Placeholder 9">
            <a:extLst>
              <a:ext uri="{FF2B5EF4-FFF2-40B4-BE49-F238E27FC236}">
                <a16:creationId xmlns:a16="http://schemas.microsoft.com/office/drawing/2014/main" id="{C6FB3C2A-02A4-EF47-87A9-E168D4922010}"/>
              </a:ext>
            </a:extLst>
          </p:cNvPr>
          <p:cNvSpPr>
            <a:spLocks noGrp="1"/>
          </p:cNvSpPr>
          <p:nvPr>
            <p:ph type="pic" sz="quarter" idx="13"/>
          </p:nvPr>
        </p:nvSpPr>
        <p:spPr>
          <a:xfrm>
            <a:off x="8695186" y="1789099"/>
            <a:ext cx="964629" cy="966188"/>
          </a:xfrm>
          <a:prstGeom prst="ellipse">
            <a:avLst/>
          </a:prstGeom>
        </p:spPr>
        <p:txBody>
          <a:bodyPr rtlCol="0"/>
          <a:lstStyle/>
          <a:p>
            <a:pPr rtl="0"/>
            <a:endParaRPr lang="en-US" dirty="0"/>
          </a:p>
        </p:txBody>
      </p:sp>
      <p:pic>
        <p:nvPicPr>
          <p:cNvPr id="9" name="Picture 8">
            <a:extLst>
              <a:ext uri="{FF2B5EF4-FFF2-40B4-BE49-F238E27FC236}">
                <a16:creationId xmlns:a16="http://schemas.microsoft.com/office/drawing/2014/main" id="{C22CCC36-381E-1745-AB95-67D5C509598F}"/>
              </a:ext>
            </a:extLst>
          </p:cNvPr>
          <p:cNvPicPr>
            <a:picLocks noChangeAspect="1"/>
          </p:cNvPicPr>
          <p:nvPr userDrawn="1"/>
        </p:nvPicPr>
        <p:blipFill>
          <a:blip r:embed="rId4"/>
          <a:stretch>
            <a:fillRect/>
          </a:stretch>
        </p:blipFill>
        <p:spPr>
          <a:xfrm>
            <a:off x="10626985" y="5554189"/>
            <a:ext cx="1487261" cy="1303811"/>
          </a:xfrm>
          <a:prstGeom prst="rect">
            <a:avLst/>
          </a:prstGeom>
        </p:spPr>
      </p:pic>
    </p:spTree>
    <p:extLst>
      <p:ext uri="{BB962C8B-B14F-4D97-AF65-F5344CB8AC3E}">
        <p14:creationId xmlns:p14="http://schemas.microsoft.com/office/powerpoint/2010/main" val="68921542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par>
                                <p:cTn id="12" presetID="10" presetClass="entr" presetSubtype="0" fill="hold" grpId="0" nodeType="withEffect" nodePh="1">
                                  <p:stCondLst>
                                    <p:cond delay="1000"/>
                                  </p:stCondLst>
                                  <p:endCondLst>
                                    <p:cond evt="begin" delay="0">
                                      <p:tn val="12"/>
                                    </p:cond>
                                  </p:end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tmplLst>
          <p:tmpl lvl="1">
            <p:tnLst>
              <p:par>
                <p:cTn presetID="10" presetClass="entr" presetSubtype="0" fill="hold" nodeType="withEffect">
                  <p:stCondLst>
                    <p:cond delay="10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esson 5: Text and Iconx2">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ABF248D-D8C8-2548-A1B1-37808F3C2B3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Text Placeholder 3">
            <a:extLst>
              <a:ext uri="{FF2B5EF4-FFF2-40B4-BE49-F238E27FC236}">
                <a16:creationId xmlns:a16="http://schemas.microsoft.com/office/drawing/2014/main" id="{E6A6DE4A-F94E-0345-8E0A-91C0C734B2EE}"/>
              </a:ext>
            </a:extLst>
          </p:cNvPr>
          <p:cNvSpPr>
            <a:spLocks noGrp="1"/>
          </p:cNvSpPr>
          <p:nvPr>
            <p:ph type="body" sz="quarter" idx="11"/>
          </p:nvPr>
        </p:nvSpPr>
        <p:spPr>
          <a:xfrm>
            <a:off x="539399" y="1708879"/>
            <a:ext cx="7829685" cy="4595696"/>
          </a:xfrm>
          <a:prstGeom prst="rect">
            <a:avLst/>
          </a:prstGeom>
        </p:spPr>
        <p:txBody>
          <a:bodyPr rtlCol="0"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pic>
        <p:nvPicPr>
          <p:cNvPr id="3" name="Picture 2">
            <a:extLst>
              <a:ext uri="{FF2B5EF4-FFF2-40B4-BE49-F238E27FC236}">
                <a16:creationId xmlns:a16="http://schemas.microsoft.com/office/drawing/2014/main" id="{A5A3B81D-03BD-4149-9F8B-ECAA0124FCCB}"/>
              </a:ext>
            </a:extLst>
          </p:cNvPr>
          <p:cNvPicPr>
            <a:picLocks noChangeAspect="1"/>
          </p:cNvPicPr>
          <p:nvPr userDrawn="1"/>
        </p:nvPicPr>
        <p:blipFill>
          <a:blip r:embed="rId3"/>
          <a:stretch>
            <a:fillRect/>
          </a:stretch>
        </p:blipFill>
        <p:spPr>
          <a:xfrm>
            <a:off x="8299422" y="1459667"/>
            <a:ext cx="3901672" cy="1629522"/>
          </a:xfrm>
          <a:prstGeom prst="rect">
            <a:avLst/>
          </a:prstGeom>
        </p:spPr>
      </p:pic>
      <p:sp>
        <p:nvSpPr>
          <p:cNvPr id="11" name="Text Placeholder 3">
            <a:extLst>
              <a:ext uri="{FF2B5EF4-FFF2-40B4-BE49-F238E27FC236}">
                <a16:creationId xmlns:a16="http://schemas.microsoft.com/office/drawing/2014/main" id="{EC0A4D5E-CAED-B34E-935E-D5953BB643BD}"/>
              </a:ext>
            </a:extLst>
          </p:cNvPr>
          <p:cNvSpPr>
            <a:spLocks noGrp="1"/>
          </p:cNvSpPr>
          <p:nvPr>
            <p:ph type="body" sz="quarter" idx="12"/>
          </p:nvPr>
        </p:nvSpPr>
        <p:spPr>
          <a:xfrm>
            <a:off x="9762241" y="1793568"/>
            <a:ext cx="2077662" cy="961719"/>
          </a:xfrm>
          <a:prstGeom prst="rect">
            <a:avLst/>
          </a:prstGeom>
        </p:spPr>
        <p:txBody>
          <a:bodyPr rtlCol="0" anchor="ctr"/>
          <a:lstStyle>
            <a:lvl1pPr marL="0" indent="0">
              <a:buNone/>
              <a:defRPr sz="1600" b="0" i="0">
                <a:solidFill>
                  <a:schemeClr val="bg1"/>
                </a:solidFill>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sp>
        <p:nvSpPr>
          <p:cNvPr id="14" name="Title 1">
            <a:extLst>
              <a:ext uri="{FF2B5EF4-FFF2-40B4-BE49-F238E27FC236}">
                <a16:creationId xmlns:a16="http://schemas.microsoft.com/office/drawing/2014/main" id="{DBAA0F80-095D-6448-AA5B-E0C4B8E2A068}"/>
              </a:ext>
            </a:extLst>
          </p:cNvPr>
          <p:cNvSpPr>
            <a:spLocks noGrp="1"/>
          </p:cNvSpPr>
          <p:nvPr>
            <p:ph type="ctrTitle" hasCustomPrompt="1"/>
          </p:nvPr>
        </p:nvSpPr>
        <p:spPr>
          <a:xfrm>
            <a:off x="539398" y="544913"/>
            <a:ext cx="11113202" cy="1038958"/>
          </a:xfrm>
          <a:prstGeom prst="rect">
            <a:avLst/>
          </a:prstGeom>
        </p:spPr>
        <p:txBody>
          <a:bodyPr rtlCol="0"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pPr rtl="0"/>
            <a:r>
              <a:rPr lang="ga"/>
              <a:t>CLICK TO EDIT MASTER TITLE STYLE</a:t>
            </a:r>
          </a:p>
        </p:txBody>
      </p:sp>
      <p:sp>
        <p:nvSpPr>
          <p:cNvPr id="10" name="Picture Placeholder 9">
            <a:extLst>
              <a:ext uri="{FF2B5EF4-FFF2-40B4-BE49-F238E27FC236}">
                <a16:creationId xmlns:a16="http://schemas.microsoft.com/office/drawing/2014/main" id="{5D9A65FC-E29C-6C44-A87D-91B5A681827E}"/>
              </a:ext>
            </a:extLst>
          </p:cNvPr>
          <p:cNvSpPr>
            <a:spLocks noGrp="1"/>
          </p:cNvSpPr>
          <p:nvPr>
            <p:ph type="pic" sz="quarter" idx="13"/>
          </p:nvPr>
        </p:nvSpPr>
        <p:spPr>
          <a:xfrm>
            <a:off x="8695186" y="1789099"/>
            <a:ext cx="964629" cy="966188"/>
          </a:xfrm>
          <a:prstGeom prst="ellipse">
            <a:avLst/>
          </a:prstGeom>
        </p:spPr>
        <p:txBody>
          <a:bodyPr rtlCol="0"/>
          <a:lstStyle/>
          <a:p>
            <a:pPr rtl="0"/>
            <a:endParaRPr lang="en-US" dirty="0"/>
          </a:p>
        </p:txBody>
      </p:sp>
      <p:pic>
        <p:nvPicPr>
          <p:cNvPr id="9" name="Picture 8">
            <a:extLst>
              <a:ext uri="{FF2B5EF4-FFF2-40B4-BE49-F238E27FC236}">
                <a16:creationId xmlns:a16="http://schemas.microsoft.com/office/drawing/2014/main" id="{138A0A63-E3F5-0246-8F41-17EF9C753BD5}"/>
              </a:ext>
            </a:extLst>
          </p:cNvPr>
          <p:cNvPicPr>
            <a:picLocks noChangeAspect="1"/>
          </p:cNvPicPr>
          <p:nvPr userDrawn="1"/>
        </p:nvPicPr>
        <p:blipFill>
          <a:blip r:embed="rId3"/>
          <a:stretch>
            <a:fillRect/>
          </a:stretch>
        </p:blipFill>
        <p:spPr>
          <a:xfrm>
            <a:off x="8294875" y="2960515"/>
            <a:ext cx="3901672" cy="1629522"/>
          </a:xfrm>
          <a:prstGeom prst="rect">
            <a:avLst/>
          </a:prstGeom>
        </p:spPr>
      </p:pic>
      <p:sp>
        <p:nvSpPr>
          <p:cNvPr id="12" name="Text Placeholder 3">
            <a:extLst>
              <a:ext uri="{FF2B5EF4-FFF2-40B4-BE49-F238E27FC236}">
                <a16:creationId xmlns:a16="http://schemas.microsoft.com/office/drawing/2014/main" id="{6B1438FA-A386-5D4B-B00C-08E80DC96645}"/>
              </a:ext>
            </a:extLst>
          </p:cNvPr>
          <p:cNvSpPr>
            <a:spLocks noGrp="1"/>
          </p:cNvSpPr>
          <p:nvPr>
            <p:ph type="body" sz="quarter" idx="14"/>
          </p:nvPr>
        </p:nvSpPr>
        <p:spPr>
          <a:xfrm>
            <a:off x="9757694" y="3294416"/>
            <a:ext cx="2077662" cy="961719"/>
          </a:xfrm>
          <a:prstGeom prst="rect">
            <a:avLst/>
          </a:prstGeom>
        </p:spPr>
        <p:txBody>
          <a:bodyPr rtlCol="0" anchor="ctr"/>
          <a:lstStyle>
            <a:lvl1pPr marL="0" indent="0">
              <a:buNone/>
              <a:defRPr sz="1600" b="0" i="0">
                <a:solidFill>
                  <a:schemeClr val="bg1"/>
                </a:solidFill>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sp>
        <p:nvSpPr>
          <p:cNvPr id="15" name="Picture Placeholder 9">
            <a:extLst>
              <a:ext uri="{FF2B5EF4-FFF2-40B4-BE49-F238E27FC236}">
                <a16:creationId xmlns:a16="http://schemas.microsoft.com/office/drawing/2014/main" id="{1394918E-A1FB-5E4D-BB48-212AEBA0D2ED}"/>
              </a:ext>
            </a:extLst>
          </p:cNvPr>
          <p:cNvSpPr>
            <a:spLocks noGrp="1"/>
          </p:cNvSpPr>
          <p:nvPr>
            <p:ph type="pic" sz="quarter" idx="15"/>
          </p:nvPr>
        </p:nvSpPr>
        <p:spPr>
          <a:xfrm>
            <a:off x="8690639" y="3289947"/>
            <a:ext cx="964629" cy="966188"/>
          </a:xfrm>
          <a:prstGeom prst="ellipse">
            <a:avLst/>
          </a:prstGeom>
        </p:spPr>
        <p:txBody>
          <a:bodyPr rtlCol="0"/>
          <a:lstStyle/>
          <a:p>
            <a:pPr rtl="0"/>
            <a:endParaRPr lang="en-US" dirty="0"/>
          </a:p>
        </p:txBody>
      </p:sp>
      <p:pic>
        <p:nvPicPr>
          <p:cNvPr id="16" name="Picture 15">
            <a:extLst>
              <a:ext uri="{FF2B5EF4-FFF2-40B4-BE49-F238E27FC236}">
                <a16:creationId xmlns:a16="http://schemas.microsoft.com/office/drawing/2014/main" id="{337A1528-AFF8-4247-BE5D-9525DF39ED4D}"/>
              </a:ext>
            </a:extLst>
          </p:cNvPr>
          <p:cNvPicPr>
            <a:picLocks noChangeAspect="1"/>
          </p:cNvPicPr>
          <p:nvPr userDrawn="1"/>
        </p:nvPicPr>
        <p:blipFill>
          <a:blip r:embed="rId4"/>
          <a:stretch>
            <a:fillRect/>
          </a:stretch>
        </p:blipFill>
        <p:spPr>
          <a:xfrm>
            <a:off x="10626985" y="5554189"/>
            <a:ext cx="1487261" cy="1303811"/>
          </a:xfrm>
          <a:prstGeom prst="rect">
            <a:avLst/>
          </a:prstGeom>
        </p:spPr>
      </p:pic>
    </p:spTree>
    <p:extLst>
      <p:ext uri="{BB962C8B-B14F-4D97-AF65-F5344CB8AC3E}">
        <p14:creationId xmlns:p14="http://schemas.microsoft.com/office/powerpoint/2010/main" val="48393246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par>
                                <p:cTn id="12" presetID="10" presetClass="entr" presetSubtype="0" fill="hold" grpId="0" nodeType="withEffect" nodePh="1">
                                  <p:stCondLst>
                                    <p:cond delay="1000"/>
                                  </p:stCondLst>
                                  <p:endCondLst>
                                    <p:cond evt="begin" delay="0">
                                      <p:tn val="12"/>
                                    </p:cond>
                                  </p:end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1+#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10" presetClass="entr" presetSubtype="0" fill="hold" grpId="0" nodeType="withEffect">
                                  <p:stCondLst>
                                    <p:cond delay="100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fade">
                                      <p:cBhvr>
                                        <p:cTn id="23" dur="500"/>
                                        <p:tgtEl>
                                          <p:spTgt spid="12">
                                            <p:txEl>
                                              <p:pRg st="0" end="0"/>
                                            </p:txEl>
                                          </p:spTgt>
                                        </p:tgtEl>
                                      </p:cBhvr>
                                    </p:animEffect>
                                  </p:childTnLst>
                                </p:cTn>
                              </p:par>
                              <p:par>
                                <p:cTn id="24" presetID="10" presetClass="entr" presetSubtype="0" fill="hold" grpId="0" nodeType="withEffect" nodePh="1">
                                  <p:stCondLst>
                                    <p:cond delay="1000"/>
                                  </p:stCondLst>
                                  <p:endCondLst>
                                    <p:cond evt="begin" delay="0">
                                      <p:tn val="24"/>
                                    </p:cond>
                                  </p:end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withEffect">
                  <p:stCondLst>
                    <p:cond delay="10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0" grpId="0"/>
      <p:bldP spid="12" grpId="0" build="p">
        <p:tmplLst>
          <p:tmpl lvl="1">
            <p:tnLst>
              <p:par>
                <p:cTn presetID="10" presetClass="entr" presetSubtype="0" fill="hold" nodeType="withEffect">
                  <p:stCondLst>
                    <p:cond delay="10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5" grpId="0"/>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esson 5: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66B7931-64C0-8C44-BDEC-1C02F90B784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ext Placeholder 3">
            <a:extLst>
              <a:ext uri="{FF2B5EF4-FFF2-40B4-BE49-F238E27FC236}">
                <a16:creationId xmlns:a16="http://schemas.microsoft.com/office/drawing/2014/main" id="{D9D81B49-4E20-1345-836A-BAF2B44BC1BA}"/>
              </a:ext>
            </a:extLst>
          </p:cNvPr>
          <p:cNvSpPr>
            <a:spLocks noGrp="1"/>
          </p:cNvSpPr>
          <p:nvPr>
            <p:ph type="body" sz="quarter" idx="11"/>
          </p:nvPr>
        </p:nvSpPr>
        <p:spPr>
          <a:xfrm>
            <a:off x="539399" y="1708879"/>
            <a:ext cx="11113201" cy="4595696"/>
          </a:xfrm>
          <a:prstGeom prst="rect">
            <a:avLst/>
          </a:prstGeom>
        </p:spPr>
        <p:txBody>
          <a:bodyPr rtlCol="0"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sp>
        <p:nvSpPr>
          <p:cNvPr id="5" name="Title 1">
            <a:extLst>
              <a:ext uri="{FF2B5EF4-FFF2-40B4-BE49-F238E27FC236}">
                <a16:creationId xmlns:a16="http://schemas.microsoft.com/office/drawing/2014/main" id="{5EA3E893-5336-EE47-BF17-630B29BD1C85}"/>
              </a:ext>
            </a:extLst>
          </p:cNvPr>
          <p:cNvSpPr>
            <a:spLocks noGrp="1"/>
          </p:cNvSpPr>
          <p:nvPr>
            <p:ph type="ctrTitle" hasCustomPrompt="1"/>
          </p:nvPr>
        </p:nvSpPr>
        <p:spPr>
          <a:xfrm>
            <a:off x="539398" y="544913"/>
            <a:ext cx="11113202" cy="1038958"/>
          </a:xfrm>
          <a:prstGeom prst="rect">
            <a:avLst/>
          </a:prstGeom>
        </p:spPr>
        <p:txBody>
          <a:bodyPr rtlCol="0"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pPr rtl="0"/>
            <a:r>
              <a:rPr lang="ga"/>
              <a:t>CLICK TO EDIT MASTER TITLE STYLE</a:t>
            </a:r>
          </a:p>
        </p:txBody>
      </p:sp>
      <p:pic>
        <p:nvPicPr>
          <p:cNvPr id="7" name="Picture 6">
            <a:extLst>
              <a:ext uri="{FF2B5EF4-FFF2-40B4-BE49-F238E27FC236}">
                <a16:creationId xmlns:a16="http://schemas.microsoft.com/office/drawing/2014/main" id="{982ADEC2-CB4F-8048-AD59-644CDEE007CF}"/>
              </a:ext>
            </a:extLst>
          </p:cNvPr>
          <p:cNvPicPr>
            <a:picLocks noChangeAspect="1"/>
          </p:cNvPicPr>
          <p:nvPr userDrawn="1"/>
        </p:nvPicPr>
        <p:blipFill>
          <a:blip r:embed="rId3"/>
          <a:stretch>
            <a:fillRect/>
          </a:stretch>
        </p:blipFill>
        <p:spPr>
          <a:xfrm>
            <a:off x="10626985" y="5554189"/>
            <a:ext cx="1487261" cy="1303811"/>
          </a:xfrm>
          <a:prstGeom prst="rect">
            <a:avLst/>
          </a:prstGeom>
        </p:spPr>
      </p:pic>
    </p:spTree>
    <p:extLst>
      <p:ext uri="{BB962C8B-B14F-4D97-AF65-F5344CB8AC3E}">
        <p14:creationId xmlns:p14="http://schemas.microsoft.com/office/powerpoint/2010/main" val="21330363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sson 3: Tit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53F52B-F3C2-124C-966F-8BCFE1953A5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6E531FB-A3BF-1F4E-82AE-A62996ACB6CA}"/>
              </a:ext>
            </a:extLst>
          </p:cNvPr>
          <p:cNvSpPr>
            <a:spLocks noGrp="1"/>
          </p:cNvSpPr>
          <p:nvPr>
            <p:ph type="ctrTitle" hasCustomPrompt="1"/>
          </p:nvPr>
        </p:nvSpPr>
        <p:spPr>
          <a:xfrm>
            <a:off x="539399" y="544913"/>
            <a:ext cx="5251427" cy="2327932"/>
          </a:xfrm>
          <a:prstGeom prst="rect">
            <a:avLst/>
          </a:prstGeom>
        </p:spPr>
        <p:txBody>
          <a:bodyPr rtlCol="0"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pPr rtl="0"/>
            <a:r>
              <a:rPr lang="ga"/>
              <a:t>CLICK TO EDIT MASTER TITLE STYLE</a:t>
            </a:r>
          </a:p>
        </p:txBody>
      </p:sp>
      <p:pic>
        <p:nvPicPr>
          <p:cNvPr id="3" name="Picture 2">
            <a:extLst>
              <a:ext uri="{FF2B5EF4-FFF2-40B4-BE49-F238E27FC236}">
                <a16:creationId xmlns:a16="http://schemas.microsoft.com/office/drawing/2014/main" id="{1E9E61A6-94A2-1047-ABDF-96D3B29D8CB5}"/>
              </a:ext>
            </a:extLst>
          </p:cNvPr>
          <p:cNvPicPr>
            <a:picLocks noChangeAspect="1"/>
          </p:cNvPicPr>
          <p:nvPr userDrawn="1"/>
        </p:nvPicPr>
        <p:blipFill>
          <a:blip r:embed="rId3"/>
          <a:stretch>
            <a:fillRect/>
          </a:stretch>
        </p:blipFill>
        <p:spPr>
          <a:xfrm>
            <a:off x="455171" y="5559816"/>
            <a:ext cx="1519934" cy="854963"/>
          </a:xfrm>
          <a:prstGeom prst="rect">
            <a:avLst/>
          </a:prstGeom>
        </p:spPr>
      </p:pic>
    </p:spTree>
    <p:extLst>
      <p:ext uri="{BB962C8B-B14F-4D97-AF65-F5344CB8AC3E}">
        <p14:creationId xmlns:p14="http://schemas.microsoft.com/office/powerpoint/2010/main" val="352227682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sson 3: Title and Sub">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DF4AD81-6607-FB41-BD9E-72A15945039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 Placeholder 3">
            <a:extLst>
              <a:ext uri="{FF2B5EF4-FFF2-40B4-BE49-F238E27FC236}">
                <a16:creationId xmlns:a16="http://schemas.microsoft.com/office/drawing/2014/main" id="{C655997E-D801-E744-B344-BAD6277A907C}"/>
              </a:ext>
            </a:extLst>
          </p:cNvPr>
          <p:cNvSpPr>
            <a:spLocks noGrp="1"/>
          </p:cNvSpPr>
          <p:nvPr>
            <p:ph type="body" sz="quarter" idx="10"/>
          </p:nvPr>
        </p:nvSpPr>
        <p:spPr>
          <a:xfrm>
            <a:off x="539399" y="1320801"/>
            <a:ext cx="5251427" cy="1328116"/>
          </a:xfrm>
          <a:prstGeom prst="rect">
            <a:avLst/>
          </a:prstGeom>
        </p:spPr>
        <p:txBody>
          <a:bodyPr rtlCol="0" anchor="t">
            <a:normAutofit/>
          </a:bodyPr>
          <a:lstStyle>
            <a:lvl1pPr marL="0" indent="0">
              <a:buNone/>
              <a:defRPr sz="3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sp>
        <p:nvSpPr>
          <p:cNvPr id="7" name="Title 1">
            <a:extLst>
              <a:ext uri="{FF2B5EF4-FFF2-40B4-BE49-F238E27FC236}">
                <a16:creationId xmlns:a16="http://schemas.microsoft.com/office/drawing/2014/main" id="{E752026E-6120-D348-884D-29DC6882CA93}"/>
              </a:ext>
            </a:extLst>
          </p:cNvPr>
          <p:cNvSpPr>
            <a:spLocks noGrp="1"/>
          </p:cNvSpPr>
          <p:nvPr>
            <p:ph type="ctrTitle" hasCustomPrompt="1"/>
          </p:nvPr>
        </p:nvSpPr>
        <p:spPr>
          <a:xfrm>
            <a:off x="539399" y="544913"/>
            <a:ext cx="5251427" cy="775888"/>
          </a:xfrm>
          <a:prstGeom prst="rect">
            <a:avLst/>
          </a:prstGeom>
        </p:spPr>
        <p:txBody>
          <a:bodyPr rtlCol="0" anchor="t">
            <a:noAutofit/>
          </a:bodyPr>
          <a:lstStyle>
            <a:lvl1pPr algn="l">
              <a:defRPr sz="54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pPr rtl="0"/>
            <a:r>
              <a:rPr lang="ga"/>
              <a:t>CLICK TO EDIT MASTER TITLE STYLE</a:t>
            </a:r>
          </a:p>
        </p:txBody>
      </p:sp>
      <p:pic>
        <p:nvPicPr>
          <p:cNvPr id="4" name="Picture 3">
            <a:extLst>
              <a:ext uri="{FF2B5EF4-FFF2-40B4-BE49-F238E27FC236}">
                <a16:creationId xmlns:a16="http://schemas.microsoft.com/office/drawing/2014/main" id="{AE7815B4-9161-F645-BEE7-B0340FADFD6B}"/>
              </a:ext>
            </a:extLst>
          </p:cNvPr>
          <p:cNvPicPr>
            <a:picLocks noChangeAspect="1"/>
          </p:cNvPicPr>
          <p:nvPr userDrawn="1"/>
        </p:nvPicPr>
        <p:blipFill>
          <a:blip r:embed="rId3"/>
          <a:stretch>
            <a:fillRect/>
          </a:stretch>
        </p:blipFill>
        <p:spPr>
          <a:xfrm>
            <a:off x="455171" y="5559816"/>
            <a:ext cx="1519934" cy="854963"/>
          </a:xfrm>
          <a:prstGeom prst="rect">
            <a:avLst/>
          </a:prstGeom>
        </p:spPr>
      </p:pic>
    </p:spTree>
    <p:extLst>
      <p:ext uri="{BB962C8B-B14F-4D97-AF65-F5344CB8AC3E}">
        <p14:creationId xmlns:p14="http://schemas.microsoft.com/office/powerpoint/2010/main" val="75961969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sson 4: Tit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5FC118-0B43-7943-9DD5-8C50C5B5121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6E531FB-A3BF-1F4E-82AE-A62996ACB6CA}"/>
              </a:ext>
            </a:extLst>
          </p:cNvPr>
          <p:cNvSpPr>
            <a:spLocks noGrp="1"/>
          </p:cNvSpPr>
          <p:nvPr>
            <p:ph type="ctrTitle" hasCustomPrompt="1"/>
          </p:nvPr>
        </p:nvSpPr>
        <p:spPr>
          <a:xfrm>
            <a:off x="539399" y="544913"/>
            <a:ext cx="5251427" cy="2327932"/>
          </a:xfrm>
          <a:prstGeom prst="rect">
            <a:avLst/>
          </a:prstGeom>
        </p:spPr>
        <p:txBody>
          <a:bodyPr rtlCol="0"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pPr rtl="0"/>
            <a:r>
              <a:rPr lang="ga"/>
              <a:t>CLICK TO EDIT MASTER TITLE STYLE</a:t>
            </a:r>
          </a:p>
        </p:txBody>
      </p:sp>
      <p:pic>
        <p:nvPicPr>
          <p:cNvPr id="3" name="Picture 2">
            <a:extLst>
              <a:ext uri="{FF2B5EF4-FFF2-40B4-BE49-F238E27FC236}">
                <a16:creationId xmlns:a16="http://schemas.microsoft.com/office/drawing/2014/main" id="{1E9E61A6-94A2-1047-ABDF-96D3B29D8CB5}"/>
              </a:ext>
            </a:extLst>
          </p:cNvPr>
          <p:cNvPicPr>
            <a:picLocks noChangeAspect="1"/>
          </p:cNvPicPr>
          <p:nvPr userDrawn="1"/>
        </p:nvPicPr>
        <p:blipFill>
          <a:blip r:embed="rId3"/>
          <a:stretch>
            <a:fillRect/>
          </a:stretch>
        </p:blipFill>
        <p:spPr>
          <a:xfrm>
            <a:off x="455171" y="5559816"/>
            <a:ext cx="1519934" cy="854963"/>
          </a:xfrm>
          <a:prstGeom prst="rect">
            <a:avLst/>
          </a:prstGeom>
        </p:spPr>
      </p:pic>
    </p:spTree>
    <p:extLst>
      <p:ext uri="{BB962C8B-B14F-4D97-AF65-F5344CB8AC3E}">
        <p14:creationId xmlns:p14="http://schemas.microsoft.com/office/powerpoint/2010/main" val="143561188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sson 4: Title and Sub">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083B7C-D1B9-3D41-B099-73574CF8EEF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 Placeholder 3">
            <a:extLst>
              <a:ext uri="{FF2B5EF4-FFF2-40B4-BE49-F238E27FC236}">
                <a16:creationId xmlns:a16="http://schemas.microsoft.com/office/drawing/2014/main" id="{C655997E-D801-E744-B344-BAD6277A907C}"/>
              </a:ext>
            </a:extLst>
          </p:cNvPr>
          <p:cNvSpPr>
            <a:spLocks noGrp="1"/>
          </p:cNvSpPr>
          <p:nvPr>
            <p:ph type="body" sz="quarter" idx="10"/>
          </p:nvPr>
        </p:nvSpPr>
        <p:spPr>
          <a:xfrm>
            <a:off x="539399" y="1320801"/>
            <a:ext cx="5251427" cy="1328116"/>
          </a:xfrm>
          <a:prstGeom prst="rect">
            <a:avLst/>
          </a:prstGeom>
        </p:spPr>
        <p:txBody>
          <a:bodyPr rtlCol="0" anchor="t">
            <a:normAutofit/>
          </a:bodyPr>
          <a:lstStyle>
            <a:lvl1pPr marL="0" indent="0">
              <a:buNone/>
              <a:defRPr sz="3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sp>
        <p:nvSpPr>
          <p:cNvPr id="7" name="Title 1">
            <a:extLst>
              <a:ext uri="{FF2B5EF4-FFF2-40B4-BE49-F238E27FC236}">
                <a16:creationId xmlns:a16="http://schemas.microsoft.com/office/drawing/2014/main" id="{E752026E-6120-D348-884D-29DC6882CA93}"/>
              </a:ext>
            </a:extLst>
          </p:cNvPr>
          <p:cNvSpPr>
            <a:spLocks noGrp="1"/>
          </p:cNvSpPr>
          <p:nvPr>
            <p:ph type="ctrTitle" hasCustomPrompt="1"/>
          </p:nvPr>
        </p:nvSpPr>
        <p:spPr>
          <a:xfrm>
            <a:off x="539399" y="544913"/>
            <a:ext cx="5251427" cy="775888"/>
          </a:xfrm>
          <a:prstGeom prst="rect">
            <a:avLst/>
          </a:prstGeom>
        </p:spPr>
        <p:txBody>
          <a:bodyPr rtlCol="0" anchor="t">
            <a:noAutofit/>
          </a:bodyPr>
          <a:lstStyle>
            <a:lvl1pPr algn="l">
              <a:defRPr sz="54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pPr rtl="0"/>
            <a:r>
              <a:rPr lang="ga"/>
              <a:t>CLICK TO EDIT MASTER TITLE STYLE</a:t>
            </a:r>
          </a:p>
        </p:txBody>
      </p:sp>
      <p:pic>
        <p:nvPicPr>
          <p:cNvPr id="4" name="Picture 3">
            <a:extLst>
              <a:ext uri="{FF2B5EF4-FFF2-40B4-BE49-F238E27FC236}">
                <a16:creationId xmlns:a16="http://schemas.microsoft.com/office/drawing/2014/main" id="{AE7815B4-9161-F645-BEE7-B0340FADFD6B}"/>
              </a:ext>
            </a:extLst>
          </p:cNvPr>
          <p:cNvPicPr>
            <a:picLocks noChangeAspect="1"/>
          </p:cNvPicPr>
          <p:nvPr userDrawn="1"/>
        </p:nvPicPr>
        <p:blipFill>
          <a:blip r:embed="rId3"/>
          <a:stretch>
            <a:fillRect/>
          </a:stretch>
        </p:blipFill>
        <p:spPr>
          <a:xfrm>
            <a:off x="455171" y="5559816"/>
            <a:ext cx="1519934" cy="854963"/>
          </a:xfrm>
          <a:prstGeom prst="rect">
            <a:avLst/>
          </a:prstGeom>
        </p:spPr>
      </p:pic>
    </p:spTree>
    <p:extLst>
      <p:ext uri="{BB962C8B-B14F-4D97-AF65-F5344CB8AC3E}">
        <p14:creationId xmlns:p14="http://schemas.microsoft.com/office/powerpoint/2010/main" val="205684580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sson 5: Tit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0D8566-810B-F848-835E-DCE69FDE81C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6E531FB-A3BF-1F4E-82AE-A62996ACB6CA}"/>
              </a:ext>
            </a:extLst>
          </p:cNvPr>
          <p:cNvSpPr>
            <a:spLocks noGrp="1"/>
          </p:cNvSpPr>
          <p:nvPr>
            <p:ph type="ctrTitle" hasCustomPrompt="1"/>
          </p:nvPr>
        </p:nvSpPr>
        <p:spPr>
          <a:xfrm>
            <a:off x="539399" y="544913"/>
            <a:ext cx="5251427" cy="2327932"/>
          </a:xfrm>
          <a:prstGeom prst="rect">
            <a:avLst/>
          </a:prstGeom>
        </p:spPr>
        <p:txBody>
          <a:bodyPr rtlCol="0"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pPr rtl="0"/>
            <a:r>
              <a:rPr lang="ga"/>
              <a:t>CLICK TO EDIT MASTER TITLE STYLE</a:t>
            </a:r>
          </a:p>
        </p:txBody>
      </p:sp>
      <p:pic>
        <p:nvPicPr>
          <p:cNvPr id="3" name="Picture 2">
            <a:extLst>
              <a:ext uri="{FF2B5EF4-FFF2-40B4-BE49-F238E27FC236}">
                <a16:creationId xmlns:a16="http://schemas.microsoft.com/office/drawing/2014/main" id="{1E9E61A6-94A2-1047-ABDF-96D3B29D8CB5}"/>
              </a:ext>
            </a:extLst>
          </p:cNvPr>
          <p:cNvPicPr>
            <a:picLocks noChangeAspect="1"/>
          </p:cNvPicPr>
          <p:nvPr userDrawn="1"/>
        </p:nvPicPr>
        <p:blipFill>
          <a:blip r:embed="rId3"/>
          <a:stretch>
            <a:fillRect/>
          </a:stretch>
        </p:blipFill>
        <p:spPr>
          <a:xfrm>
            <a:off x="455171" y="5559816"/>
            <a:ext cx="1519934" cy="854963"/>
          </a:xfrm>
          <a:prstGeom prst="rect">
            <a:avLst/>
          </a:prstGeom>
        </p:spPr>
      </p:pic>
    </p:spTree>
    <p:extLst>
      <p:ext uri="{BB962C8B-B14F-4D97-AF65-F5344CB8AC3E}">
        <p14:creationId xmlns:p14="http://schemas.microsoft.com/office/powerpoint/2010/main" val="118825509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6" Type="http://schemas.openxmlformats.org/officeDocument/2006/relationships/theme" Target="../theme/theme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theme" Target="../theme/theme3.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285379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81" r:id="rId3"/>
    <p:sldLayoutId id="2147483682" r:id="rId4"/>
    <p:sldLayoutId id="2147483688" r:id="rId5"/>
    <p:sldLayoutId id="2147483689" r:id="rId6"/>
    <p:sldLayoutId id="2147483695" r:id="rId7"/>
    <p:sldLayoutId id="2147483696" r:id="rId8"/>
    <p:sldLayoutId id="2147483702" r:id="rId9"/>
    <p:sldLayoutId id="2147483703" r:id="rId10"/>
  </p:sldLayoutIdLst>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951538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709" r:id="rId3"/>
    <p:sldLayoutId id="2147483683" r:id="rId4"/>
    <p:sldLayoutId id="2147483684" r:id="rId5"/>
    <p:sldLayoutId id="2147483710" r:id="rId6"/>
    <p:sldLayoutId id="2147483690" r:id="rId7"/>
    <p:sldLayoutId id="2147483691" r:id="rId8"/>
    <p:sldLayoutId id="2147483711" r:id="rId9"/>
    <p:sldLayoutId id="2147483697" r:id="rId10"/>
    <p:sldLayoutId id="2147483698" r:id="rId11"/>
    <p:sldLayoutId id="2147483712" r:id="rId12"/>
    <p:sldLayoutId id="2147483704" r:id="rId13"/>
    <p:sldLayoutId id="2147483705" r:id="rId14"/>
    <p:sldLayoutId id="2147483713" r:id="rId15"/>
  </p:sldLayoutIdLst>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7763218"/>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714" r:id="rId3"/>
    <p:sldLayoutId id="2147483679" r:id="rId4"/>
    <p:sldLayoutId id="2147483685" r:id="rId5"/>
    <p:sldLayoutId id="2147483686" r:id="rId6"/>
    <p:sldLayoutId id="2147483715" r:id="rId7"/>
    <p:sldLayoutId id="2147483687" r:id="rId8"/>
    <p:sldLayoutId id="2147483692" r:id="rId9"/>
    <p:sldLayoutId id="2147483693" r:id="rId10"/>
    <p:sldLayoutId id="2147483716" r:id="rId11"/>
    <p:sldLayoutId id="2147483694" r:id="rId12"/>
    <p:sldLayoutId id="2147483699" r:id="rId13"/>
    <p:sldLayoutId id="2147483700" r:id="rId14"/>
    <p:sldLayoutId id="2147483717" r:id="rId15"/>
    <p:sldLayoutId id="2147483701" r:id="rId16"/>
    <p:sldLayoutId id="2147483706" r:id="rId17"/>
    <p:sldLayoutId id="2147483707" r:id="rId18"/>
    <p:sldLayoutId id="2147483718" r:id="rId19"/>
    <p:sldLayoutId id="2147483708" r:id="rId20"/>
  </p:sldLayoutIdLst>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F4552AF-0582-6F47-BF47-7964C4B21991}"/>
              </a:ext>
            </a:extLst>
          </p:cNvPr>
          <p:cNvSpPr>
            <a:spLocks noGrp="1"/>
          </p:cNvSpPr>
          <p:nvPr>
            <p:ph type="body" sz="quarter" idx="10"/>
          </p:nvPr>
        </p:nvSpPr>
        <p:spPr/>
        <p:txBody>
          <a:bodyPr rtlCol="0">
            <a:normAutofit lnSpcReduction="10000"/>
          </a:bodyPr>
          <a:lstStyle/>
          <a:p>
            <a:pPr rtl="0"/>
            <a:r>
              <a:rPr lang="ga"/>
              <a:t>Gluaiseacht na gCeardchumann</a:t>
            </a:r>
            <a:br>
              <a:rPr lang="en-US" dirty="0"/>
            </a:br>
            <a:r>
              <a:rPr lang="ga"/>
              <a:t>in Éirinn sa Nua-Aois</a:t>
            </a:r>
          </a:p>
        </p:txBody>
      </p:sp>
      <p:sp>
        <p:nvSpPr>
          <p:cNvPr id="4" name="Title 3">
            <a:extLst>
              <a:ext uri="{FF2B5EF4-FFF2-40B4-BE49-F238E27FC236}">
                <a16:creationId xmlns:a16="http://schemas.microsoft.com/office/drawing/2014/main" id="{D118C8DC-7A37-B947-87D5-26C57BC56014}"/>
              </a:ext>
            </a:extLst>
          </p:cNvPr>
          <p:cNvSpPr>
            <a:spLocks noGrp="1"/>
          </p:cNvSpPr>
          <p:nvPr>
            <p:ph type="ctrTitle"/>
          </p:nvPr>
        </p:nvSpPr>
        <p:spPr/>
        <p:txBody>
          <a:bodyPr rtlCol="0"/>
          <a:lstStyle/>
          <a:p>
            <a:pPr rtl="0"/>
            <a:r>
              <a:rPr lang="ga"/>
              <a:t>CEACHT 5</a:t>
            </a:r>
          </a:p>
        </p:txBody>
      </p:sp>
    </p:spTree>
    <p:extLst>
      <p:ext uri="{BB962C8B-B14F-4D97-AF65-F5344CB8AC3E}">
        <p14:creationId xmlns:p14="http://schemas.microsoft.com/office/powerpoint/2010/main" val="366478498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82D1C7-BE04-FD4C-BFD0-3FA00F41F74C}"/>
              </a:ext>
            </a:extLst>
          </p:cNvPr>
          <p:cNvSpPr>
            <a:spLocks noGrp="1"/>
          </p:cNvSpPr>
          <p:nvPr>
            <p:ph type="body" sz="quarter" idx="11"/>
          </p:nvPr>
        </p:nvSpPr>
        <p:spPr>
          <a:xfrm>
            <a:off x="539399" y="1858780"/>
            <a:ext cx="11113201" cy="4595696"/>
          </a:xfrm>
        </p:spPr>
        <p:txBody>
          <a:bodyPr rtlCol="0"/>
          <a:lstStyle/>
          <a:p>
            <a:pPr rtl="0"/>
            <a:r>
              <a:rPr lang="ga" b="1" dirty="0"/>
              <a:t>Cé nach bhfuair Larkin agus a chomhghleacaithe an méid a bhí uathu láithreach i 1913, </a:t>
            </a:r>
            <a:br>
              <a:rPr lang="en-US" b="1" dirty="0"/>
            </a:br>
            <a:r>
              <a:rPr lang="ga" b="1" dirty="0"/>
              <a:t>baineadh go leor feabhsúchán d’oibrithe amach i rith na mblianta ina dhiaidh sin.</a:t>
            </a:r>
            <a:endParaRPr lang="en-US" dirty="0"/>
          </a:p>
          <a:p>
            <a:pPr rtl="0">
              <a:lnSpc>
                <a:spcPct val="150000"/>
              </a:lnSpc>
            </a:pPr>
            <a:r>
              <a:rPr lang="ga" dirty="0"/>
              <a:t>	An ceart chun bheith i do </a:t>
            </a:r>
            <a:r>
              <a:rPr lang="ga" b="1" dirty="0">
                <a:solidFill>
                  <a:srgbClr val="0087CB"/>
                </a:solidFill>
              </a:rPr>
              <a:t>BHALL </a:t>
            </a:r>
            <a:r>
              <a:rPr lang="ga" dirty="0"/>
              <a:t>de cheardchumann</a:t>
            </a:r>
          </a:p>
          <a:p>
            <a:pPr rtl="0">
              <a:lnSpc>
                <a:spcPct val="150000"/>
              </a:lnSpc>
            </a:pPr>
            <a:r>
              <a:rPr lang="ga" dirty="0"/>
              <a:t>	Feabhas ar </a:t>
            </a:r>
            <a:r>
              <a:rPr lang="ga" b="1" dirty="0">
                <a:solidFill>
                  <a:srgbClr val="0087CB"/>
                </a:solidFill>
              </a:rPr>
              <a:t>PHÁ </a:t>
            </a:r>
            <a:r>
              <a:rPr lang="ga" dirty="0"/>
              <a:t>agus ar </a:t>
            </a:r>
            <a:r>
              <a:rPr lang="ga" b="1" dirty="0">
                <a:solidFill>
                  <a:srgbClr val="0087CB"/>
                </a:solidFill>
              </a:rPr>
              <a:t>DHÁLAÍ OIBRE</a:t>
            </a:r>
          </a:p>
          <a:p>
            <a:pPr rtl="0">
              <a:lnSpc>
                <a:spcPct val="150000"/>
              </a:lnSpc>
            </a:pPr>
            <a:r>
              <a:rPr lang="ga" b="1" dirty="0">
                <a:solidFill>
                  <a:srgbClr val="0087CB"/>
                </a:solidFill>
              </a:rPr>
              <a:t>	An CHÚIRT OIBREACHAIS </a:t>
            </a:r>
            <a:r>
              <a:rPr lang="ga" dirty="0"/>
              <a:t>– cabhraíonn sí le fostóirí agus oibrithe teacht ar réiteach 	nuair a easaontaíonn siad lena chéile </a:t>
            </a:r>
          </a:p>
          <a:p>
            <a:pPr rtl="0">
              <a:lnSpc>
                <a:spcPct val="150000"/>
              </a:lnSpc>
            </a:pPr>
            <a:r>
              <a:rPr lang="ga" b="1" dirty="0">
                <a:solidFill>
                  <a:srgbClr val="0087CB"/>
                </a:solidFill>
              </a:rPr>
              <a:t>	D'éirigh CÓMHARGÁIL </a:t>
            </a:r>
            <a:r>
              <a:rPr lang="ga" dirty="0"/>
              <a:t>níos coitianta </a:t>
            </a:r>
          </a:p>
          <a:p>
            <a:pPr rtl="0">
              <a:lnSpc>
                <a:spcPct val="150000"/>
              </a:lnSpc>
            </a:pPr>
            <a:r>
              <a:rPr lang="ga" b="1" dirty="0">
                <a:solidFill>
                  <a:srgbClr val="0087CB"/>
                </a:solidFill>
              </a:rPr>
              <a:t>	PÁ COMHIONANN </a:t>
            </a:r>
            <a:r>
              <a:rPr lang="ga" dirty="0"/>
              <a:t>d'fhir agus do mhná</a:t>
            </a:r>
          </a:p>
        </p:txBody>
      </p:sp>
      <p:grpSp>
        <p:nvGrpSpPr>
          <p:cNvPr id="38" name="Group 37">
            <a:extLst>
              <a:ext uri="{FF2B5EF4-FFF2-40B4-BE49-F238E27FC236}">
                <a16:creationId xmlns:a16="http://schemas.microsoft.com/office/drawing/2014/main" id="{8E183845-3D3B-C04D-8487-0CE96CDF95C6}"/>
              </a:ext>
            </a:extLst>
          </p:cNvPr>
          <p:cNvGrpSpPr/>
          <p:nvPr/>
        </p:nvGrpSpPr>
        <p:grpSpPr>
          <a:xfrm>
            <a:off x="880707" y="5072301"/>
            <a:ext cx="495029" cy="510614"/>
            <a:chOff x="901727" y="5369963"/>
            <a:chExt cx="495029" cy="510614"/>
          </a:xfrm>
        </p:grpSpPr>
        <p:sp>
          <p:nvSpPr>
            <p:cNvPr id="39" name="Oval 38">
              <a:extLst>
                <a:ext uri="{FF2B5EF4-FFF2-40B4-BE49-F238E27FC236}">
                  <a16:creationId xmlns:a16="http://schemas.microsoft.com/office/drawing/2014/main" id="{F3CDD3B1-DDC1-2F48-8265-FA9640CA2E05}"/>
                </a:ext>
              </a:extLst>
            </p:cNvPr>
            <p:cNvSpPr/>
            <p:nvPr/>
          </p:nvSpPr>
          <p:spPr>
            <a:xfrm>
              <a:off x="901727" y="5385548"/>
              <a:ext cx="495029" cy="495029"/>
            </a:xfrm>
            <a:prstGeom prst="ellipse">
              <a:avLst/>
            </a:prstGeom>
            <a:solidFill>
              <a:srgbClr val="008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pic>
          <p:nvPicPr>
            <p:cNvPr id="40" name="Picture 39">
              <a:extLst>
                <a:ext uri="{FF2B5EF4-FFF2-40B4-BE49-F238E27FC236}">
                  <a16:creationId xmlns:a16="http://schemas.microsoft.com/office/drawing/2014/main" id="{DC119216-01AD-6446-B565-EDF7617905DD}"/>
                </a:ext>
              </a:extLst>
            </p:cNvPr>
            <p:cNvPicPr>
              <a:picLocks noChangeAspect="1"/>
            </p:cNvPicPr>
            <p:nvPr/>
          </p:nvPicPr>
          <p:blipFill>
            <a:blip r:embed="rId3"/>
            <a:stretch>
              <a:fillRect/>
            </a:stretch>
          </p:blipFill>
          <p:spPr>
            <a:xfrm>
              <a:off x="901728" y="5369963"/>
              <a:ext cx="495028" cy="495028"/>
            </a:xfrm>
            <a:prstGeom prst="rect">
              <a:avLst/>
            </a:prstGeom>
          </p:spPr>
        </p:pic>
      </p:grpSp>
      <p:sp>
        <p:nvSpPr>
          <p:cNvPr id="3" name="Title 2">
            <a:extLst>
              <a:ext uri="{FF2B5EF4-FFF2-40B4-BE49-F238E27FC236}">
                <a16:creationId xmlns:a16="http://schemas.microsoft.com/office/drawing/2014/main" id="{7FAC596B-D944-594A-A773-829EC2CEDA33}"/>
              </a:ext>
            </a:extLst>
          </p:cNvPr>
          <p:cNvSpPr>
            <a:spLocks noGrp="1"/>
          </p:cNvSpPr>
          <p:nvPr>
            <p:ph type="ctrTitle"/>
          </p:nvPr>
        </p:nvSpPr>
        <p:spPr>
          <a:xfrm>
            <a:off x="539398" y="544913"/>
            <a:ext cx="10639464" cy="1038958"/>
          </a:xfrm>
        </p:spPr>
        <p:txBody>
          <a:bodyPr rtlCol="0">
            <a:normAutofit fontScale="90000"/>
          </a:bodyPr>
          <a:lstStyle/>
          <a:p>
            <a:pPr rtl="0"/>
            <a:r>
              <a:rPr lang="ga" dirty="0"/>
              <a:t>AG BOGADH AR AGHAIDH Ó FHRITHDHÚNADH 1913</a:t>
            </a:r>
          </a:p>
        </p:txBody>
      </p:sp>
      <p:grpSp>
        <p:nvGrpSpPr>
          <p:cNvPr id="6" name="Group 5">
            <a:extLst>
              <a:ext uri="{FF2B5EF4-FFF2-40B4-BE49-F238E27FC236}">
                <a16:creationId xmlns:a16="http://schemas.microsoft.com/office/drawing/2014/main" id="{7B8A2471-511D-6D46-BE6D-914C2DA765EB}"/>
              </a:ext>
            </a:extLst>
          </p:cNvPr>
          <p:cNvGrpSpPr/>
          <p:nvPr/>
        </p:nvGrpSpPr>
        <p:grpSpPr>
          <a:xfrm>
            <a:off x="880708" y="2713222"/>
            <a:ext cx="495029" cy="495029"/>
            <a:chOff x="1640118" y="3407868"/>
            <a:chExt cx="495029" cy="495029"/>
          </a:xfrm>
        </p:grpSpPr>
        <p:sp>
          <p:nvSpPr>
            <p:cNvPr id="7" name="Oval 6">
              <a:extLst>
                <a:ext uri="{FF2B5EF4-FFF2-40B4-BE49-F238E27FC236}">
                  <a16:creationId xmlns:a16="http://schemas.microsoft.com/office/drawing/2014/main" id="{A1A9E64D-5057-0F4F-9517-E9D6E1657FDE}"/>
                </a:ext>
              </a:extLst>
            </p:cNvPr>
            <p:cNvSpPr/>
            <p:nvPr/>
          </p:nvSpPr>
          <p:spPr>
            <a:xfrm>
              <a:off x="1640118" y="3407868"/>
              <a:ext cx="495029" cy="495029"/>
            </a:xfrm>
            <a:prstGeom prst="ellipse">
              <a:avLst/>
            </a:prstGeom>
            <a:solidFill>
              <a:srgbClr val="008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pic>
          <p:nvPicPr>
            <p:cNvPr id="8" name="Picture 7">
              <a:extLst>
                <a:ext uri="{FF2B5EF4-FFF2-40B4-BE49-F238E27FC236}">
                  <a16:creationId xmlns:a16="http://schemas.microsoft.com/office/drawing/2014/main" id="{8E7C6E28-B2DA-584D-A141-D998E366EEF3}"/>
                </a:ext>
              </a:extLst>
            </p:cNvPr>
            <p:cNvPicPr>
              <a:picLocks noChangeAspect="1"/>
            </p:cNvPicPr>
            <p:nvPr/>
          </p:nvPicPr>
          <p:blipFill>
            <a:blip r:embed="rId4"/>
            <a:stretch>
              <a:fillRect/>
            </a:stretch>
          </p:blipFill>
          <p:spPr>
            <a:xfrm>
              <a:off x="1677804" y="3444943"/>
              <a:ext cx="419656" cy="419656"/>
            </a:xfrm>
            <a:prstGeom prst="rect">
              <a:avLst/>
            </a:prstGeom>
          </p:spPr>
        </p:pic>
      </p:grpSp>
      <p:grpSp>
        <p:nvGrpSpPr>
          <p:cNvPr id="9" name="Group 8">
            <a:extLst>
              <a:ext uri="{FF2B5EF4-FFF2-40B4-BE49-F238E27FC236}">
                <a16:creationId xmlns:a16="http://schemas.microsoft.com/office/drawing/2014/main" id="{2A30D963-8762-F547-9462-8283A29321D3}"/>
              </a:ext>
            </a:extLst>
          </p:cNvPr>
          <p:cNvGrpSpPr/>
          <p:nvPr/>
        </p:nvGrpSpPr>
        <p:grpSpPr>
          <a:xfrm>
            <a:off x="880708" y="3309248"/>
            <a:ext cx="495029" cy="505155"/>
            <a:chOff x="1640118" y="3397742"/>
            <a:chExt cx="495029" cy="505155"/>
          </a:xfrm>
        </p:grpSpPr>
        <p:sp>
          <p:nvSpPr>
            <p:cNvPr id="10" name="Oval 9">
              <a:extLst>
                <a:ext uri="{FF2B5EF4-FFF2-40B4-BE49-F238E27FC236}">
                  <a16:creationId xmlns:a16="http://schemas.microsoft.com/office/drawing/2014/main" id="{9E1FA5C8-CFEE-7747-8BB9-BCD343F349F0}"/>
                </a:ext>
              </a:extLst>
            </p:cNvPr>
            <p:cNvSpPr/>
            <p:nvPr/>
          </p:nvSpPr>
          <p:spPr>
            <a:xfrm>
              <a:off x="1640118" y="3407868"/>
              <a:ext cx="495029" cy="495029"/>
            </a:xfrm>
            <a:prstGeom prst="ellipse">
              <a:avLst/>
            </a:prstGeom>
            <a:solidFill>
              <a:srgbClr val="008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pic>
          <p:nvPicPr>
            <p:cNvPr id="11" name="Picture 10">
              <a:extLst>
                <a:ext uri="{FF2B5EF4-FFF2-40B4-BE49-F238E27FC236}">
                  <a16:creationId xmlns:a16="http://schemas.microsoft.com/office/drawing/2014/main" id="{8F26B308-D4A8-CE47-9DF3-77B737BD7C7F}"/>
                </a:ext>
              </a:extLst>
            </p:cNvPr>
            <p:cNvPicPr>
              <a:picLocks noChangeAspect="1"/>
            </p:cNvPicPr>
            <p:nvPr/>
          </p:nvPicPr>
          <p:blipFill>
            <a:blip r:embed="rId5"/>
            <a:stretch>
              <a:fillRect/>
            </a:stretch>
          </p:blipFill>
          <p:spPr>
            <a:xfrm>
              <a:off x="1640118" y="3397742"/>
              <a:ext cx="488900" cy="488900"/>
            </a:xfrm>
            <a:prstGeom prst="rect">
              <a:avLst/>
            </a:prstGeom>
          </p:spPr>
        </p:pic>
      </p:grpSp>
      <p:grpSp>
        <p:nvGrpSpPr>
          <p:cNvPr id="12" name="Group 11">
            <a:extLst>
              <a:ext uri="{FF2B5EF4-FFF2-40B4-BE49-F238E27FC236}">
                <a16:creationId xmlns:a16="http://schemas.microsoft.com/office/drawing/2014/main" id="{924A251F-B4D3-9444-8207-073D4FD2E977}"/>
              </a:ext>
            </a:extLst>
          </p:cNvPr>
          <p:cNvGrpSpPr/>
          <p:nvPr/>
        </p:nvGrpSpPr>
        <p:grpSpPr>
          <a:xfrm>
            <a:off x="880708" y="3940627"/>
            <a:ext cx="495029" cy="518428"/>
            <a:chOff x="1640118" y="3384469"/>
            <a:chExt cx="495029" cy="518428"/>
          </a:xfrm>
        </p:grpSpPr>
        <p:sp>
          <p:nvSpPr>
            <p:cNvPr id="13" name="Oval 12">
              <a:extLst>
                <a:ext uri="{FF2B5EF4-FFF2-40B4-BE49-F238E27FC236}">
                  <a16:creationId xmlns:a16="http://schemas.microsoft.com/office/drawing/2014/main" id="{CF8E6CA3-B437-F24F-907D-672D8E4A087F}"/>
                </a:ext>
              </a:extLst>
            </p:cNvPr>
            <p:cNvSpPr/>
            <p:nvPr/>
          </p:nvSpPr>
          <p:spPr>
            <a:xfrm>
              <a:off x="1640118" y="3407868"/>
              <a:ext cx="495029" cy="495029"/>
            </a:xfrm>
            <a:prstGeom prst="ellipse">
              <a:avLst/>
            </a:prstGeom>
            <a:solidFill>
              <a:srgbClr val="008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pic>
          <p:nvPicPr>
            <p:cNvPr id="14" name="Picture 13">
              <a:extLst>
                <a:ext uri="{FF2B5EF4-FFF2-40B4-BE49-F238E27FC236}">
                  <a16:creationId xmlns:a16="http://schemas.microsoft.com/office/drawing/2014/main" id="{F2228176-DFA4-4A4A-925B-73A4F2CBC7FE}"/>
                </a:ext>
              </a:extLst>
            </p:cNvPr>
            <p:cNvPicPr>
              <a:picLocks noChangeAspect="1"/>
            </p:cNvPicPr>
            <p:nvPr/>
          </p:nvPicPr>
          <p:blipFill>
            <a:blip r:embed="rId6"/>
            <a:stretch>
              <a:fillRect/>
            </a:stretch>
          </p:blipFill>
          <p:spPr>
            <a:xfrm>
              <a:off x="1651558" y="3384469"/>
              <a:ext cx="466020" cy="466020"/>
            </a:xfrm>
            <a:prstGeom prst="rect">
              <a:avLst/>
            </a:prstGeom>
          </p:spPr>
        </p:pic>
      </p:grpSp>
      <p:grpSp>
        <p:nvGrpSpPr>
          <p:cNvPr id="18" name="Group 17">
            <a:extLst>
              <a:ext uri="{FF2B5EF4-FFF2-40B4-BE49-F238E27FC236}">
                <a16:creationId xmlns:a16="http://schemas.microsoft.com/office/drawing/2014/main" id="{1DB17895-5259-BA4C-B77C-9AD045AAFEFA}"/>
              </a:ext>
            </a:extLst>
          </p:cNvPr>
          <p:cNvGrpSpPr/>
          <p:nvPr/>
        </p:nvGrpSpPr>
        <p:grpSpPr>
          <a:xfrm>
            <a:off x="880708" y="5692716"/>
            <a:ext cx="495029" cy="495029"/>
            <a:chOff x="1640118" y="3407868"/>
            <a:chExt cx="495029" cy="495029"/>
          </a:xfrm>
        </p:grpSpPr>
        <p:sp>
          <p:nvSpPr>
            <p:cNvPr id="19" name="Oval 18">
              <a:extLst>
                <a:ext uri="{FF2B5EF4-FFF2-40B4-BE49-F238E27FC236}">
                  <a16:creationId xmlns:a16="http://schemas.microsoft.com/office/drawing/2014/main" id="{42167752-1F58-0D46-844E-E2F9D5B671EC}"/>
                </a:ext>
              </a:extLst>
            </p:cNvPr>
            <p:cNvSpPr/>
            <p:nvPr/>
          </p:nvSpPr>
          <p:spPr>
            <a:xfrm>
              <a:off x="1640118" y="3407868"/>
              <a:ext cx="495029" cy="495029"/>
            </a:xfrm>
            <a:prstGeom prst="ellipse">
              <a:avLst/>
            </a:prstGeom>
            <a:solidFill>
              <a:srgbClr val="008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pic>
          <p:nvPicPr>
            <p:cNvPr id="20" name="Picture 19">
              <a:extLst>
                <a:ext uri="{FF2B5EF4-FFF2-40B4-BE49-F238E27FC236}">
                  <a16:creationId xmlns:a16="http://schemas.microsoft.com/office/drawing/2014/main" id="{7496492C-54B0-6D4B-AC38-FFB3CF673EA3}"/>
                </a:ext>
              </a:extLst>
            </p:cNvPr>
            <p:cNvPicPr>
              <a:picLocks noChangeAspect="1"/>
            </p:cNvPicPr>
            <p:nvPr/>
          </p:nvPicPr>
          <p:blipFill>
            <a:blip r:embed="rId7"/>
            <a:stretch>
              <a:fillRect/>
            </a:stretch>
          </p:blipFill>
          <p:spPr>
            <a:xfrm>
              <a:off x="1667189" y="3427795"/>
              <a:ext cx="440886" cy="440886"/>
            </a:xfrm>
            <a:prstGeom prst="rect">
              <a:avLst/>
            </a:prstGeom>
          </p:spPr>
        </p:pic>
      </p:grpSp>
    </p:spTree>
    <p:extLst>
      <p:ext uri="{BB962C8B-B14F-4D97-AF65-F5344CB8AC3E}">
        <p14:creationId xmlns:p14="http://schemas.microsoft.com/office/powerpoint/2010/main" val="389402656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1BAF112-059C-F346-900B-1BBD1491B085}"/>
              </a:ext>
            </a:extLst>
          </p:cNvPr>
          <p:cNvSpPr>
            <a:spLocks noGrp="1"/>
          </p:cNvSpPr>
          <p:nvPr>
            <p:ph type="body" sz="quarter" idx="11"/>
          </p:nvPr>
        </p:nvSpPr>
        <p:spPr>
          <a:xfrm>
            <a:off x="539399" y="1283590"/>
            <a:ext cx="11113201" cy="478736"/>
          </a:xfrm>
        </p:spPr>
        <p:txBody>
          <a:bodyPr rtlCol="0"/>
          <a:lstStyle/>
          <a:p>
            <a:pPr algn="ctr" rtl="0"/>
            <a:r>
              <a:rPr lang="ga" b="1"/>
              <a:t>Tá sraith choiteann aidhmeanna ag ceardchumainn in Éirinn sa lá atá inniu ann. </a:t>
            </a:r>
          </a:p>
        </p:txBody>
      </p:sp>
      <p:sp>
        <p:nvSpPr>
          <p:cNvPr id="4" name="Title 3">
            <a:extLst>
              <a:ext uri="{FF2B5EF4-FFF2-40B4-BE49-F238E27FC236}">
                <a16:creationId xmlns:a16="http://schemas.microsoft.com/office/drawing/2014/main" id="{2236D5AB-2A63-7D4B-9AB7-9108E529D4F2}"/>
              </a:ext>
            </a:extLst>
          </p:cNvPr>
          <p:cNvSpPr>
            <a:spLocks noGrp="1"/>
          </p:cNvSpPr>
          <p:nvPr>
            <p:ph type="ctrTitle"/>
          </p:nvPr>
        </p:nvSpPr>
        <p:spPr/>
        <p:txBody>
          <a:bodyPr rtlCol="0"/>
          <a:lstStyle/>
          <a:p>
            <a:pPr algn="ctr" rtl="0"/>
            <a:r>
              <a:rPr lang="ga"/>
              <a:t>CEARDCHUMAINN SA LÁ ATÁ INNIU ANN</a:t>
            </a:r>
          </a:p>
        </p:txBody>
      </p:sp>
      <p:grpSp>
        <p:nvGrpSpPr>
          <p:cNvPr id="6" name="Group 5">
            <a:extLst>
              <a:ext uri="{FF2B5EF4-FFF2-40B4-BE49-F238E27FC236}">
                <a16:creationId xmlns:a16="http://schemas.microsoft.com/office/drawing/2014/main" id="{7B77E097-FDAA-B64D-B014-94EADF2D2DFC}"/>
              </a:ext>
            </a:extLst>
          </p:cNvPr>
          <p:cNvGrpSpPr/>
          <p:nvPr/>
        </p:nvGrpSpPr>
        <p:grpSpPr>
          <a:xfrm>
            <a:off x="973596" y="1747436"/>
            <a:ext cx="1814066" cy="4026074"/>
            <a:chOff x="973596" y="1991457"/>
            <a:chExt cx="1814066" cy="4026074"/>
          </a:xfrm>
        </p:grpSpPr>
        <p:sp>
          <p:nvSpPr>
            <p:cNvPr id="7" name="Rectangle 6">
              <a:extLst>
                <a:ext uri="{FF2B5EF4-FFF2-40B4-BE49-F238E27FC236}">
                  <a16:creationId xmlns:a16="http://schemas.microsoft.com/office/drawing/2014/main" id="{C35F7B14-153F-B74D-B7F1-06F3E713A1C5}"/>
                </a:ext>
              </a:extLst>
            </p:cNvPr>
            <p:cNvSpPr/>
            <p:nvPr/>
          </p:nvSpPr>
          <p:spPr>
            <a:xfrm>
              <a:off x="973596" y="2066191"/>
              <a:ext cx="1814066" cy="3951340"/>
            </a:xfrm>
            <a:prstGeom prst="rect">
              <a:avLst/>
            </a:prstGeom>
            <a:solidFill>
              <a:srgbClr val="0087CB"/>
            </a:solidFill>
            <a:ln>
              <a:noFill/>
            </a:ln>
          </p:spPr>
          <p:style>
            <a:lnRef idx="1">
              <a:scrgbClr r="0" g="0" b="0"/>
            </a:lnRef>
            <a:fillRef idx="1">
              <a:scrgbClr r="0" g="0" b="0"/>
            </a:fillRef>
            <a:effectRef idx="0">
              <a:schemeClr val="lt1">
                <a:alpha val="40000"/>
                <a:hueOff val="0"/>
                <a:satOff val="0"/>
                <a:lumOff val="0"/>
                <a:alphaOff val="0"/>
              </a:schemeClr>
            </a:effectRef>
            <a:fontRef idx="minor">
              <a:schemeClr val="dk1">
                <a:hueOff val="0"/>
                <a:satOff val="0"/>
                <a:lumOff val="0"/>
                <a:alphaOff val="0"/>
              </a:schemeClr>
            </a:fontRef>
          </p:style>
          <p:txBody>
            <a:bodyPr rtlCol="0"/>
            <a:lstStyle/>
            <a:p>
              <a:pPr rtl="0"/>
              <a:endParaRPr lang="en-US" dirty="0"/>
            </a:p>
          </p:txBody>
        </p:sp>
        <p:sp>
          <p:nvSpPr>
            <p:cNvPr id="8" name="Rectangle 7">
              <a:extLst>
                <a:ext uri="{FF2B5EF4-FFF2-40B4-BE49-F238E27FC236}">
                  <a16:creationId xmlns:a16="http://schemas.microsoft.com/office/drawing/2014/main" id="{ED14D457-301A-6541-8089-A760834F47E1}"/>
                </a:ext>
              </a:extLst>
            </p:cNvPr>
            <p:cNvSpPr/>
            <p:nvPr/>
          </p:nvSpPr>
          <p:spPr>
            <a:xfrm>
              <a:off x="1064299" y="2151421"/>
              <a:ext cx="1632659" cy="1387226"/>
            </a:xfrm>
            <a:prstGeom prst="rect">
              <a:avLst/>
            </a:prstGeom>
            <a:solidFill>
              <a:schemeClr val="bg1"/>
            </a:solidFill>
            <a:ln>
              <a:noFill/>
            </a:ln>
          </p:spPr>
          <p:style>
            <a:lnRef idx="2">
              <a:scrgbClr r="0" g="0" b="0"/>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Freeform 8">
              <a:extLst>
                <a:ext uri="{FF2B5EF4-FFF2-40B4-BE49-F238E27FC236}">
                  <a16:creationId xmlns:a16="http://schemas.microsoft.com/office/drawing/2014/main" id="{B36F7D3C-D644-BA46-B1B9-D7CBEE439F61}"/>
                </a:ext>
              </a:extLst>
            </p:cNvPr>
            <p:cNvSpPr/>
            <p:nvPr/>
          </p:nvSpPr>
          <p:spPr>
            <a:xfrm>
              <a:off x="1070155" y="3691379"/>
              <a:ext cx="1632659" cy="2175680"/>
            </a:xfrm>
            <a:custGeom>
              <a:avLst/>
              <a:gdLst>
                <a:gd name="connsiteX0" fmla="*/ 0 w 1632659"/>
                <a:gd name="connsiteY0" fmla="*/ 0 h 1794740"/>
                <a:gd name="connsiteX1" fmla="*/ 1632659 w 1632659"/>
                <a:gd name="connsiteY1" fmla="*/ 0 h 1794740"/>
                <a:gd name="connsiteX2" fmla="*/ 1632659 w 1632659"/>
                <a:gd name="connsiteY2" fmla="*/ 1794740 h 1794740"/>
                <a:gd name="connsiteX3" fmla="*/ 0 w 1632659"/>
                <a:gd name="connsiteY3" fmla="*/ 1794740 h 1794740"/>
                <a:gd name="connsiteX4" fmla="*/ 0 w 1632659"/>
                <a:gd name="connsiteY4" fmla="*/ 0 h 1794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2659" h="1794740">
                  <a:moveTo>
                    <a:pt x="0" y="0"/>
                  </a:moveTo>
                  <a:lnTo>
                    <a:pt x="1632659" y="0"/>
                  </a:lnTo>
                  <a:lnTo>
                    <a:pt x="1632659" y="1794740"/>
                  </a:lnTo>
                  <a:lnTo>
                    <a:pt x="0" y="17947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rtlCol="0" anchor="ctr" anchorCtr="0">
              <a:noAutofit/>
            </a:bodyPr>
            <a:lstStyle/>
            <a:p>
              <a:pPr lvl="0" algn="ctr" rtl="0"/>
              <a:r>
                <a:rPr lang="ga" b="1" kern="0" dirty="0">
                  <a:solidFill>
                    <a:schemeClr val="bg1"/>
                  </a:solidFill>
                  <a:latin typeface="Tw Cen MT" panose="020B0602020104020603" pitchFamily="34" charset="77"/>
                </a:rPr>
                <a:t>Feabhas a chur ar phá agus ar dhálaí oibre</a:t>
              </a:r>
            </a:p>
          </p:txBody>
        </p:sp>
        <p:pic>
          <p:nvPicPr>
            <p:cNvPr id="10" name="Picture 9">
              <a:extLst>
                <a:ext uri="{FF2B5EF4-FFF2-40B4-BE49-F238E27FC236}">
                  <a16:creationId xmlns:a16="http://schemas.microsoft.com/office/drawing/2014/main" id="{8A24EF83-DF00-AB49-9F03-9AFCE4C8E5AC}"/>
                </a:ext>
              </a:extLst>
            </p:cNvPr>
            <p:cNvPicPr>
              <a:picLocks noChangeAspect="1"/>
            </p:cNvPicPr>
            <p:nvPr/>
          </p:nvPicPr>
          <p:blipFill>
            <a:blip r:embed="rId3"/>
            <a:stretch>
              <a:fillRect/>
            </a:stretch>
          </p:blipFill>
          <p:spPr>
            <a:xfrm>
              <a:off x="1016541" y="1991457"/>
              <a:ext cx="1728174" cy="1728174"/>
            </a:xfrm>
            <a:prstGeom prst="rect">
              <a:avLst/>
            </a:prstGeom>
          </p:spPr>
        </p:pic>
      </p:grpSp>
      <p:grpSp>
        <p:nvGrpSpPr>
          <p:cNvPr id="11" name="Group 10">
            <a:extLst>
              <a:ext uri="{FF2B5EF4-FFF2-40B4-BE49-F238E27FC236}">
                <a16:creationId xmlns:a16="http://schemas.microsoft.com/office/drawing/2014/main" id="{0283CD38-1934-7B4B-B7B5-E9519F0180C1}"/>
              </a:ext>
            </a:extLst>
          </p:cNvPr>
          <p:cNvGrpSpPr/>
          <p:nvPr/>
        </p:nvGrpSpPr>
        <p:grpSpPr>
          <a:xfrm>
            <a:off x="3081281" y="1660329"/>
            <a:ext cx="1902385" cy="4113181"/>
            <a:chOff x="3081281" y="1904350"/>
            <a:chExt cx="1902385" cy="4113181"/>
          </a:xfrm>
        </p:grpSpPr>
        <p:sp>
          <p:nvSpPr>
            <p:cNvPr id="12" name="Rectangle 11">
              <a:extLst>
                <a:ext uri="{FF2B5EF4-FFF2-40B4-BE49-F238E27FC236}">
                  <a16:creationId xmlns:a16="http://schemas.microsoft.com/office/drawing/2014/main" id="{54DCA342-AB50-D546-B452-79184876B2A1}"/>
                </a:ext>
              </a:extLst>
            </p:cNvPr>
            <p:cNvSpPr/>
            <p:nvPr/>
          </p:nvSpPr>
          <p:spPr>
            <a:xfrm>
              <a:off x="3124227" y="2066191"/>
              <a:ext cx="1814066" cy="3951340"/>
            </a:xfrm>
            <a:prstGeom prst="rect">
              <a:avLst/>
            </a:prstGeom>
            <a:solidFill>
              <a:srgbClr val="0087CB"/>
            </a:solidFill>
            <a:ln>
              <a:noFill/>
            </a:ln>
          </p:spPr>
          <p:style>
            <a:lnRef idx="1">
              <a:scrgbClr r="0" g="0" b="0"/>
            </a:lnRef>
            <a:fillRef idx="1">
              <a:scrgbClr r="0" g="0" b="0"/>
            </a:fillRef>
            <a:effectRef idx="0">
              <a:schemeClr val="lt1">
                <a:alpha val="40000"/>
                <a:hueOff val="0"/>
                <a:satOff val="0"/>
                <a:lumOff val="0"/>
                <a:alphaOff val="0"/>
              </a:schemeClr>
            </a:effectRef>
            <a:fontRef idx="minor">
              <a:schemeClr val="dk1">
                <a:hueOff val="0"/>
                <a:satOff val="0"/>
                <a:lumOff val="0"/>
                <a:alphaOff val="0"/>
              </a:schemeClr>
            </a:fontRef>
          </p:style>
          <p:txBody>
            <a:bodyPr rtlCol="0"/>
            <a:lstStyle/>
            <a:p>
              <a:pPr rtl="0"/>
              <a:endParaRPr lang="en-US" dirty="0"/>
            </a:p>
          </p:txBody>
        </p:sp>
        <p:sp>
          <p:nvSpPr>
            <p:cNvPr id="13" name="Rectangle 12">
              <a:extLst>
                <a:ext uri="{FF2B5EF4-FFF2-40B4-BE49-F238E27FC236}">
                  <a16:creationId xmlns:a16="http://schemas.microsoft.com/office/drawing/2014/main" id="{1D654115-A1DC-9144-8466-619E56427EDD}"/>
                </a:ext>
              </a:extLst>
            </p:cNvPr>
            <p:cNvSpPr/>
            <p:nvPr/>
          </p:nvSpPr>
          <p:spPr>
            <a:xfrm>
              <a:off x="3214930" y="2151421"/>
              <a:ext cx="1632659" cy="1387226"/>
            </a:xfrm>
            <a:prstGeom prst="rect">
              <a:avLst/>
            </a:prstGeom>
            <a:solidFill>
              <a:schemeClr val="bg1"/>
            </a:solidFill>
            <a:ln>
              <a:noFill/>
            </a:ln>
          </p:spPr>
          <p:style>
            <a:lnRef idx="2">
              <a:scrgbClr r="0" g="0" b="0"/>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4" name="Freeform 13">
              <a:extLst>
                <a:ext uri="{FF2B5EF4-FFF2-40B4-BE49-F238E27FC236}">
                  <a16:creationId xmlns:a16="http://schemas.microsoft.com/office/drawing/2014/main" id="{61D91D4C-7850-7E4D-A2D6-788AB3C4382A}"/>
                </a:ext>
              </a:extLst>
            </p:cNvPr>
            <p:cNvSpPr/>
            <p:nvPr/>
          </p:nvSpPr>
          <p:spPr>
            <a:xfrm>
              <a:off x="3214930" y="3691379"/>
              <a:ext cx="1632659" cy="2175680"/>
            </a:xfrm>
            <a:custGeom>
              <a:avLst/>
              <a:gdLst>
                <a:gd name="connsiteX0" fmla="*/ 0 w 1632659"/>
                <a:gd name="connsiteY0" fmla="*/ 0 h 1794740"/>
                <a:gd name="connsiteX1" fmla="*/ 1632659 w 1632659"/>
                <a:gd name="connsiteY1" fmla="*/ 0 h 1794740"/>
                <a:gd name="connsiteX2" fmla="*/ 1632659 w 1632659"/>
                <a:gd name="connsiteY2" fmla="*/ 1794740 h 1794740"/>
                <a:gd name="connsiteX3" fmla="*/ 0 w 1632659"/>
                <a:gd name="connsiteY3" fmla="*/ 1794740 h 1794740"/>
                <a:gd name="connsiteX4" fmla="*/ 0 w 1632659"/>
                <a:gd name="connsiteY4" fmla="*/ 0 h 1794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2659" h="1794740">
                  <a:moveTo>
                    <a:pt x="0" y="0"/>
                  </a:moveTo>
                  <a:lnTo>
                    <a:pt x="1632659" y="0"/>
                  </a:lnTo>
                  <a:lnTo>
                    <a:pt x="1632659" y="1794740"/>
                  </a:lnTo>
                  <a:lnTo>
                    <a:pt x="0" y="17947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rtlCol="0" anchor="ctr" anchorCtr="0">
              <a:noAutofit/>
            </a:bodyPr>
            <a:lstStyle/>
            <a:p>
              <a:pPr lvl="0" algn="ctr" rtl="0"/>
              <a:r>
                <a:rPr lang="ga" b="1" kern="0" dirty="0">
                  <a:solidFill>
                    <a:schemeClr val="bg1"/>
                  </a:solidFill>
                  <a:latin typeface="Tw Cen MT" panose="020B0602020104020603" pitchFamily="34" charset="77"/>
                </a:rPr>
                <a:t>Feabhas a chur ar an gcaidreamh idir oibrithe agus fostóirí</a:t>
              </a:r>
            </a:p>
          </p:txBody>
        </p:sp>
        <p:pic>
          <p:nvPicPr>
            <p:cNvPr id="15" name="Picture 14">
              <a:extLst>
                <a:ext uri="{FF2B5EF4-FFF2-40B4-BE49-F238E27FC236}">
                  <a16:creationId xmlns:a16="http://schemas.microsoft.com/office/drawing/2014/main" id="{B48BCDD2-1184-A14C-AFBC-85059FD8643F}"/>
                </a:ext>
              </a:extLst>
            </p:cNvPr>
            <p:cNvPicPr>
              <a:picLocks noChangeAspect="1"/>
            </p:cNvPicPr>
            <p:nvPr/>
          </p:nvPicPr>
          <p:blipFill>
            <a:blip r:embed="rId4"/>
            <a:stretch>
              <a:fillRect/>
            </a:stretch>
          </p:blipFill>
          <p:spPr>
            <a:xfrm>
              <a:off x="3081281" y="1904350"/>
              <a:ext cx="1902385" cy="1902385"/>
            </a:xfrm>
            <a:prstGeom prst="rect">
              <a:avLst/>
            </a:prstGeom>
          </p:spPr>
        </p:pic>
      </p:grpSp>
      <p:grpSp>
        <p:nvGrpSpPr>
          <p:cNvPr id="16" name="Group 15">
            <a:extLst>
              <a:ext uri="{FF2B5EF4-FFF2-40B4-BE49-F238E27FC236}">
                <a16:creationId xmlns:a16="http://schemas.microsoft.com/office/drawing/2014/main" id="{2077A31C-0FB2-A74E-AD34-41ECAD39A324}"/>
              </a:ext>
            </a:extLst>
          </p:cNvPr>
          <p:cNvGrpSpPr/>
          <p:nvPr/>
        </p:nvGrpSpPr>
        <p:grpSpPr>
          <a:xfrm>
            <a:off x="5231912" y="1812493"/>
            <a:ext cx="1814066" cy="3961017"/>
            <a:chOff x="5231912" y="2056514"/>
            <a:chExt cx="1814066" cy="3961017"/>
          </a:xfrm>
        </p:grpSpPr>
        <p:sp>
          <p:nvSpPr>
            <p:cNvPr id="17" name="Rectangle 16">
              <a:extLst>
                <a:ext uri="{FF2B5EF4-FFF2-40B4-BE49-F238E27FC236}">
                  <a16:creationId xmlns:a16="http://schemas.microsoft.com/office/drawing/2014/main" id="{4602008F-801B-4B4D-8B64-C7DFA37B68F6}"/>
                </a:ext>
              </a:extLst>
            </p:cNvPr>
            <p:cNvSpPr/>
            <p:nvPr/>
          </p:nvSpPr>
          <p:spPr>
            <a:xfrm>
              <a:off x="5231912" y="2066191"/>
              <a:ext cx="1814066" cy="3951340"/>
            </a:xfrm>
            <a:prstGeom prst="rect">
              <a:avLst/>
            </a:prstGeom>
            <a:solidFill>
              <a:srgbClr val="0087CB"/>
            </a:solidFill>
            <a:ln>
              <a:noFill/>
            </a:ln>
          </p:spPr>
          <p:style>
            <a:lnRef idx="1">
              <a:scrgbClr r="0" g="0" b="0"/>
            </a:lnRef>
            <a:fillRef idx="1">
              <a:scrgbClr r="0" g="0" b="0"/>
            </a:fillRef>
            <a:effectRef idx="0">
              <a:schemeClr val="lt1">
                <a:alpha val="40000"/>
                <a:hueOff val="0"/>
                <a:satOff val="0"/>
                <a:lumOff val="0"/>
                <a:alphaOff val="0"/>
              </a:schemeClr>
            </a:effectRef>
            <a:fontRef idx="minor">
              <a:schemeClr val="dk1">
                <a:hueOff val="0"/>
                <a:satOff val="0"/>
                <a:lumOff val="0"/>
                <a:alphaOff val="0"/>
              </a:schemeClr>
            </a:fontRef>
          </p:style>
          <p:txBody>
            <a:bodyPr rtlCol="0"/>
            <a:lstStyle/>
            <a:p>
              <a:pPr rtl="0"/>
              <a:endParaRPr lang="en-US" dirty="0"/>
            </a:p>
          </p:txBody>
        </p:sp>
        <p:sp>
          <p:nvSpPr>
            <p:cNvPr id="18" name="Rectangle 17">
              <a:extLst>
                <a:ext uri="{FF2B5EF4-FFF2-40B4-BE49-F238E27FC236}">
                  <a16:creationId xmlns:a16="http://schemas.microsoft.com/office/drawing/2014/main" id="{6B0F8C40-B5F2-7241-BB5B-3B1466B4F559}"/>
                </a:ext>
              </a:extLst>
            </p:cNvPr>
            <p:cNvSpPr/>
            <p:nvPr/>
          </p:nvSpPr>
          <p:spPr>
            <a:xfrm>
              <a:off x="5322616" y="2151421"/>
              <a:ext cx="1632659" cy="1387226"/>
            </a:xfrm>
            <a:prstGeom prst="rect">
              <a:avLst/>
            </a:prstGeom>
            <a:solidFill>
              <a:schemeClr val="bg1"/>
            </a:solidFill>
            <a:ln>
              <a:noFill/>
            </a:ln>
          </p:spPr>
          <p:style>
            <a:lnRef idx="2">
              <a:scrgbClr r="0" g="0" b="0"/>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9" name="Freeform 18">
              <a:extLst>
                <a:ext uri="{FF2B5EF4-FFF2-40B4-BE49-F238E27FC236}">
                  <a16:creationId xmlns:a16="http://schemas.microsoft.com/office/drawing/2014/main" id="{F5280369-8632-7D41-8980-139D2E8F6A4C}"/>
                </a:ext>
              </a:extLst>
            </p:cNvPr>
            <p:cNvSpPr/>
            <p:nvPr/>
          </p:nvSpPr>
          <p:spPr>
            <a:xfrm>
              <a:off x="5322616" y="3691378"/>
              <a:ext cx="1632659" cy="2175681"/>
            </a:xfrm>
            <a:custGeom>
              <a:avLst/>
              <a:gdLst>
                <a:gd name="connsiteX0" fmla="*/ 0 w 1632659"/>
                <a:gd name="connsiteY0" fmla="*/ 0 h 1794740"/>
                <a:gd name="connsiteX1" fmla="*/ 1632659 w 1632659"/>
                <a:gd name="connsiteY1" fmla="*/ 0 h 1794740"/>
                <a:gd name="connsiteX2" fmla="*/ 1632659 w 1632659"/>
                <a:gd name="connsiteY2" fmla="*/ 1794740 h 1794740"/>
                <a:gd name="connsiteX3" fmla="*/ 0 w 1632659"/>
                <a:gd name="connsiteY3" fmla="*/ 1794740 h 1794740"/>
                <a:gd name="connsiteX4" fmla="*/ 0 w 1632659"/>
                <a:gd name="connsiteY4" fmla="*/ 0 h 1794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2659" h="1794740">
                  <a:moveTo>
                    <a:pt x="0" y="0"/>
                  </a:moveTo>
                  <a:lnTo>
                    <a:pt x="1632659" y="0"/>
                  </a:lnTo>
                  <a:lnTo>
                    <a:pt x="1632659" y="1794740"/>
                  </a:lnTo>
                  <a:lnTo>
                    <a:pt x="0" y="17947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rtlCol="0" anchor="ctr" anchorCtr="0">
              <a:noAutofit/>
            </a:bodyPr>
            <a:lstStyle/>
            <a:p>
              <a:pPr lvl="0" algn="ctr" rtl="0"/>
              <a:r>
                <a:rPr lang="ga" b="1" kern="0" dirty="0">
                  <a:solidFill>
                    <a:schemeClr val="bg1"/>
                  </a:solidFill>
                  <a:latin typeface="Tw Cen MT" panose="020B0602020104020603" pitchFamily="34" charset="77"/>
                </a:rPr>
                <a:t>Caibidlíocht a dhéanamh thar ceann na mball </a:t>
              </a:r>
              <a:br>
                <a:rPr lang="en-IE" b="1" kern="0" dirty="0">
                  <a:solidFill>
                    <a:schemeClr val="bg1"/>
                  </a:solidFill>
                  <a:latin typeface="Tw Cen MT" panose="020B0602020104020603" pitchFamily="34" charset="77"/>
                </a:rPr>
              </a:br>
              <a:r>
                <a:rPr lang="ga" b="1" kern="0" dirty="0">
                  <a:solidFill>
                    <a:schemeClr val="bg1"/>
                  </a:solidFill>
                  <a:latin typeface="Tw Cen MT" panose="020B0602020104020603" pitchFamily="34" charset="77"/>
                </a:rPr>
                <a:t>i gcomhaontuithe pá agus i gcómhargáil</a:t>
              </a:r>
            </a:p>
          </p:txBody>
        </p:sp>
        <p:pic>
          <p:nvPicPr>
            <p:cNvPr id="20" name="Picture 19">
              <a:extLst>
                <a:ext uri="{FF2B5EF4-FFF2-40B4-BE49-F238E27FC236}">
                  <a16:creationId xmlns:a16="http://schemas.microsoft.com/office/drawing/2014/main" id="{4BD70E9D-4FB3-D143-9D69-E8C327421D3F}"/>
                </a:ext>
              </a:extLst>
            </p:cNvPr>
            <p:cNvPicPr>
              <a:picLocks noChangeAspect="1"/>
            </p:cNvPicPr>
            <p:nvPr/>
          </p:nvPicPr>
          <p:blipFill>
            <a:blip r:embed="rId5"/>
            <a:stretch>
              <a:fillRect/>
            </a:stretch>
          </p:blipFill>
          <p:spPr>
            <a:xfrm>
              <a:off x="5315670" y="2056514"/>
              <a:ext cx="1598055" cy="1598055"/>
            </a:xfrm>
            <a:prstGeom prst="rect">
              <a:avLst/>
            </a:prstGeom>
          </p:spPr>
        </p:pic>
      </p:grpSp>
      <p:grpSp>
        <p:nvGrpSpPr>
          <p:cNvPr id="21" name="Group 20">
            <a:extLst>
              <a:ext uri="{FF2B5EF4-FFF2-40B4-BE49-F238E27FC236}">
                <a16:creationId xmlns:a16="http://schemas.microsoft.com/office/drawing/2014/main" id="{FA59517A-6EA3-D347-AF67-A0B3E2580F5F}"/>
              </a:ext>
            </a:extLst>
          </p:cNvPr>
          <p:cNvGrpSpPr/>
          <p:nvPr/>
        </p:nvGrpSpPr>
        <p:grpSpPr>
          <a:xfrm>
            <a:off x="7304721" y="1711191"/>
            <a:ext cx="1883818" cy="4062319"/>
            <a:chOff x="7304721" y="1955212"/>
            <a:chExt cx="1883818" cy="4062319"/>
          </a:xfrm>
        </p:grpSpPr>
        <p:sp>
          <p:nvSpPr>
            <p:cNvPr id="22" name="Rectangle 21">
              <a:extLst>
                <a:ext uri="{FF2B5EF4-FFF2-40B4-BE49-F238E27FC236}">
                  <a16:creationId xmlns:a16="http://schemas.microsoft.com/office/drawing/2014/main" id="{F42DDDCC-18AE-B24A-B687-C8C986796784}"/>
                </a:ext>
              </a:extLst>
            </p:cNvPr>
            <p:cNvSpPr/>
            <p:nvPr/>
          </p:nvSpPr>
          <p:spPr>
            <a:xfrm>
              <a:off x="7339597" y="2066191"/>
              <a:ext cx="1814066" cy="3951340"/>
            </a:xfrm>
            <a:prstGeom prst="rect">
              <a:avLst/>
            </a:prstGeom>
            <a:solidFill>
              <a:srgbClr val="0087CB"/>
            </a:solidFill>
            <a:ln>
              <a:noFill/>
            </a:ln>
          </p:spPr>
          <p:style>
            <a:lnRef idx="1">
              <a:scrgbClr r="0" g="0" b="0"/>
            </a:lnRef>
            <a:fillRef idx="1">
              <a:scrgbClr r="0" g="0" b="0"/>
            </a:fillRef>
            <a:effectRef idx="0">
              <a:schemeClr val="lt1">
                <a:alpha val="40000"/>
                <a:hueOff val="0"/>
                <a:satOff val="0"/>
                <a:lumOff val="0"/>
                <a:alphaOff val="0"/>
              </a:schemeClr>
            </a:effectRef>
            <a:fontRef idx="minor">
              <a:schemeClr val="dk1">
                <a:hueOff val="0"/>
                <a:satOff val="0"/>
                <a:lumOff val="0"/>
                <a:alphaOff val="0"/>
              </a:schemeClr>
            </a:fontRef>
          </p:style>
        </p:sp>
        <p:sp>
          <p:nvSpPr>
            <p:cNvPr id="23" name="Rectangle 22">
              <a:extLst>
                <a:ext uri="{FF2B5EF4-FFF2-40B4-BE49-F238E27FC236}">
                  <a16:creationId xmlns:a16="http://schemas.microsoft.com/office/drawing/2014/main" id="{CB73934D-4E96-4C41-B093-F88419FC6F1B}"/>
                </a:ext>
              </a:extLst>
            </p:cNvPr>
            <p:cNvSpPr/>
            <p:nvPr/>
          </p:nvSpPr>
          <p:spPr>
            <a:xfrm>
              <a:off x="7430301" y="2151421"/>
              <a:ext cx="1632659" cy="1387226"/>
            </a:xfrm>
            <a:prstGeom prst="rect">
              <a:avLst/>
            </a:prstGeom>
            <a:solidFill>
              <a:schemeClr val="bg1"/>
            </a:solidFill>
            <a:ln>
              <a:noFill/>
            </a:ln>
          </p:spPr>
          <p:style>
            <a:lnRef idx="2">
              <a:scrgbClr r="0" g="0" b="0"/>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4" name="Freeform 23">
              <a:extLst>
                <a:ext uri="{FF2B5EF4-FFF2-40B4-BE49-F238E27FC236}">
                  <a16:creationId xmlns:a16="http://schemas.microsoft.com/office/drawing/2014/main" id="{59CC6E24-0E8E-B74E-A0BB-69F290659A47}"/>
                </a:ext>
              </a:extLst>
            </p:cNvPr>
            <p:cNvSpPr/>
            <p:nvPr/>
          </p:nvSpPr>
          <p:spPr>
            <a:xfrm>
              <a:off x="7430301" y="3691379"/>
              <a:ext cx="1632659" cy="2175680"/>
            </a:xfrm>
            <a:custGeom>
              <a:avLst/>
              <a:gdLst>
                <a:gd name="connsiteX0" fmla="*/ 0 w 1632659"/>
                <a:gd name="connsiteY0" fmla="*/ 0 h 1794740"/>
                <a:gd name="connsiteX1" fmla="*/ 1632659 w 1632659"/>
                <a:gd name="connsiteY1" fmla="*/ 0 h 1794740"/>
                <a:gd name="connsiteX2" fmla="*/ 1632659 w 1632659"/>
                <a:gd name="connsiteY2" fmla="*/ 1794740 h 1794740"/>
                <a:gd name="connsiteX3" fmla="*/ 0 w 1632659"/>
                <a:gd name="connsiteY3" fmla="*/ 1794740 h 1794740"/>
                <a:gd name="connsiteX4" fmla="*/ 0 w 1632659"/>
                <a:gd name="connsiteY4" fmla="*/ 0 h 1794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2659" h="1794740">
                  <a:moveTo>
                    <a:pt x="0" y="0"/>
                  </a:moveTo>
                  <a:lnTo>
                    <a:pt x="1632659" y="0"/>
                  </a:lnTo>
                  <a:lnTo>
                    <a:pt x="1632659" y="1794740"/>
                  </a:lnTo>
                  <a:lnTo>
                    <a:pt x="0" y="17947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rtlCol="0" anchor="ctr" anchorCtr="0">
              <a:noAutofit/>
            </a:bodyPr>
            <a:lstStyle/>
            <a:p>
              <a:pPr lvl="0" algn="ctr" rtl="0"/>
              <a:r>
                <a:rPr lang="ga" b="1" kern="0" dirty="0">
                  <a:solidFill>
                    <a:schemeClr val="bg1"/>
                  </a:solidFill>
                  <a:latin typeface="Tw Cen MT" panose="020B0602020104020603" pitchFamily="34" charset="77"/>
                </a:rPr>
                <a:t>Ionadaíocht a dhéanamh ar bhaill i ndíospóidí </a:t>
              </a:r>
            </a:p>
          </p:txBody>
        </p:sp>
        <p:pic>
          <p:nvPicPr>
            <p:cNvPr id="25" name="Picture 24">
              <a:extLst>
                <a:ext uri="{FF2B5EF4-FFF2-40B4-BE49-F238E27FC236}">
                  <a16:creationId xmlns:a16="http://schemas.microsoft.com/office/drawing/2014/main" id="{9A243E90-D682-5948-9AF0-361213D7775C}"/>
                </a:ext>
              </a:extLst>
            </p:cNvPr>
            <p:cNvPicPr>
              <a:picLocks noChangeAspect="1"/>
            </p:cNvPicPr>
            <p:nvPr/>
          </p:nvPicPr>
          <p:blipFill>
            <a:blip r:embed="rId6"/>
            <a:stretch>
              <a:fillRect/>
            </a:stretch>
          </p:blipFill>
          <p:spPr>
            <a:xfrm>
              <a:off x="7304721" y="1955212"/>
              <a:ext cx="1883818" cy="1883818"/>
            </a:xfrm>
            <a:prstGeom prst="rect">
              <a:avLst/>
            </a:prstGeom>
          </p:spPr>
        </p:pic>
      </p:grpSp>
      <p:grpSp>
        <p:nvGrpSpPr>
          <p:cNvPr id="26" name="Group 25">
            <a:extLst>
              <a:ext uri="{FF2B5EF4-FFF2-40B4-BE49-F238E27FC236}">
                <a16:creationId xmlns:a16="http://schemas.microsoft.com/office/drawing/2014/main" id="{C809D4D7-A824-254C-9404-9B0D18A66592}"/>
              </a:ext>
            </a:extLst>
          </p:cNvPr>
          <p:cNvGrpSpPr/>
          <p:nvPr/>
        </p:nvGrpSpPr>
        <p:grpSpPr>
          <a:xfrm>
            <a:off x="9404336" y="1776194"/>
            <a:ext cx="1814066" cy="3997316"/>
            <a:chOff x="9404336" y="2020215"/>
            <a:chExt cx="1814066" cy="3997316"/>
          </a:xfrm>
        </p:grpSpPr>
        <p:sp>
          <p:nvSpPr>
            <p:cNvPr id="27" name="Rectangle 26">
              <a:extLst>
                <a:ext uri="{FF2B5EF4-FFF2-40B4-BE49-F238E27FC236}">
                  <a16:creationId xmlns:a16="http://schemas.microsoft.com/office/drawing/2014/main" id="{DC81DAF2-32A9-524C-9E9B-862675150EA0}"/>
                </a:ext>
              </a:extLst>
            </p:cNvPr>
            <p:cNvSpPr/>
            <p:nvPr/>
          </p:nvSpPr>
          <p:spPr>
            <a:xfrm>
              <a:off x="9404336" y="2066191"/>
              <a:ext cx="1814066" cy="3951340"/>
            </a:xfrm>
            <a:prstGeom prst="rect">
              <a:avLst/>
            </a:prstGeom>
            <a:solidFill>
              <a:srgbClr val="0087CB"/>
            </a:solidFill>
            <a:ln>
              <a:noFill/>
            </a:ln>
          </p:spPr>
          <p:style>
            <a:lnRef idx="1">
              <a:scrgbClr r="0" g="0" b="0"/>
            </a:lnRef>
            <a:fillRef idx="1">
              <a:scrgbClr r="0" g="0" b="0"/>
            </a:fillRef>
            <a:effectRef idx="0">
              <a:schemeClr val="lt1">
                <a:alpha val="40000"/>
                <a:hueOff val="0"/>
                <a:satOff val="0"/>
                <a:lumOff val="0"/>
                <a:alphaOff val="0"/>
              </a:schemeClr>
            </a:effectRef>
            <a:fontRef idx="minor">
              <a:schemeClr val="dk1">
                <a:hueOff val="0"/>
                <a:satOff val="0"/>
                <a:lumOff val="0"/>
                <a:alphaOff val="0"/>
              </a:schemeClr>
            </a:fontRef>
          </p:style>
        </p:sp>
        <p:sp>
          <p:nvSpPr>
            <p:cNvPr id="28" name="Rectangle 27">
              <a:extLst>
                <a:ext uri="{FF2B5EF4-FFF2-40B4-BE49-F238E27FC236}">
                  <a16:creationId xmlns:a16="http://schemas.microsoft.com/office/drawing/2014/main" id="{4BC9A416-42DB-934A-9C67-880B83B31A2E}"/>
                </a:ext>
              </a:extLst>
            </p:cNvPr>
            <p:cNvSpPr/>
            <p:nvPr/>
          </p:nvSpPr>
          <p:spPr>
            <a:xfrm>
              <a:off x="9495040" y="2151421"/>
              <a:ext cx="1632659" cy="1387226"/>
            </a:xfrm>
            <a:prstGeom prst="rect">
              <a:avLst/>
            </a:prstGeom>
            <a:solidFill>
              <a:schemeClr val="bg1"/>
            </a:solidFill>
            <a:ln>
              <a:noFill/>
            </a:ln>
          </p:spPr>
          <p:style>
            <a:lnRef idx="2">
              <a:scrgbClr r="0" g="0" b="0"/>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9" name="Freeform 28">
              <a:extLst>
                <a:ext uri="{FF2B5EF4-FFF2-40B4-BE49-F238E27FC236}">
                  <a16:creationId xmlns:a16="http://schemas.microsoft.com/office/drawing/2014/main" id="{FC2CE729-35D5-8B4C-AFB5-0E09D119FCF9}"/>
                </a:ext>
              </a:extLst>
            </p:cNvPr>
            <p:cNvSpPr/>
            <p:nvPr/>
          </p:nvSpPr>
          <p:spPr>
            <a:xfrm>
              <a:off x="9495039" y="3691379"/>
              <a:ext cx="1632659" cy="2175680"/>
            </a:xfrm>
            <a:custGeom>
              <a:avLst/>
              <a:gdLst>
                <a:gd name="connsiteX0" fmla="*/ 0 w 1632659"/>
                <a:gd name="connsiteY0" fmla="*/ 0 h 1794740"/>
                <a:gd name="connsiteX1" fmla="*/ 1632659 w 1632659"/>
                <a:gd name="connsiteY1" fmla="*/ 0 h 1794740"/>
                <a:gd name="connsiteX2" fmla="*/ 1632659 w 1632659"/>
                <a:gd name="connsiteY2" fmla="*/ 1794740 h 1794740"/>
                <a:gd name="connsiteX3" fmla="*/ 0 w 1632659"/>
                <a:gd name="connsiteY3" fmla="*/ 1794740 h 1794740"/>
                <a:gd name="connsiteX4" fmla="*/ 0 w 1632659"/>
                <a:gd name="connsiteY4" fmla="*/ 0 h 1794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2659" h="1794740">
                  <a:moveTo>
                    <a:pt x="0" y="0"/>
                  </a:moveTo>
                  <a:lnTo>
                    <a:pt x="1632659" y="0"/>
                  </a:lnTo>
                  <a:lnTo>
                    <a:pt x="1632659" y="1794740"/>
                  </a:lnTo>
                  <a:lnTo>
                    <a:pt x="0" y="17947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rtlCol="0" anchor="ctr" anchorCtr="0">
              <a:noAutofit/>
            </a:bodyPr>
            <a:lstStyle/>
            <a:p>
              <a:pPr lvl="0" algn="ctr" rtl="0"/>
              <a:r>
                <a:rPr lang="ga" b="1" kern="0" dirty="0">
                  <a:solidFill>
                    <a:schemeClr val="bg1"/>
                  </a:solidFill>
                  <a:latin typeface="Tw Cen MT" panose="020B0602020104020603" pitchFamily="34" charset="77"/>
                </a:rPr>
                <a:t>Comhionannas a chur chun cinn do </a:t>
              </a:r>
              <a:br>
                <a:rPr lang="en-IE" b="1" kern="0" dirty="0">
                  <a:solidFill>
                    <a:schemeClr val="bg1"/>
                  </a:solidFill>
                  <a:latin typeface="Tw Cen MT" panose="020B0602020104020603" pitchFamily="34" charset="77"/>
                </a:rPr>
              </a:br>
              <a:r>
                <a:rPr lang="ga" b="1" kern="0" dirty="0">
                  <a:solidFill>
                    <a:schemeClr val="bg1"/>
                  </a:solidFill>
                  <a:latin typeface="Tw Cen MT" panose="020B0602020104020603" pitchFamily="34" charset="77"/>
                </a:rPr>
                <a:t>gach ball agus cur i gcoinne an idirdhealaithe</a:t>
              </a:r>
            </a:p>
          </p:txBody>
        </p:sp>
        <p:pic>
          <p:nvPicPr>
            <p:cNvPr id="30" name="Picture 29">
              <a:extLst>
                <a:ext uri="{FF2B5EF4-FFF2-40B4-BE49-F238E27FC236}">
                  <a16:creationId xmlns:a16="http://schemas.microsoft.com/office/drawing/2014/main" id="{17064256-DC7E-9E45-93AC-79E3521FB0A4}"/>
                </a:ext>
              </a:extLst>
            </p:cNvPr>
            <p:cNvPicPr>
              <a:picLocks noChangeAspect="1"/>
            </p:cNvPicPr>
            <p:nvPr/>
          </p:nvPicPr>
          <p:blipFill>
            <a:blip r:embed="rId7"/>
            <a:stretch>
              <a:fillRect/>
            </a:stretch>
          </p:blipFill>
          <p:spPr>
            <a:xfrm>
              <a:off x="9447281" y="2020215"/>
              <a:ext cx="1728174" cy="1728174"/>
            </a:xfrm>
            <a:prstGeom prst="rect">
              <a:avLst/>
            </a:prstGeom>
          </p:spPr>
        </p:pic>
      </p:grpSp>
    </p:spTree>
    <p:extLst>
      <p:ext uri="{BB962C8B-B14F-4D97-AF65-F5344CB8AC3E}">
        <p14:creationId xmlns:p14="http://schemas.microsoft.com/office/powerpoint/2010/main" val="72347418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32" presetClass="emph" presetSubtype="0" fill="hold" nodeType="withEffect">
                                  <p:stCondLst>
                                    <p:cond delay="0"/>
                                  </p:stCondLst>
                                  <p:childTnLst>
                                    <p:animRot by="120000">
                                      <p:cBhvr>
                                        <p:cTn id="8" dur="100" fill="hold">
                                          <p:stCondLst>
                                            <p:cond delay="0"/>
                                          </p:stCondLst>
                                        </p:cTn>
                                        <p:tgtEl>
                                          <p:spTgt spid="6"/>
                                        </p:tgtEl>
                                        <p:attrNameLst>
                                          <p:attrName>r</p:attrName>
                                        </p:attrNameLst>
                                      </p:cBhvr>
                                    </p:animRot>
                                    <p:animRot by="-240000">
                                      <p:cBhvr>
                                        <p:cTn id="9" dur="200" fill="hold">
                                          <p:stCondLst>
                                            <p:cond delay="200"/>
                                          </p:stCondLst>
                                        </p:cTn>
                                        <p:tgtEl>
                                          <p:spTgt spid="6"/>
                                        </p:tgtEl>
                                        <p:attrNameLst>
                                          <p:attrName>r</p:attrName>
                                        </p:attrNameLst>
                                      </p:cBhvr>
                                    </p:animRot>
                                    <p:animRot by="240000">
                                      <p:cBhvr>
                                        <p:cTn id="10" dur="200" fill="hold">
                                          <p:stCondLst>
                                            <p:cond delay="400"/>
                                          </p:stCondLst>
                                        </p:cTn>
                                        <p:tgtEl>
                                          <p:spTgt spid="6"/>
                                        </p:tgtEl>
                                        <p:attrNameLst>
                                          <p:attrName>r</p:attrName>
                                        </p:attrNameLst>
                                      </p:cBhvr>
                                    </p:animRot>
                                    <p:animRot by="-240000">
                                      <p:cBhvr>
                                        <p:cTn id="11" dur="200" fill="hold">
                                          <p:stCondLst>
                                            <p:cond delay="600"/>
                                          </p:stCondLst>
                                        </p:cTn>
                                        <p:tgtEl>
                                          <p:spTgt spid="6"/>
                                        </p:tgtEl>
                                        <p:attrNameLst>
                                          <p:attrName>r</p:attrName>
                                        </p:attrNameLst>
                                      </p:cBhvr>
                                    </p:animRot>
                                    <p:animRot by="120000">
                                      <p:cBhvr>
                                        <p:cTn id="12" dur="200" fill="hold">
                                          <p:stCondLst>
                                            <p:cond delay="800"/>
                                          </p:stCondLst>
                                        </p:cTn>
                                        <p:tgtEl>
                                          <p:spTgt spid="6"/>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32" presetClass="emph" presetSubtype="0" fill="hold" nodeType="withEffect">
                                  <p:stCondLst>
                                    <p:cond delay="0"/>
                                  </p:stCondLst>
                                  <p:childTnLst>
                                    <p:animRot by="120000">
                                      <p:cBhvr>
                                        <p:cTn id="18" dur="100" fill="hold">
                                          <p:stCondLst>
                                            <p:cond delay="0"/>
                                          </p:stCondLst>
                                        </p:cTn>
                                        <p:tgtEl>
                                          <p:spTgt spid="11"/>
                                        </p:tgtEl>
                                        <p:attrNameLst>
                                          <p:attrName>r</p:attrName>
                                        </p:attrNameLst>
                                      </p:cBhvr>
                                    </p:animRot>
                                    <p:animRot by="-240000">
                                      <p:cBhvr>
                                        <p:cTn id="19" dur="200" fill="hold">
                                          <p:stCondLst>
                                            <p:cond delay="200"/>
                                          </p:stCondLst>
                                        </p:cTn>
                                        <p:tgtEl>
                                          <p:spTgt spid="11"/>
                                        </p:tgtEl>
                                        <p:attrNameLst>
                                          <p:attrName>r</p:attrName>
                                        </p:attrNameLst>
                                      </p:cBhvr>
                                    </p:animRot>
                                    <p:animRot by="240000">
                                      <p:cBhvr>
                                        <p:cTn id="20" dur="200" fill="hold">
                                          <p:stCondLst>
                                            <p:cond delay="400"/>
                                          </p:stCondLst>
                                        </p:cTn>
                                        <p:tgtEl>
                                          <p:spTgt spid="11"/>
                                        </p:tgtEl>
                                        <p:attrNameLst>
                                          <p:attrName>r</p:attrName>
                                        </p:attrNameLst>
                                      </p:cBhvr>
                                    </p:animRot>
                                    <p:animRot by="-240000">
                                      <p:cBhvr>
                                        <p:cTn id="21" dur="200" fill="hold">
                                          <p:stCondLst>
                                            <p:cond delay="600"/>
                                          </p:stCondLst>
                                        </p:cTn>
                                        <p:tgtEl>
                                          <p:spTgt spid="11"/>
                                        </p:tgtEl>
                                        <p:attrNameLst>
                                          <p:attrName>r</p:attrName>
                                        </p:attrNameLst>
                                      </p:cBhvr>
                                    </p:animRot>
                                    <p:animRot by="120000">
                                      <p:cBhvr>
                                        <p:cTn id="22" dur="200" fill="hold">
                                          <p:stCondLst>
                                            <p:cond delay="800"/>
                                          </p:stCondLst>
                                        </p:cTn>
                                        <p:tgtEl>
                                          <p:spTgt spid="11"/>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32" presetClass="emph" presetSubtype="0" fill="hold" nodeType="withEffect">
                                  <p:stCondLst>
                                    <p:cond delay="0"/>
                                  </p:stCondLst>
                                  <p:childTnLst>
                                    <p:animRot by="120000">
                                      <p:cBhvr>
                                        <p:cTn id="28" dur="100" fill="hold">
                                          <p:stCondLst>
                                            <p:cond delay="0"/>
                                          </p:stCondLst>
                                        </p:cTn>
                                        <p:tgtEl>
                                          <p:spTgt spid="16"/>
                                        </p:tgtEl>
                                        <p:attrNameLst>
                                          <p:attrName>r</p:attrName>
                                        </p:attrNameLst>
                                      </p:cBhvr>
                                    </p:animRot>
                                    <p:animRot by="-240000">
                                      <p:cBhvr>
                                        <p:cTn id="29" dur="200" fill="hold">
                                          <p:stCondLst>
                                            <p:cond delay="200"/>
                                          </p:stCondLst>
                                        </p:cTn>
                                        <p:tgtEl>
                                          <p:spTgt spid="16"/>
                                        </p:tgtEl>
                                        <p:attrNameLst>
                                          <p:attrName>r</p:attrName>
                                        </p:attrNameLst>
                                      </p:cBhvr>
                                    </p:animRot>
                                    <p:animRot by="240000">
                                      <p:cBhvr>
                                        <p:cTn id="30" dur="200" fill="hold">
                                          <p:stCondLst>
                                            <p:cond delay="400"/>
                                          </p:stCondLst>
                                        </p:cTn>
                                        <p:tgtEl>
                                          <p:spTgt spid="16"/>
                                        </p:tgtEl>
                                        <p:attrNameLst>
                                          <p:attrName>r</p:attrName>
                                        </p:attrNameLst>
                                      </p:cBhvr>
                                    </p:animRot>
                                    <p:animRot by="-240000">
                                      <p:cBhvr>
                                        <p:cTn id="31" dur="200" fill="hold">
                                          <p:stCondLst>
                                            <p:cond delay="600"/>
                                          </p:stCondLst>
                                        </p:cTn>
                                        <p:tgtEl>
                                          <p:spTgt spid="16"/>
                                        </p:tgtEl>
                                        <p:attrNameLst>
                                          <p:attrName>r</p:attrName>
                                        </p:attrNameLst>
                                      </p:cBhvr>
                                    </p:animRot>
                                    <p:animRot by="120000">
                                      <p:cBhvr>
                                        <p:cTn id="32" dur="200" fill="hold">
                                          <p:stCondLst>
                                            <p:cond delay="800"/>
                                          </p:stCondLst>
                                        </p:cTn>
                                        <p:tgtEl>
                                          <p:spTgt spid="16"/>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32" presetClass="emph" presetSubtype="0" fill="hold" nodeType="withEffect">
                                  <p:stCondLst>
                                    <p:cond delay="0"/>
                                  </p:stCondLst>
                                  <p:childTnLst>
                                    <p:animRot by="120000">
                                      <p:cBhvr>
                                        <p:cTn id="38" dur="100" fill="hold">
                                          <p:stCondLst>
                                            <p:cond delay="0"/>
                                          </p:stCondLst>
                                        </p:cTn>
                                        <p:tgtEl>
                                          <p:spTgt spid="21"/>
                                        </p:tgtEl>
                                        <p:attrNameLst>
                                          <p:attrName>r</p:attrName>
                                        </p:attrNameLst>
                                      </p:cBhvr>
                                    </p:animRot>
                                    <p:animRot by="-240000">
                                      <p:cBhvr>
                                        <p:cTn id="39" dur="200" fill="hold">
                                          <p:stCondLst>
                                            <p:cond delay="200"/>
                                          </p:stCondLst>
                                        </p:cTn>
                                        <p:tgtEl>
                                          <p:spTgt spid="21"/>
                                        </p:tgtEl>
                                        <p:attrNameLst>
                                          <p:attrName>r</p:attrName>
                                        </p:attrNameLst>
                                      </p:cBhvr>
                                    </p:animRot>
                                    <p:animRot by="240000">
                                      <p:cBhvr>
                                        <p:cTn id="40" dur="200" fill="hold">
                                          <p:stCondLst>
                                            <p:cond delay="400"/>
                                          </p:stCondLst>
                                        </p:cTn>
                                        <p:tgtEl>
                                          <p:spTgt spid="21"/>
                                        </p:tgtEl>
                                        <p:attrNameLst>
                                          <p:attrName>r</p:attrName>
                                        </p:attrNameLst>
                                      </p:cBhvr>
                                    </p:animRot>
                                    <p:animRot by="-240000">
                                      <p:cBhvr>
                                        <p:cTn id="41" dur="200" fill="hold">
                                          <p:stCondLst>
                                            <p:cond delay="600"/>
                                          </p:stCondLst>
                                        </p:cTn>
                                        <p:tgtEl>
                                          <p:spTgt spid="21"/>
                                        </p:tgtEl>
                                        <p:attrNameLst>
                                          <p:attrName>r</p:attrName>
                                        </p:attrNameLst>
                                      </p:cBhvr>
                                    </p:animRot>
                                    <p:animRot by="120000">
                                      <p:cBhvr>
                                        <p:cTn id="42" dur="200" fill="hold">
                                          <p:stCondLst>
                                            <p:cond delay="800"/>
                                          </p:stCondLst>
                                        </p:cTn>
                                        <p:tgtEl>
                                          <p:spTgt spid="21"/>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32" presetClass="emph" presetSubtype="0" fill="hold" nodeType="withEffect">
                                  <p:stCondLst>
                                    <p:cond delay="0"/>
                                  </p:stCondLst>
                                  <p:childTnLst>
                                    <p:animRot by="120000">
                                      <p:cBhvr>
                                        <p:cTn id="48" dur="100" fill="hold">
                                          <p:stCondLst>
                                            <p:cond delay="0"/>
                                          </p:stCondLst>
                                        </p:cTn>
                                        <p:tgtEl>
                                          <p:spTgt spid="26"/>
                                        </p:tgtEl>
                                        <p:attrNameLst>
                                          <p:attrName>r</p:attrName>
                                        </p:attrNameLst>
                                      </p:cBhvr>
                                    </p:animRot>
                                    <p:animRot by="-240000">
                                      <p:cBhvr>
                                        <p:cTn id="49" dur="200" fill="hold">
                                          <p:stCondLst>
                                            <p:cond delay="200"/>
                                          </p:stCondLst>
                                        </p:cTn>
                                        <p:tgtEl>
                                          <p:spTgt spid="26"/>
                                        </p:tgtEl>
                                        <p:attrNameLst>
                                          <p:attrName>r</p:attrName>
                                        </p:attrNameLst>
                                      </p:cBhvr>
                                    </p:animRot>
                                    <p:animRot by="240000">
                                      <p:cBhvr>
                                        <p:cTn id="50" dur="200" fill="hold">
                                          <p:stCondLst>
                                            <p:cond delay="400"/>
                                          </p:stCondLst>
                                        </p:cTn>
                                        <p:tgtEl>
                                          <p:spTgt spid="26"/>
                                        </p:tgtEl>
                                        <p:attrNameLst>
                                          <p:attrName>r</p:attrName>
                                        </p:attrNameLst>
                                      </p:cBhvr>
                                    </p:animRot>
                                    <p:animRot by="-240000">
                                      <p:cBhvr>
                                        <p:cTn id="51" dur="200" fill="hold">
                                          <p:stCondLst>
                                            <p:cond delay="600"/>
                                          </p:stCondLst>
                                        </p:cTn>
                                        <p:tgtEl>
                                          <p:spTgt spid="26"/>
                                        </p:tgtEl>
                                        <p:attrNameLst>
                                          <p:attrName>r</p:attrName>
                                        </p:attrNameLst>
                                      </p:cBhvr>
                                    </p:animRot>
                                    <p:animRot by="120000">
                                      <p:cBhvr>
                                        <p:cTn id="52" dur="200" fill="hold">
                                          <p:stCondLst>
                                            <p:cond delay="800"/>
                                          </p:stCondLst>
                                        </p:cTn>
                                        <p:tgtEl>
                                          <p:spTgt spid="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AA618682-2C4E-EE4F-A538-F067FA94B78A}"/>
              </a:ext>
            </a:extLst>
          </p:cNvPr>
          <p:cNvPicPr>
            <a:picLocks noGrp="1" noChangeAspect="1"/>
          </p:cNvPicPr>
          <p:nvPr>
            <p:ph type="pic" sz="quarter" idx="10"/>
          </p:nvPr>
        </p:nvPicPr>
        <p:blipFill rotWithShape="1">
          <a:blip r:embed="rId3"/>
          <a:srcRect l="4987" r="14666"/>
          <a:stretch/>
        </p:blipFill>
        <p:spPr>
          <a:xfrm>
            <a:off x="6490740" y="540001"/>
            <a:ext cx="5161859" cy="4271842"/>
          </a:xfrm>
        </p:spPr>
      </p:pic>
      <p:sp>
        <p:nvSpPr>
          <p:cNvPr id="5" name="Text Placeholder 4">
            <a:extLst>
              <a:ext uri="{FF2B5EF4-FFF2-40B4-BE49-F238E27FC236}">
                <a16:creationId xmlns:a16="http://schemas.microsoft.com/office/drawing/2014/main" id="{688BC610-D621-794F-B27C-B52465A65D07}"/>
              </a:ext>
            </a:extLst>
          </p:cNvPr>
          <p:cNvSpPr>
            <a:spLocks noGrp="1"/>
          </p:cNvSpPr>
          <p:nvPr>
            <p:ph type="body" sz="quarter" idx="11"/>
          </p:nvPr>
        </p:nvSpPr>
        <p:spPr>
          <a:xfrm>
            <a:off x="539399" y="4956313"/>
            <a:ext cx="10009832" cy="1348261"/>
          </a:xfrm>
        </p:spPr>
        <p:txBody>
          <a:bodyPr rtlCol="0"/>
          <a:lstStyle/>
          <a:p>
            <a:pPr rtl="0"/>
            <a:r>
              <a:rPr lang="ga" sz="4600" b="1"/>
              <a:t>BAILL CABCÉ AR STAILC</a:t>
            </a:r>
          </a:p>
        </p:txBody>
      </p:sp>
      <p:pic>
        <p:nvPicPr>
          <p:cNvPr id="11" name="Picture Placeholder 9">
            <a:extLst>
              <a:ext uri="{FF2B5EF4-FFF2-40B4-BE49-F238E27FC236}">
                <a16:creationId xmlns:a16="http://schemas.microsoft.com/office/drawing/2014/main" id="{84FD974B-B581-6B4E-8319-AAA2E8E03678}"/>
              </a:ext>
            </a:extLst>
          </p:cNvPr>
          <p:cNvPicPr>
            <a:picLocks noChangeAspect="1"/>
          </p:cNvPicPr>
          <p:nvPr/>
        </p:nvPicPr>
        <p:blipFill rotWithShape="1">
          <a:blip r:embed="rId4"/>
          <a:srcRect l="2775" t="8961" r="7579" b="2978"/>
          <a:stretch/>
        </p:blipFill>
        <p:spPr>
          <a:xfrm>
            <a:off x="539400" y="540000"/>
            <a:ext cx="5810600" cy="4271843"/>
          </a:xfrm>
          <a:prstGeom prst="rect">
            <a:avLst/>
          </a:prstGeom>
        </p:spPr>
      </p:pic>
    </p:spTree>
    <p:extLst>
      <p:ext uri="{BB962C8B-B14F-4D97-AF65-F5344CB8AC3E}">
        <p14:creationId xmlns:p14="http://schemas.microsoft.com/office/powerpoint/2010/main" val="43491464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1E8B04A-F787-E140-9606-E6BA5A0C1875}"/>
              </a:ext>
            </a:extLst>
          </p:cNvPr>
          <p:cNvSpPr>
            <a:spLocks noGrp="1"/>
          </p:cNvSpPr>
          <p:nvPr>
            <p:ph type="body" sz="quarter" idx="11"/>
          </p:nvPr>
        </p:nvSpPr>
        <p:spPr>
          <a:xfrm>
            <a:off x="539399" y="1708879"/>
            <a:ext cx="6994742" cy="4595696"/>
          </a:xfrm>
        </p:spPr>
        <p:txBody>
          <a:bodyPr rtlCol="0"/>
          <a:lstStyle/>
          <a:p>
            <a:pPr rtl="0"/>
            <a:r>
              <a:rPr lang="ga" b="1" dirty="0"/>
              <a:t>Cás (3 nóim) grúpaí de 6: </a:t>
            </a:r>
          </a:p>
          <a:p>
            <a:pPr rtl="0"/>
            <a:r>
              <a:rPr lang="ga" dirty="0"/>
              <a:t>Tá paraimhíochaineoirí ag lorg ardú </a:t>
            </a:r>
            <a:br>
              <a:rPr lang="en-US" dirty="0"/>
            </a:br>
            <a:r>
              <a:rPr lang="ga" dirty="0"/>
              <a:t>pá </a:t>
            </a:r>
            <a:r>
              <a:rPr lang="ga" b="1" dirty="0">
                <a:solidFill>
                  <a:srgbClr val="0087CB"/>
                </a:solidFill>
              </a:rPr>
              <a:t>€5</a:t>
            </a:r>
            <a:r>
              <a:rPr lang="ga" dirty="0"/>
              <a:t> san uair ón mhí seo chugainn.</a:t>
            </a:r>
          </a:p>
          <a:p>
            <a:pPr rtl="0"/>
            <a:endParaRPr lang="en-US" sz="1050" dirty="0"/>
          </a:p>
          <a:p>
            <a:pPr marL="457200" indent="-457200" rtl="0">
              <a:buFont typeface="+mj-lt"/>
              <a:buAutoNum type="arabicPeriod"/>
            </a:pPr>
            <a:r>
              <a:rPr lang="ga" sz="2000" dirty="0"/>
              <a:t>Ní mór do bhaill an ghrúpa róil na ndaoine seo a leanas a ghlacadh:</a:t>
            </a:r>
          </a:p>
          <a:p>
            <a:pPr marL="800100" lvl="1" indent="-342900" rtl="0">
              <a:buFont typeface="Arial" panose="020B0604020202020204" pitchFamily="34" charset="0"/>
              <a:buChar char="•"/>
            </a:pPr>
            <a:r>
              <a:rPr lang="ga" sz="2000" b="1" dirty="0">
                <a:solidFill>
                  <a:srgbClr val="0087CB"/>
                </a:solidFill>
              </a:rPr>
              <a:t>BAINISTEOIRÍ OSPIDÉIL </a:t>
            </a:r>
            <a:r>
              <a:rPr lang="ga" sz="2000" dirty="0"/>
              <a:t>(3 dhuine)</a:t>
            </a:r>
          </a:p>
          <a:p>
            <a:pPr marL="800100" lvl="1" indent="-342900" rtl="0">
              <a:buFont typeface="Arial" panose="020B0604020202020204" pitchFamily="34" charset="0"/>
              <a:buChar char="•"/>
            </a:pPr>
            <a:r>
              <a:rPr lang="ga" sz="2000" b="1" dirty="0">
                <a:solidFill>
                  <a:srgbClr val="0087CB"/>
                </a:solidFill>
              </a:rPr>
              <a:t>CAIBIDLEOIRÍ CEARDCHUMAINN</a:t>
            </a:r>
            <a:r>
              <a:rPr lang="ga" sz="2000" dirty="0"/>
              <a:t> (3 dhuine)</a:t>
            </a:r>
          </a:p>
          <a:p>
            <a:pPr marL="457200" indent="-457200" rtl="0">
              <a:buFont typeface="+mj-lt"/>
              <a:buAutoNum type="arabicPeriod"/>
            </a:pPr>
            <a:r>
              <a:rPr lang="ga" sz="2000" dirty="0"/>
              <a:t>Ní mór do gach triúr argóint a dhéanamh lena léiriú gur lena leas é An t</a:t>
            </a:r>
            <a:r>
              <a:rPr lang="ga" sz="2000" b="1" dirty="0">
                <a:solidFill>
                  <a:srgbClr val="0087CB"/>
                </a:solidFill>
              </a:rPr>
              <a:t>IARRATAS SIN A CHEADÚ/A DHIÚLTÚ</a:t>
            </a:r>
            <a:r>
              <a:rPr lang="ga" sz="2000" dirty="0"/>
              <a:t> agus fáthanna a thabhairt lena gcás. </a:t>
            </a:r>
          </a:p>
          <a:p>
            <a:pPr marL="457200" indent="-457200" rtl="0">
              <a:buFont typeface="+mj-lt"/>
              <a:buAutoNum type="arabicPeriod"/>
            </a:pPr>
            <a:r>
              <a:rPr lang="ga" sz="2000" dirty="0"/>
              <a:t>Ní mór duit cúiseanna a thabhairt chun </a:t>
            </a:r>
            <a:r>
              <a:rPr lang="ga" sz="2000" b="1" dirty="0">
                <a:solidFill>
                  <a:srgbClr val="0087CB"/>
                </a:solidFill>
              </a:rPr>
              <a:t>ÚDAR A THABHAIRT LE DO SHEASAMH</a:t>
            </a:r>
            <a:r>
              <a:rPr lang="ga" sz="2000" dirty="0"/>
              <a:t>. </a:t>
            </a:r>
          </a:p>
        </p:txBody>
      </p:sp>
      <p:sp>
        <p:nvSpPr>
          <p:cNvPr id="4" name="Title 3">
            <a:extLst>
              <a:ext uri="{FF2B5EF4-FFF2-40B4-BE49-F238E27FC236}">
                <a16:creationId xmlns:a16="http://schemas.microsoft.com/office/drawing/2014/main" id="{DF5852E6-8597-5C4E-8A78-CAAEBC028C95}"/>
              </a:ext>
            </a:extLst>
          </p:cNvPr>
          <p:cNvSpPr>
            <a:spLocks noGrp="1"/>
          </p:cNvSpPr>
          <p:nvPr>
            <p:ph type="ctrTitle"/>
          </p:nvPr>
        </p:nvSpPr>
        <p:spPr/>
        <p:txBody>
          <a:bodyPr rtlCol="0"/>
          <a:lstStyle/>
          <a:p>
            <a:pPr rtl="0"/>
            <a:r>
              <a:rPr lang="ga"/>
              <a:t>GNÍOMHAÍOCHT GHRÚPA</a:t>
            </a:r>
            <a:endParaRPr lang="en-US" dirty="0"/>
          </a:p>
        </p:txBody>
      </p:sp>
      <p:grpSp>
        <p:nvGrpSpPr>
          <p:cNvPr id="19" name="Group 18">
            <a:extLst>
              <a:ext uri="{FF2B5EF4-FFF2-40B4-BE49-F238E27FC236}">
                <a16:creationId xmlns:a16="http://schemas.microsoft.com/office/drawing/2014/main" id="{72CAC8AC-2618-284D-A8D4-7F7D86C47857}"/>
              </a:ext>
            </a:extLst>
          </p:cNvPr>
          <p:cNvGrpSpPr/>
          <p:nvPr/>
        </p:nvGrpSpPr>
        <p:grpSpPr>
          <a:xfrm>
            <a:off x="6708744" y="957072"/>
            <a:ext cx="4943856" cy="4943856"/>
            <a:chOff x="6946489" y="1243584"/>
            <a:chExt cx="4943856" cy="4943856"/>
          </a:xfrm>
        </p:grpSpPr>
        <p:pic>
          <p:nvPicPr>
            <p:cNvPr id="18" name="Picture 17">
              <a:extLst>
                <a:ext uri="{FF2B5EF4-FFF2-40B4-BE49-F238E27FC236}">
                  <a16:creationId xmlns:a16="http://schemas.microsoft.com/office/drawing/2014/main" id="{30BE07EB-7B4E-874E-B4B0-1AC659C28379}"/>
                </a:ext>
              </a:extLst>
            </p:cNvPr>
            <p:cNvPicPr>
              <a:picLocks noChangeAspect="1"/>
            </p:cNvPicPr>
            <p:nvPr/>
          </p:nvPicPr>
          <p:blipFill>
            <a:blip r:embed="rId2"/>
            <a:stretch>
              <a:fillRect/>
            </a:stretch>
          </p:blipFill>
          <p:spPr>
            <a:xfrm flipH="1">
              <a:off x="6946489" y="1243584"/>
              <a:ext cx="4943856" cy="4943856"/>
            </a:xfrm>
            <a:prstGeom prst="rect">
              <a:avLst/>
            </a:prstGeom>
          </p:spPr>
        </p:pic>
        <p:sp>
          <p:nvSpPr>
            <p:cNvPr id="16" name="Text Placeholder 2">
              <a:extLst>
                <a:ext uri="{FF2B5EF4-FFF2-40B4-BE49-F238E27FC236}">
                  <a16:creationId xmlns:a16="http://schemas.microsoft.com/office/drawing/2014/main" id="{5D3147A3-6F21-5944-BCDB-6E6512EB1183}"/>
                </a:ext>
              </a:extLst>
            </p:cNvPr>
            <p:cNvSpPr txBox="1">
              <a:spLocks/>
            </p:cNvSpPr>
            <p:nvPr/>
          </p:nvSpPr>
          <p:spPr>
            <a:xfrm>
              <a:off x="8126065" y="2547860"/>
              <a:ext cx="2584704" cy="1920200"/>
            </a:xfrm>
            <a:prstGeom prst="rect">
              <a:avLst/>
            </a:prstGeom>
          </p:spPr>
          <p:txBody>
            <a:bodyPr rtlCol="0" anchor="ctr"/>
            <a:lstStyle>
              <a:lvl1pPr marL="0" indent="0" algn="l" defTabSz="914400" rtl="0" eaLnBrk="1" latinLnBrk="0" hangingPunct="1">
                <a:lnSpc>
                  <a:spcPct val="90000"/>
                </a:lnSpc>
                <a:spcBef>
                  <a:spcPts val="1000"/>
                </a:spcBef>
                <a:buFont typeface="Arial" panose="020B0604020202020204" pitchFamily="34" charset="0"/>
                <a:buNone/>
                <a:defRPr sz="2200" b="0" i="0" kern="1200">
                  <a:solidFill>
                    <a:schemeClr val="tx1"/>
                  </a:solidFill>
                  <a:latin typeface="Tw Cen MT" panose="020B0602020104020603"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Tw Cen MT" panose="020B0602020104020603"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Tw Cen MT" panose="020B0602020104020603"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Tw Cen MT" panose="020B0602020104020603"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Tw Cen MT" panose="020B06020201040206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lnSpc>
                  <a:spcPct val="100000"/>
                </a:lnSpc>
                <a:spcBef>
                  <a:spcPts val="0"/>
                </a:spcBef>
              </a:pPr>
              <a:r>
                <a:rPr lang="ga" dirty="0">
                  <a:solidFill>
                    <a:schemeClr val="bg1"/>
                  </a:solidFill>
                </a:rPr>
                <a:t>Tá sé in am</a:t>
              </a:r>
              <a:br>
                <a:rPr lang="en-US" dirty="0">
                  <a:solidFill>
                    <a:schemeClr val="bg1"/>
                  </a:solidFill>
                </a:rPr>
              </a:br>
              <a:r>
                <a:rPr lang="ga" dirty="0">
                  <a:solidFill>
                    <a:schemeClr val="bg1"/>
                  </a:solidFill>
                </a:rPr>
                <a:t>duit triail a bhaint as</a:t>
              </a:r>
              <a:br>
                <a:rPr lang="en-US" dirty="0">
                  <a:solidFill>
                    <a:schemeClr val="bg1"/>
                  </a:solidFill>
                </a:rPr>
              </a:br>
              <a:r>
                <a:rPr lang="ga" dirty="0">
                  <a:solidFill>
                    <a:schemeClr val="bg1"/>
                  </a:solidFill>
                </a:rPr>
                <a:t>do scileanna </a:t>
              </a:r>
              <a:r>
                <a:rPr lang="ga" b="1" dirty="0">
                  <a:solidFill>
                    <a:schemeClr val="bg1"/>
                  </a:solidFill>
                </a:rPr>
                <a:t>CAIBIDLÍOCHTA</a:t>
              </a:r>
              <a:br>
                <a:rPr lang="en-US" b="1" dirty="0">
                  <a:solidFill>
                    <a:schemeClr val="bg1"/>
                  </a:solidFill>
                </a:rPr>
              </a:br>
              <a:r>
                <a:rPr lang="ga" dirty="0">
                  <a:solidFill>
                    <a:schemeClr val="bg1"/>
                  </a:solidFill>
                </a:rPr>
                <a:t>féin!</a:t>
              </a:r>
            </a:p>
          </p:txBody>
        </p:sp>
      </p:grpSp>
    </p:spTree>
    <p:extLst>
      <p:ext uri="{BB962C8B-B14F-4D97-AF65-F5344CB8AC3E}">
        <p14:creationId xmlns:p14="http://schemas.microsoft.com/office/powerpoint/2010/main" val="2036597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098A5EA-D510-2E4D-B186-0D06D0298EA6}"/>
              </a:ext>
            </a:extLst>
          </p:cNvPr>
          <p:cNvSpPr>
            <a:spLocks noGrp="1"/>
          </p:cNvSpPr>
          <p:nvPr>
            <p:ph type="body" sz="quarter" idx="11"/>
          </p:nvPr>
        </p:nvSpPr>
        <p:spPr>
          <a:xfrm>
            <a:off x="539400" y="1708879"/>
            <a:ext cx="9441728" cy="4595696"/>
          </a:xfrm>
        </p:spPr>
        <p:txBody>
          <a:bodyPr rtlCol="0"/>
          <a:lstStyle/>
          <a:p>
            <a:pPr rtl="0"/>
            <a:r>
              <a:rPr lang="ga" b="1" dirty="0"/>
              <a:t>Thug an Bhainistíocht dhá rogha do na Paraimhíochaineoirí:</a:t>
            </a:r>
          </a:p>
          <a:p>
            <a:pPr algn="ctr" rtl="0"/>
            <a:endParaRPr lang="en-US" dirty="0"/>
          </a:p>
          <a:p>
            <a:pPr rtl="0"/>
            <a:r>
              <a:rPr lang="ga" dirty="0"/>
              <a:t>		Ardú </a:t>
            </a:r>
            <a:r>
              <a:rPr lang="ga" b="1" dirty="0">
                <a:solidFill>
                  <a:srgbClr val="0087CB"/>
                </a:solidFill>
              </a:rPr>
              <a:t>€2</a:t>
            </a:r>
            <a:r>
              <a:rPr lang="ga" dirty="0"/>
              <a:t> san uair faoina g</a:t>
            </a:r>
            <a:r>
              <a:rPr lang="ga" b="1" dirty="0">
                <a:solidFill>
                  <a:srgbClr val="0087CB"/>
                </a:solidFill>
              </a:rPr>
              <a:t>CONARTHAÍ REATHA</a:t>
            </a:r>
          </a:p>
          <a:p>
            <a:pPr rtl="0"/>
            <a:r>
              <a:rPr lang="ga" b="1" dirty="0"/>
              <a:t>			NÓ</a:t>
            </a:r>
          </a:p>
          <a:p>
            <a:pPr rtl="0"/>
            <a:r>
              <a:rPr lang="ga" dirty="0"/>
              <a:t>		Ardú </a:t>
            </a:r>
            <a:r>
              <a:rPr lang="ga" b="1" dirty="0">
                <a:solidFill>
                  <a:srgbClr val="0087CB"/>
                </a:solidFill>
              </a:rPr>
              <a:t>€3.50</a:t>
            </a:r>
            <a:r>
              <a:rPr lang="ga" dirty="0"/>
              <a:t> san uair má aontaíonn siad </a:t>
            </a:r>
            <a:r>
              <a:rPr lang="ga" b="1" dirty="0">
                <a:solidFill>
                  <a:srgbClr val="0087CB"/>
                </a:solidFill>
              </a:rPr>
              <a:t>CONRADH NUA</a:t>
            </a:r>
            <a:r>
              <a:rPr lang="ga" dirty="0"/>
              <a:t> a shíniú</a:t>
            </a:r>
            <a:br>
              <a:rPr lang="en-US" dirty="0"/>
            </a:br>
            <a:r>
              <a:rPr lang="ga" dirty="0"/>
              <a:t>		a cheanglódh orthu tosú leathuair an chloig níos luaithe gach lá.</a:t>
            </a:r>
          </a:p>
          <a:p>
            <a:pPr rtl="0"/>
            <a:endParaRPr lang="en-US" dirty="0"/>
          </a:p>
          <a:p>
            <a:pPr rtl="0"/>
            <a:r>
              <a:rPr lang="ga" b="1" dirty="0"/>
              <a:t>Pléigh i mbeirteanna:</a:t>
            </a:r>
          </a:p>
          <a:p>
            <a:pPr rtl="0"/>
            <a:r>
              <a:rPr lang="ga" dirty="0"/>
              <a:t>Mar ionadaí ceardchumainn, cén rogha a </a:t>
            </a:r>
            <a:r>
              <a:rPr lang="ga" b="1" dirty="0">
                <a:solidFill>
                  <a:srgbClr val="0087CB"/>
                </a:solidFill>
              </a:rPr>
              <a:t>MHOLFÁ</a:t>
            </a:r>
            <a:r>
              <a:rPr lang="ga" dirty="0"/>
              <a:t> do do bhaill foirne glacadh leis agus </a:t>
            </a:r>
            <a:r>
              <a:rPr lang="ga" b="1" dirty="0">
                <a:solidFill>
                  <a:srgbClr val="0087CB"/>
                </a:solidFill>
              </a:rPr>
              <a:t>CÉN FÁTH</a:t>
            </a:r>
            <a:r>
              <a:rPr lang="ga" dirty="0"/>
              <a:t>? </a:t>
            </a:r>
          </a:p>
        </p:txBody>
      </p:sp>
      <p:sp>
        <p:nvSpPr>
          <p:cNvPr id="4" name="Title 3">
            <a:extLst>
              <a:ext uri="{FF2B5EF4-FFF2-40B4-BE49-F238E27FC236}">
                <a16:creationId xmlns:a16="http://schemas.microsoft.com/office/drawing/2014/main" id="{4BE3A267-7E4F-504B-A00A-CB3994209F53}"/>
              </a:ext>
            </a:extLst>
          </p:cNvPr>
          <p:cNvSpPr>
            <a:spLocks noGrp="1"/>
          </p:cNvSpPr>
          <p:nvPr>
            <p:ph type="ctrTitle"/>
          </p:nvPr>
        </p:nvSpPr>
        <p:spPr/>
        <p:txBody>
          <a:bodyPr rtlCol="0"/>
          <a:lstStyle/>
          <a:p>
            <a:pPr rtl="0"/>
            <a:r>
              <a:rPr lang="ga"/>
              <a:t>TORADH NA CAIBIDLÍOCHTA</a:t>
            </a:r>
          </a:p>
        </p:txBody>
      </p:sp>
      <p:pic>
        <p:nvPicPr>
          <p:cNvPr id="7" name="Picture 6">
            <a:extLst>
              <a:ext uri="{FF2B5EF4-FFF2-40B4-BE49-F238E27FC236}">
                <a16:creationId xmlns:a16="http://schemas.microsoft.com/office/drawing/2014/main" id="{9228ED68-99C4-0B47-840E-BFD75F94D77C}"/>
              </a:ext>
            </a:extLst>
          </p:cNvPr>
          <p:cNvPicPr>
            <a:picLocks noChangeAspect="1"/>
          </p:cNvPicPr>
          <p:nvPr/>
        </p:nvPicPr>
        <p:blipFill>
          <a:blip r:embed="rId3"/>
          <a:stretch>
            <a:fillRect/>
          </a:stretch>
        </p:blipFill>
        <p:spPr>
          <a:xfrm>
            <a:off x="1254687" y="2157993"/>
            <a:ext cx="1221199" cy="1221199"/>
          </a:xfrm>
          <a:prstGeom prst="rect">
            <a:avLst/>
          </a:prstGeom>
        </p:spPr>
      </p:pic>
      <p:pic>
        <p:nvPicPr>
          <p:cNvPr id="8" name="Picture 7">
            <a:extLst>
              <a:ext uri="{FF2B5EF4-FFF2-40B4-BE49-F238E27FC236}">
                <a16:creationId xmlns:a16="http://schemas.microsoft.com/office/drawing/2014/main" id="{F366D81D-52D4-9C4F-A05D-08F1583EF13D}"/>
              </a:ext>
            </a:extLst>
          </p:cNvPr>
          <p:cNvPicPr>
            <a:picLocks noChangeAspect="1"/>
          </p:cNvPicPr>
          <p:nvPr/>
        </p:nvPicPr>
        <p:blipFill>
          <a:blip r:embed="rId3"/>
          <a:stretch>
            <a:fillRect/>
          </a:stretch>
        </p:blipFill>
        <p:spPr>
          <a:xfrm>
            <a:off x="1254687" y="3167921"/>
            <a:ext cx="1221199" cy="1221199"/>
          </a:xfrm>
          <a:prstGeom prst="rect">
            <a:avLst/>
          </a:prstGeom>
        </p:spPr>
      </p:pic>
    </p:spTree>
    <p:extLst>
      <p:ext uri="{BB962C8B-B14F-4D97-AF65-F5344CB8AC3E}">
        <p14:creationId xmlns:p14="http://schemas.microsoft.com/office/powerpoint/2010/main" val="96996191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2" presetClass="entr" presetSubtype="8"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 calcmode="lin" valueType="num">
                                      <p:cBhvr additive="base">
                                        <p:cTn id="9" dur="500"/>
                                        <p:tgtEl>
                                          <p:spTgt spid="7"/>
                                        </p:tgtEl>
                                        <p:attrNameLst>
                                          <p:attrName>ppt_x</p:attrName>
                                        </p:attrNameLst>
                                      </p:cBhvr>
                                      <p:tavLst>
                                        <p:tav tm="0">
                                          <p:val>
                                            <p:strVal val="#ppt_x-#ppt_w*1.125000"/>
                                          </p:val>
                                        </p:tav>
                                        <p:tav tm="100000">
                                          <p:val>
                                            <p:strVal val="#ppt_x"/>
                                          </p:val>
                                        </p:tav>
                                      </p:tavLst>
                                    </p:anim>
                                    <p:animEffect transition="in" filter="wipe(righ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2" presetClass="entr" presetSubtype="8"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p:tgtEl>
                                          <p:spTgt spid="8"/>
                                        </p:tgtEl>
                                        <p:attrNameLst>
                                          <p:attrName>ppt_x</p:attrName>
                                        </p:attrNameLst>
                                      </p:cBhvr>
                                      <p:tavLst>
                                        <p:tav tm="0">
                                          <p:val>
                                            <p:strVal val="#ppt_x-#ppt_w*1.125000"/>
                                          </p:val>
                                        </p:tav>
                                        <p:tav tm="100000">
                                          <p:val>
                                            <p:strVal val="#ppt_x"/>
                                          </p:val>
                                        </p:tav>
                                      </p:tavLst>
                                    </p:anim>
                                    <p:animEffect transition="in" filter="wipe(righ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18C8DC-7A37-B947-87D5-26C57BC56014}"/>
              </a:ext>
            </a:extLst>
          </p:cNvPr>
          <p:cNvSpPr>
            <a:spLocks noGrp="1"/>
          </p:cNvSpPr>
          <p:nvPr>
            <p:ph type="ctrTitle"/>
          </p:nvPr>
        </p:nvSpPr>
        <p:spPr/>
        <p:txBody>
          <a:bodyPr rtlCol="0"/>
          <a:lstStyle/>
          <a:p>
            <a:pPr rtl="0"/>
            <a:r>
              <a:rPr lang="ga"/>
              <a:t>CAD É ATÁ</a:t>
            </a:r>
            <a:br>
              <a:rPr lang="en-US" dirty="0"/>
            </a:br>
            <a:r>
              <a:rPr lang="ga"/>
              <a:t>FOGHLAMTHA AGAINN?</a:t>
            </a:r>
          </a:p>
        </p:txBody>
      </p:sp>
    </p:spTree>
    <p:extLst>
      <p:ext uri="{BB962C8B-B14F-4D97-AF65-F5344CB8AC3E}">
        <p14:creationId xmlns:p14="http://schemas.microsoft.com/office/powerpoint/2010/main" val="378413426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ade Unions 101 Template" id="{E05068D1-D602-C04F-9A98-86542BFA0491}" vid="{3EBF5E45-617F-B345-8E43-EAA896BF3720}"/>
    </a:ext>
  </a:extLst>
</a:theme>
</file>

<file path=ppt/theme/theme2.xml><?xml version="1.0" encoding="utf-8"?>
<a:theme xmlns:a="http://schemas.openxmlformats.org/drawingml/2006/main" name="Bord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ade Unions 101 Template" id="{E05068D1-D602-C04F-9A98-86542BFA0491}" vid="{31CBD94D-A192-5849-8721-8097E682E6B0}"/>
    </a:ext>
  </a:extLst>
</a:theme>
</file>

<file path=ppt/theme/theme3.xml><?xml version="1.0" encoding="utf-8"?>
<a:theme xmlns:a="http://schemas.openxmlformats.org/drawingml/2006/main" name="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ade Unions 101 Template" id="{E05068D1-D602-C04F-9A98-86542BFA0491}" vid="{6066A4DE-3695-5046-8B41-D7BF65F3CD4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332B1DAF0629D4CB667CBE8E79EA8FC" ma:contentTypeVersion="13" ma:contentTypeDescription="Create a new document." ma:contentTypeScope="" ma:versionID="7951f965e92a505cb901e735d108f1fa">
  <xsd:schema xmlns:xsd="http://www.w3.org/2001/XMLSchema" xmlns:xs="http://www.w3.org/2001/XMLSchema" xmlns:p="http://schemas.microsoft.com/office/2006/metadata/properties" xmlns:ns2="a7bc5c05-5cca-4cb8-a19e-1e9f0cb5f913" xmlns:ns3="d38b5014-2733-4de1-a05e-52a83f6a310b" targetNamespace="http://schemas.microsoft.com/office/2006/metadata/properties" ma:root="true" ma:fieldsID="661123bc51bc113808b2ac763045b781" ns2:_="" ns3:_="">
    <xsd:import namespace="a7bc5c05-5cca-4cb8-a19e-1e9f0cb5f913"/>
    <xsd:import namespace="d38b5014-2733-4de1-a05e-52a83f6a310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bc5c05-5cca-4cb8-a19e-1e9f0cb5f9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38b5014-2733-4de1-a05e-52a83f6a310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2674301-82BD-4795-AACD-5683EE410B4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D264627-3A5A-4565-A698-72252FF227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bc5c05-5cca-4cb8-a19e-1e9f0cb5f913"/>
    <ds:schemaRef ds:uri="d38b5014-2733-4de1-a05e-52a83f6a31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25C1185-7238-4459-B969-551BFA46BC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787</TotalTime>
  <Words>964</Words>
  <Application>Microsoft Macintosh PowerPoint</Application>
  <PresentationFormat>Widescreen</PresentationFormat>
  <Paragraphs>63</Paragraphs>
  <Slides>7</Slides>
  <Notes>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7</vt:i4>
      </vt:variant>
    </vt:vector>
  </HeadingPairs>
  <TitlesOfParts>
    <vt:vector size="14" baseType="lpstr">
      <vt:lpstr>Arial</vt:lpstr>
      <vt:lpstr>Calibri</vt:lpstr>
      <vt:lpstr>Helvetica Neue Condensed Black</vt:lpstr>
      <vt:lpstr>Tw Cen MT</vt:lpstr>
      <vt:lpstr>Title Slide</vt:lpstr>
      <vt:lpstr>Border</vt:lpstr>
      <vt:lpstr>Background</vt:lpstr>
      <vt:lpstr>CEACHT 5</vt:lpstr>
      <vt:lpstr>AG BOGADH AR AGHAIDH Ó FHRITHDHÚNADH 1913</vt:lpstr>
      <vt:lpstr>CEARDCHUMAINN SA LÁ ATÁ INNIU ANN</vt:lpstr>
      <vt:lpstr>PowerPoint Presentation</vt:lpstr>
      <vt:lpstr>GNÍOMHAÍOCHT GHRÚPA</vt:lpstr>
      <vt:lpstr>TORADH NA CAIBIDLÍOCHTA</vt:lpstr>
      <vt:lpstr>CAD É ATÁ FOGHLAMTHA AGAINN?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dc:title>
  <dc:creator>Kimberley Kendall</dc:creator>
  <cp:lastModifiedBy>Kimberley Kendall</cp:lastModifiedBy>
  <cp:revision>96</cp:revision>
  <dcterms:created xsi:type="dcterms:W3CDTF">2021-11-01T19:32:50Z</dcterms:created>
  <dcterms:modified xsi:type="dcterms:W3CDTF">2022-02-14T17:57:22Z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0x010100B332B1DAF0629D4CB667CBE8E79EA8FC</vt:lpwstr>
  </property>
</Properties>
</file>