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7" r:id="rId1"/>
  </p:sldMasterIdLst>
  <p:notesMasterIdLst>
    <p:notesMasterId r:id="rId20"/>
  </p:notesMasterIdLst>
  <p:handoutMasterIdLst>
    <p:handoutMasterId r:id="rId21"/>
  </p:handoutMasterIdLst>
  <p:sldIdLst>
    <p:sldId id="297" r:id="rId2"/>
    <p:sldId id="407" r:id="rId3"/>
    <p:sldId id="429" r:id="rId4"/>
    <p:sldId id="423" r:id="rId5"/>
    <p:sldId id="408" r:id="rId6"/>
    <p:sldId id="422" r:id="rId7"/>
    <p:sldId id="411" r:id="rId8"/>
    <p:sldId id="409" r:id="rId9"/>
    <p:sldId id="419" r:id="rId10"/>
    <p:sldId id="410" r:id="rId11"/>
    <p:sldId id="428" r:id="rId12"/>
    <p:sldId id="427" r:id="rId13"/>
    <p:sldId id="421" r:id="rId14"/>
    <p:sldId id="417" r:id="rId15"/>
    <p:sldId id="416" r:id="rId16"/>
    <p:sldId id="413" r:id="rId17"/>
    <p:sldId id="414" r:id="rId18"/>
    <p:sldId id="426" r:id="rId19"/>
  </p:sldIdLst>
  <p:sldSz cx="9144000" cy="6858000" type="screen4x3"/>
  <p:notesSz cx="6797675" cy="99298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134E"/>
    <a:srgbClr val="0000FF"/>
    <a:srgbClr val="000066"/>
    <a:srgbClr val="000099"/>
    <a:srgbClr val="CC00FF"/>
    <a:srgbClr val="FF00FF"/>
    <a:srgbClr val="CC33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73" autoAdjust="0"/>
    <p:restoredTop sz="94951" autoAdjust="0"/>
  </p:normalViewPr>
  <p:slideViewPr>
    <p:cSldViewPr>
      <p:cViewPr varScale="1">
        <p:scale>
          <a:sx n="110" d="100"/>
          <a:sy n="110" d="100"/>
        </p:scale>
        <p:origin x="117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2"/>
    </p:cViewPr>
  </p:sorterViewPr>
  <p:notesViewPr>
    <p:cSldViewPr>
      <p:cViewPr varScale="1">
        <p:scale>
          <a:sx n="72" d="100"/>
          <a:sy n="72" d="100"/>
        </p:scale>
        <p:origin x="-1974" y="-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288294-7CF1-456D-A890-B41BAFAD490A}" type="doc">
      <dgm:prSet loTypeId="urn:microsoft.com/office/officeart/2005/8/layout/venn1" loCatId="relationship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7D767F8B-00B3-47A3-BEBF-A78FACBFE1CF}">
      <dgm:prSet custT="1"/>
      <dgm:spPr/>
      <dgm:t>
        <a:bodyPr/>
        <a:lstStyle/>
        <a:p>
          <a:pPr algn="ctr"/>
          <a:r>
            <a:rPr lang="en-IE" sz="2200" dirty="0">
              <a:latin typeface="Franklin Gothic Medium Cond" panose="020B0606030402020204" pitchFamily="34" charset="0"/>
            </a:rPr>
            <a:t>Biggest</a:t>
          </a:r>
          <a:r>
            <a:rPr lang="en-IE" sz="2200" dirty="0"/>
            <a:t> </a:t>
          </a:r>
          <a:r>
            <a:rPr lang="en-IE" sz="2200" dirty="0">
              <a:latin typeface="Franklin Gothic Medium Cond" panose="020B0606030402020204" pitchFamily="34" charset="0"/>
            </a:rPr>
            <a:t>teacher</a:t>
          </a:r>
          <a:r>
            <a:rPr lang="en-IE" sz="2200" dirty="0"/>
            <a:t> </a:t>
          </a:r>
          <a:r>
            <a:rPr lang="en-IE" sz="2200" dirty="0">
              <a:latin typeface="Franklin Gothic Medium Cond" panose="020B0606030402020204" pitchFamily="34" charset="0"/>
            </a:rPr>
            <a:t>union: 43,425 Members North &amp; South</a:t>
          </a:r>
        </a:p>
      </dgm:t>
    </dgm:pt>
    <dgm:pt modelId="{19F816DB-79A7-4E0C-9759-90EC4C23BAD8}" type="parTrans" cxnId="{4BD127E4-7E9C-4B47-80B5-3C4A0B1411C6}">
      <dgm:prSet/>
      <dgm:spPr/>
      <dgm:t>
        <a:bodyPr/>
        <a:lstStyle/>
        <a:p>
          <a:endParaRPr lang="en-US"/>
        </a:p>
      </dgm:t>
    </dgm:pt>
    <dgm:pt modelId="{CAE39C99-D92C-411C-A19A-F2D437A1604C}" type="sibTrans" cxnId="{4BD127E4-7E9C-4B47-80B5-3C4A0B1411C6}">
      <dgm:prSet/>
      <dgm:spPr/>
      <dgm:t>
        <a:bodyPr/>
        <a:lstStyle/>
        <a:p>
          <a:endParaRPr lang="en-US"/>
        </a:p>
      </dgm:t>
    </dgm:pt>
    <dgm:pt modelId="{48CBE030-6B94-423B-8B78-D988D4FF0F4B}">
      <dgm:prSet custT="1"/>
      <dgm:spPr/>
      <dgm:t>
        <a:bodyPr/>
        <a:lstStyle/>
        <a:p>
          <a:r>
            <a:rPr lang="en-IE" sz="2400" dirty="0">
              <a:latin typeface="Franklin Gothic Medium Cond" panose="020B0606030402020204" pitchFamily="34" charset="0"/>
            </a:rPr>
            <a:t>Oldest Teacher Union</a:t>
          </a:r>
        </a:p>
      </dgm:t>
    </dgm:pt>
    <dgm:pt modelId="{4C79EE2C-BE42-4DAB-83DE-0BD6964B02C3}" type="parTrans" cxnId="{09E1AAA3-5A2B-4B4B-BEBC-7E13E47E7F99}">
      <dgm:prSet/>
      <dgm:spPr/>
      <dgm:t>
        <a:bodyPr/>
        <a:lstStyle/>
        <a:p>
          <a:endParaRPr lang="en-US"/>
        </a:p>
      </dgm:t>
    </dgm:pt>
    <dgm:pt modelId="{E8F86F46-C3C4-42F3-8D53-C6A623989EB6}" type="sibTrans" cxnId="{09E1AAA3-5A2B-4B4B-BEBC-7E13E47E7F99}">
      <dgm:prSet/>
      <dgm:spPr/>
      <dgm:t>
        <a:bodyPr/>
        <a:lstStyle/>
        <a:p>
          <a:endParaRPr lang="en-US"/>
        </a:p>
      </dgm:t>
    </dgm:pt>
    <dgm:pt modelId="{AB19A936-4FC1-4F9E-B38C-51960BFA1F16}">
      <dgm:prSet custT="1"/>
      <dgm:spPr/>
      <dgm:t>
        <a:bodyPr/>
        <a:lstStyle/>
        <a:p>
          <a:r>
            <a:rPr lang="en-IE" sz="2400" dirty="0">
              <a:latin typeface="Franklin Gothic Medium Cond" panose="020B0606030402020204" pitchFamily="34" charset="0"/>
            </a:rPr>
            <a:t>In every town and village on the island of Ireland</a:t>
          </a:r>
        </a:p>
      </dgm:t>
    </dgm:pt>
    <dgm:pt modelId="{BED7A382-1596-4FA1-B420-0DA00C8A490B}" type="parTrans" cxnId="{59177E42-6435-44E0-988D-BB0BA682FA3A}">
      <dgm:prSet/>
      <dgm:spPr/>
      <dgm:t>
        <a:bodyPr/>
        <a:lstStyle/>
        <a:p>
          <a:endParaRPr lang="en-US"/>
        </a:p>
      </dgm:t>
    </dgm:pt>
    <dgm:pt modelId="{9BF561B2-49D3-4D7E-BEF4-2D4A0B1CA941}" type="sibTrans" cxnId="{59177E42-6435-44E0-988D-BB0BA682FA3A}">
      <dgm:prSet/>
      <dgm:spPr/>
      <dgm:t>
        <a:bodyPr/>
        <a:lstStyle/>
        <a:p>
          <a:endParaRPr lang="en-US"/>
        </a:p>
      </dgm:t>
    </dgm:pt>
    <dgm:pt modelId="{7D7AE7E3-C441-4D8C-A755-D76779F599C6}" type="pres">
      <dgm:prSet presAssocID="{E6288294-7CF1-456D-A890-B41BAFAD490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87F10CB4-DB1C-4988-8219-461435421833}" type="pres">
      <dgm:prSet presAssocID="{7D767F8B-00B3-47A3-BEBF-A78FACBFE1CF}" presName="circ1" presStyleLbl="vennNode1" presStyleIdx="0" presStyleCnt="3"/>
      <dgm:spPr/>
      <dgm:t>
        <a:bodyPr/>
        <a:lstStyle/>
        <a:p>
          <a:endParaRPr lang="en-IE"/>
        </a:p>
      </dgm:t>
    </dgm:pt>
    <dgm:pt modelId="{C7218708-F0DB-4438-BB8B-1E0D6819636D}" type="pres">
      <dgm:prSet presAssocID="{7D767F8B-00B3-47A3-BEBF-A78FACBFE1C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D658D5E-A1D5-444E-B856-EE0B04F55041}" type="pres">
      <dgm:prSet presAssocID="{48CBE030-6B94-423B-8B78-D988D4FF0F4B}" presName="circ2" presStyleLbl="vennNode1" presStyleIdx="1" presStyleCnt="3"/>
      <dgm:spPr/>
      <dgm:t>
        <a:bodyPr/>
        <a:lstStyle/>
        <a:p>
          <a:endParaRPr lang="en-IE"/>
        </a:p>
      </dgm:t>
    </dgm:pt>
    <dgm:pt modelId="{7054A0A5-797C-4754-9208-E99EB78B1DA2}" type="pres">
      <dgm:prSet presAssocID="{48CBE030-6B94-423B-8B78-D988D4FF0F4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CB7F4EE-0635-43C9-A1F1-EBBB58265037}" type="pres">
      <dgm:prSet presAssocID="{AB19A936-4FC1-4F9E-B38C-51960BFA1F16}" presName="circ3" presStyleLbl="vennNode1" presStyleIdx="2" presStyleCnt="3"/>
      <dgm:spPr/>
      <dgm:t>
        <a:bodyPr/>
        <a:lstStyle/>
        <a:p>
          <a:endParaRPr lang="en-IE"/>
        </a:p>
      </dgm:t>
    </dgm:pt>
    <dgm:pt modelId="{F7D59668-5555-4CC4-88AF-C38E8924C3E6}" type="pres">
      <dgm:prSet presAssocID="{AB19A936-4FC1-4F9E-B38C-51960BFA1F1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C46E9174-D632-4900-92BC-9E05C69326D0}" type="presOf" srcId="{7D767F8B-00B3-47A3-BEBF-A78FACBFE1CF}" destId="{C7218708-F0DB-4438-BB8B-1E0D6819636D}" srcOrd="1" destOrd="0" presId="urn:microsoft.com/office/officeart/2005/8/layout/venn1"/>
    <dgm:cxn modelId="{4BD127E4-7E9C-4B47-80B5-3C4A0B1411C6}" srcId="{E6288294-7CF1-456D-A890-B41BAFAD490A}" destId="{7D767F8B-00B3-47A3-BEBF-A78FACBFE1CF}" srcOrd="0" destOrd="0" parTransId="{19F816DB-79A7-4E0C-9759-90EC4C23BAD8}" sibTransId="{CAE39C99-D92C-411C-A19A-F2D437A1604C}"/>
    <dgm:cxn modelId="{F34E7118-4E81-4FE9-A405-2F2C545F0551}" type="presOf" srcId="{48CBE030-6B94-423B-8B78-D988D4FF0F4B}" destId="{7054A0A5-797C-4754-9208-E99EB78B1DA2}" srcOrd="1" destOrd="0" presId="urn:microsoft.com/office/officeart/2005/8/layout/venn1"/>
    <dgm:cxn modelId="{4746AD15-ED7A-419F-A83E-F59BB181649E}" type="presOf" srcId="{E6288294-7CF1-456D-A890-B41BAFAD490A}" destId="{7D7AE7E3-C441-4D8C-A755-D76779F599C6}" srcOrd="0" destOrd="0" presId="urn:microsoft.com/office/officeart/2005/8/layout/venn1"/>
    <dgm:cxn modelId="{DC6272A5-7D0B-4D84-BD8E-52334F8C32FE}" type="presOf" srcId="{7D767F8B-00B3-47A3-BEBF-A78FACBFE1CF}" destId="{87F10CB4-DB1C-4988-8219-461435421833}" srcOrd="0" destOrd="0" presId="urn:microsoft.com/office/officeart/2005/8/layout/venn1"/>
    <dgm:cxn modelId="{80502084-F278-4F28-84A2-DC9311B509B5}" type="presOf" srcId="{AB19A936-4FC1-4F9E-B38C-51960BFA1F16}" destId="{8CB7F4EE-0635-43C9-A1F1-EBBB58265037}" srcOrd="0" destOrd="0" presId="urn:microsoft.com/office/officeart/2005/8/layout/venn1"/>
    <dgm:cxn modelId="{0EB5B055-7586-40A8-9656-35A401F18ABE}" type="presOf" srcId="{48CBE030-6B94-423B-8B78-D988D4FF0F4B}" destId="{ED658D5E-A1D5-444E-B856-EE0B04F55041}" srcOrd="0" destOrd="0" presId="urn:microsoft.com/office/officeart/2005/8/layout/venn1"/>
    <dgm:cxn modelId="{09E1AAA3-5A2B-4B4B-BEBC-7E13E47E7F99}" srcId="{E6288294-7CF1-456D-A890-B41BAFAD490A}" destId="{48CBE030-6B94-423B-8B78-D988D4FF0F4B}" srcOrd="1" destOrd="0" parTransId="{4C79EE2C-BE42-4DAB-83DE-0BD6964B02C3}" sibTransId="{E8F86F46-C3C4-42F3-8D53-C6A623989EB6}"/>
    <dgm:cxn modelId="{03F90707-3179-4581-BB9C-01ECE1944AC9}" type="presOf" srcId="{AB19A936-4FC1-4F9E-B38C-51960BFA1F16}" destId="{F7D59668-5555-4CC4-88AF-C38E8924C3E6}" srcOrd="1" destOrd="0" presId="urn:microsoft.com/office/officeart/2005/8/layout/venn1"/>
    <dgm:cxn modelId="{59177E42-6435-44E0-988D-BB0BA682FA3A}" srcId="{E6288294-7CF1-456D-A890-B41BAFAD490A}" destId="{AB19A936-4FC1-4F9E-B38C-51960BFA1F16}" srcOrd="2" destOrd="0" parTransId="{BED7A382-1596-4FA1-B420-0DA00C8A490B}" sibTransId="{9BF561B2-49D3-4D7E-BEF4-2D4A0B1CA941}"/>
    <dgm:cxn modelId="{D37C27D7-DEEF-4CED-9CAA-2D45B4A88E56}" type="presParOf" srcId="{7D7AE7E3-C441-4D8C-A755-D76779F599C6}" destId="{87F10CB4-DB1C-4988-8219-461435421833}" srcOrd="0" destOrd="0" presId="urn:microsoft.com/office/officeart/2005/8/layout/venn1"/>
    <dgm:cxn modelId="{4D339A87-E80A-44C8-BB0C-59DE12E7D2DB}" type="presParOf" srcId="{7D7AE7E3-C441-4D8C-A755-D76779F599C6}" destId="{C7218708-F0DB-4438-BB8B-1E0D6819636D}" srcOrd="1" destOrd="0" presId="urn:microsoft.com/office/officeart/2005/8/layout/venn1"/>
    <dgm:cxn modelId="{A0981BD2-0666-46D8-B7A7-BEE5558F280F}" type="presParOf" srcId="{7D7AE7E3-C441-4D8C-A755-D76779F599C6}" destId="{ED658D5E-A1D5-444E-B856-EE0B04F55041}" srcOrd="2" destOrd="0" presId="urn:microsoft.com/office/officeart/2005/8/layout/venn1"/>
    <dgm:cxn modelId="{E31A10CB-86F1-4236-BCEE-E0E105718FE0}" type="presParOf" srcId="{7D7AE7E3-C441-4D8C-A755-D76779F599C6}" destId="{7054A0A5-797C-4754-9208-E99EB78B1DA2}" srcOrd="3" destOrd="0" presId="urn:microsoft.com/office/officeart/2005/8/layout/venn1"/>
    <dgm:cxn modelId="{360DDC72-43DD-440E-B12B-B0A923A5E7CA}" type="presParOf" srcId="{7D7AE7E3-C441-4D8C-A755-D76779F599C6}" destId="{8CB7F4EE-0635-43C9-A1F1-EBBB58265037}" srcOrd="4" destOrd="0" presId="urn:microsoft.com/office/officeart/2005/8/layout/venn1"/>
    <dgm:cxn modelId="{F5C32536-BBB4-4519-9912-0F0CC3D90184}" type="presParOf" srcId="{7D7AE7E3-C441-4D8C-A755-D76779F599C6}" destId="{F7D59668-5555-4CC4-88AF-C38E8924C3E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7923265-A323-44AF-A198-BE6E7CA08C75}" type="doc">
      <dgm:prSet loTypeId="urn:diagrams.loki3.com/TabbedArc+Icon" loCatId="relationship" qsTypeId="urn:microsoft.com/office/officeart/2005/8/quickstyle/3d3" qsCatId="3D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D299F1E-A839-4C1C-BB44-D69A2C33046D}">
      <dgm:prSet/>
      <dgm:spPr/>
      <dgm:t>
        <a:bodyPr/>
        <a:lstStyle/>
        <a:p>
          <a:r>
            <a:rPr lang="en-IE" dirty="0">
              <a:latin typeface="Franklin Gothic Medium Cond" panose="020B0606030402020204" pitchFamily="34" charset="0"/>
            </a:rPr>
            <a:t>Not an April Fool!!</a:t>
          </a:r>
        </a:p>
      </dgm:t>
    </dgm:pt>
    <dgm:pt modelId="{046DECF9-DD27-442D-8B56-214E20B28DB8}" type="parTrans" cxnId="{00ECC8DE-737B-4729-8A24-102BE506732C}">
      <dgm:prSet/>
      <dgm:spPr/>
      <dgm:t>
        <a:bodyPr/>
        <a:lstStyle/>
        <a:p>
          <a:endParaRPr lang="en-US"/>
        </a:p>
      </dgm:t>
    </dgm:pt>
    <dgm:pt modelId="{238AF128-E821-4F4A-96A4-2479D0134447}" type="sibTrans" cxnId="{00ECC8DE-737B-4729-8A24-102BE506732C}">
      <dgm:prSet/>
      <dgm:spPr/>
      <dgm:t>
        <a:bodyPr/>
        <a:lstStyle/>
        <a:p>
          <a:endParaRPr lang="en-US"/>
        </a:p>
      </dgm:t>
    </dgm:pt>
    <dgm:pt modelId="{DD825832-0ADD-4BE3-908B-7B9DA0009DCA}">
      <dgm:prSet/>
      <dgm:spPr/>
      <dgm:t>
        <a:bodyPr/>
        <a:lstStyle/>
        <a:p>
          <a:r>
            <a:rPr lang="en-IE" dirty="0">
              <a:latin typeface="Franklin Gothic Medium Cond" panose="020B0606030402020204" pitchFamily="34" charset="0"/>
            </a:rPr>
            <a:t>€1,000 for everyone in the Audience</a:t>
          </a:r>
        </a:p>
      </dgm:t>
    </dgm:pt>
    <dgm:pt modelId="{4BF1EE01-8B34-4113-948B-7C34E63D0B51}" type="parTrans" cxnId="{A2EF25CB-B01F-4A94-8AB9-C929B2FA2E59}">
      <dgm:prSet/>
      <dgm:spPr/>
      <dgm:t>
        <a:bodyPr/>
        <a:lstStyle/>
        <a:p>
          <a:endParaRPr lang="en-US"/>
        </a:p>
      </dgm:t>
    </dgm:pt>
    <dgm:pt modelId="{7F5E73F8-D559-47EB-B333-7A9EAE562EEF}" type="sibTrans" cxnId="{A2EF25CB-B01F-4A94-8AB9-C929B2FA2E59}">
      <dgm:prSet/>
      <dgm:spPr/>
      <dgm:t>
        <a:bodyPr/>
        <a:lstStyle/>
        <a:p>
          <a:endParaRPr lang="en-US"/>
        </a:p>
      </dgm:t>
    </dgm:pt>
    <dgm:pt modelId="{985E5099-F389-46A6-A50B-B4F0A8FD22A5}" type="pres">
      <dgm:prSet presAssocID="{97923265-A323-44AF-A198-BE6E7CA08C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4194FE52-7D96-4ECB-A8F0-2F10D47A093D}" type="pres">
      <dgm:prSet presAssocID="{9D299F1E-A839-4C1C-BB44-D69A2C33046D}" presName="twoplus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FD74CFE-E3EE-464D-BDC0-0644467F934B}" type="pres">
      <dgm:prSet presAssocID="{DD825832-0ADD-4BE3-908B-7B9DA0009DCA}" presName="twoplus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00ECC8DE-737B-4729-8A24-102BE506732C}" srcId="{97923265-A323-44AF-A198-BE6E7CA08C75}" destId="{9D299F1E-A839-4C1C-BB44-D69A2C33046D}" srcOrd="0" destOrd="0" parTransId="{046DECF9-DD27-442D-8B56-214E20B28DB8}" sibTransId="{238AF128-E821-4F4A-96A4-2479D0134447}"/>
    <dgm:cxn modelId="{1DBA0C2D-4081-4208-A94E-BD0A27C1626A}" type="presOf" srcId="{DD825832-0ADD-4BE3-908B-7B9DA0009DCA}" destId="{3FD74CFE-E3EE-464D-BDC0-0644467F934B}" srcOrd="0" destOrd="0" presId="urn:diagrams.loki3.com/TabbedArc+Icon"/>
    <dgm:cxn modelId="{A2EF25CB-B01F-4A94-8AB9-C929B2FA2E59}" srcId="{97923265-A323-44AF-A198-BE6E7CA08C75}" destId="{DD825832-0ADD-4BE3-908B-7B9DA0009DCA}" srcOrd="1" destOrd="0" parTransId="{4BF1EE01-8B34-4113-948B-7C34E63D0B51}" sibTransId="{7F5E73F8-D559-47EB-B333-7A9EAE562EEF}"/>
    <dgm:cxn modelId="{74C97A78-FEC8-4546-8BBD-66468D2C4213}" type="presOf" srcId="{9D299F1E-A839-4C1C-BB44-D69A2C33046D}" destId="{4194FE52-7D96-4ECB-A8F0-2F10D47A093D}" srcOrd="0" destOrd="0" presId="urn:diagrams.loki3.com/TabbedArc+Icon"/>
    <dgm:cxn modelId="{D929FAAA-905A-4236-A2B4-9FF5296C26DC}" type="presOf" srcId="{97923265-A323-44AF-A198-BE6E7CA08C75}" destId="{985E5099-F389-46A6-A50B-B4F0A8FD22A5}" srcOrd="0" destOrd="0" presId="urn:diagrams.loki3.com/TabbedArc+Icon"/>
    <dgm:cxn modelId="{B73EE488-3917-47E9-AFE1-0A5418B8D73D}" type="presParOf" srcId="{985E5099-F389-46A6-A50B-B4F0A8FD22A5}" destId="{4194FE52-7D96-4ECB-A8F0-2F10D47A093D}" srcOrd="0" destOrd="0" presId="urn:diagrams.loki3.com/TabbedArc+Icon"/>
    <dgm:cxn modelId="{4256C9ED-09A3-4659-AB1C-A6DC514CA157}" type="presParOf" srcId="{985E5099-F389-46A6-A50B-B4F0A8FD22A5}" destId="{3FD74CFE-E3EE-464D-BDC0-0644467F934B}" srcOrd="1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FBD14EC-9BEC-4660-B0DD-141CE11060FA}" type="doc">
      <dgm:prSet loTypeId="urn:microsoft.com/office/officeart/2005/8/layout/h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92A84F9-7C56-429E-A6A1-C8650DD439AC}">
      <dgm:prSet custT="1"/>
      <dgm:spPr/>
      <dgm:t>
        <a:bodyPr/>
        <a:lstStyle/>
        <a:p>
          <a:r>
            <a:rPr lang="en-IE" sz="2000" dirty="0"/>
            <a:t>FEMPI </a:t>
          </a:r>
          <a:r>
            <a:rPr lang="en-IE" sz="2000" dirty="0">
              <a:latin typeface="Franklin Gothic Medium Cond" panose="020B0606030402020204" pitchFamily="34" charset="0"/>
            </a:rPr>
            <a:t>Legislation</a:t>
          </a:r>
        </a:p>
      </dgm:t>
    </dgm:pt>
    <dgm:pt modelId="{35B5D15E-C570-45ED-B639-87D2A880FCB0}" type="parTrans" cxnId="{39C26A22-2209-4A3A-A6AF-C9D17A4E9F78}">
      <dgm:prSet/>
      <dgm:spPr/>
      <dgm:t>
        <a:bodyPr/>
        <a:lstStyle/>
        <a:p>
          <a:endParaRPr lang="en-US"/>
        </a:p>
      </dgm:t>
    </dgm:pt>
    <dgm:pt modelId="{AF7B73DF-EDB3-4BAB-BCF8-4488F6B97868}" type="sibTrans" cxnId="{39C26A22-2209-4A3A-A6AF-C9D17A4E9F78}">
      <dgm:prSet/>
      <dgm:spPr/>
      <dgm:t>
        <a:bodyPr/>
        <a:lstStyle/>
        <a:p>
          <a:endParaRPr lang="en-US"/>
        </a:p>
      </dgm:t>
    </dgm:pt>
    <dgm:pt modelId="{AD06CE74-5C80-4A2B-8622-B4F1C66577E9}">
      <dgm:prSet custT="1"/>
      <dgm:spPr/>
      <dgm:t>
        <a:bodyPr/>
        <a:lstStyle/>
        <a:p>
          <a:r>
            <a:rPr lang="en-IE" sz="2000" dirty="0">
              <a:latin typeface="Franklin Gothic Medium Cond" panose="020B0606030402020204" pitchFamily="34" charset="0"/>
            </a:rPr>
            <a:t>Croke Park Agreement</a:t>
          </a:r>
        </a:p>
      </dgm:t>
    </dgm:pt>
    <dgm:pt modelId="{3CA1E54B-A30F-4105-BEF4-0ACE31EADAFB}" type="parTrans" cxnId="{995C6E8B-A115-4F12-85B3-A69C66689735}">
      <dgm:prSet/>
      <dgm:spPr/>
      <dgm:t>
        <a:bodyPr/>
        <a:lstStyle/>
        <a:p>
          <a:endParaRPr lang="en-US"/>
        </a:p>
      </dgm:t>
    </dgm:pt>
    <dgm:pt modelId="{779D2C7E-FD93-4F18-B62C-84800F345F5C}" type="sibTrans" cxnId="{995C6E8B-A115-4F12-85B3-A69C66689735}">
      <dgm:prSet/>
      <dgm:spPr/>
      <dgm:t>
        <a:bodyPr/>
        <a:lstStyle/>
        <a:p>
          <a:endParaRPr lang="en-US"/>
        </a:p>
      </dgm:t>
    </dgm:pt>
    <dgm:pt modelId="{E710A72D-25CF-4F83-AA67-BE3FBCA8AA41}">
      <dgm:prSet custT="1"/>
      <dgm:spPr/>
      <dgm:t>
        <a:bodyPr/>
        <a:lstStyle/>
        <a:p>
          <a:r>
            <a:rPr lang="en-IE" sz="2000" dirty="0">
              <a:latin typeface="Franklin Gothic Medium Cond" panose="020B0606030402020204" pitchFamily="34" charset="0"/>
            </a:rPr>
            <a:t>Troika</a:t>
          </a:r>
          <a:r>
            <a:rPr lang="en-IE" sz="500" dirty="0">
              <a:latin typeface="Franklin Gothic Medium Cond" panose="020B0606030402020204" pitchFamily="34" charset="0"/>
            </a:rPr>
            <a:t> </a:t>
          </a:r>
          <a:r>
            <a:rPr lang="en-IE" sz="2000" dirty="0">
              <a:latin typeface="Franklin Gothic Medium Cond" panose="020B0606030402020204" pitchFamily="34" charset="0"/>
            </a:rPr>
            <a:t>Bailout</a:t>
          </a:r>
        </a:p>
      </dgm:t>
    </dgm:pt>
    <dgm:pt modelId="{6AE3E898-A50B-4FC0-B837-C0E578A6C231}" type="parTrans" cxnId="{E1C571AB-24C5-4C3B-9C8E-791C34E331F2}">
      <dgm:prSet/>
      <dgm:spPr/>
      <dgm:t>
        <a:bodyPr/>
        <a:lstStyle/>
        <a:p>
          <a:endParaRPr lang="en-US"/>
        </a:p>
      </dgm:t>
    </dgm:pt>
    <dgm:pt modelId="{4509D636-7BD5-4F0F-966A-5EB7533066DF}" type="sibTrans" cxnId="{E1C571AB-24C5-4C3B-9C8E-791C34E331F2}">
      <dgm:prSet/>
      <dgm:spPr/>
      <dgm:t>
        <a:bodyPr/>
        <a:lstStyle/>
        <a:p>
          <a:endParaRPr lang="en-US"/>
        </a:p>
      </dgm:t>
    </dgm:pt>
    <dgm:pt modelId="{EB4AFDCB-7113-4D1E-BB8D-F868317E024E}">
      <dgm:prSet custT="1"/>
      <dgm:spPr/>
      <dgm:t>
        <a:bodyPr/>
        <a:lstStyle/>
        <a:p>
          <a:r>
            <a:rPr lang="en-IE" sz="2000" dirty="0">
              <a:latin typeface="Franklin Gothic Medium Cond" panose="020B0606030402020204" pitchFamily="34" charset="0"/>
            </a:rPr>
            <a:t>Terms &amp; Conditions</a:t>
          </a:r>
        </a:p>
      </dgm:t>
    </dgm:pt>
    <dgm:pt modelId="{3559A1E3-99B4-4B9A-B9B7-9DADE52B1B95}" type="parTrans" cxnId="{A7A32E32-209F-406F-8378-CE52645C6F04}">
      <dgm:prSet/>
      <dgm:spPr/>
      <dgm:t>
        <a:bodyPr/>
        <a:lstStyle/>
        <a:p>
          <a:endParaRPr lang="en-US"/>
        </a:p>
      </dgm:t>
    </dgm:pt>
    <dgm:pt modelId="{FAB896AF-4BED-45C2-A2C1-C00C75389D66}" type="sibTrans" cxnId="{A7A32E32-209F-406F-8378-CE52645C6F04}">
      <dgm:prSet/>
      <dgm:spPr/>
      <dgm:t>
        <a:bodyPr/>
        <a:lstStyle/>
        <a:p>
          <a:endParaRPr lang="en-US"/>
        </a:p>
      </dgm:t>
    </dgm:pt>
    <dgm:pt modelId="{A01BCAFF-5E45-4A0A-AF46-D3F2BA395807}">
      <dgm:prSet custT="1"/>
      <dgm:spPr/>
      <dgm:t>
        <a:bodyPr/>
        <a:lstStyle/>
        <a:p>
          <a:r>
            <a:rPr lang="en-IE" sz="1800" dirty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</a:rPr>
            <a:t>Reduction in new entrant pay</a:t>
          </a:r>
        </a:p>
      </dgm:t>
    </dgm:pt>
    <dgm:pt modelId="{818D15C4-1447-4CD7-B7EE-87BB694AEFE3}" type="parTrans" cxnId="{71023B22-F304-4233-A5CD-1FD6DBCD0D25}">
      <dgm:prSet/>
      <dgm:spPr/>
      <dgm:t>
        <a:bodyPr/>
        <a:lstStyle/>
        <a:p>
          <a:endParaRPr lang="en-US"/>
        </a:p>
      </dgm:t>
    </dgm:pt>
    <dgm:pt modelId="{745B7524-760B-43AC-91BC-35A6B017DA2C}" type="sibTrans" cxnId="{71023B22-F304-4233-A5CD-1FD6DBCD0D25}">
      <dgm:prSet/>
      <dgm:spPr/>
      <dgm:t>
        <a:bodyPr/>
        <a:lstStyle/>
        <a:p>
          <a:endParaRPr lang="en-US"/>
        </a:p>
      </dgm:t>
    </dgm:pt>
    <dgm:pt modelId="{45ACE88A-C057-4371-B295-049383065955}">
      <dgm:prSet custT="1"/>
      <dgm:spPr/>
      <dgm:t>
        <a:bodyPr/>
        <a:lstStyle/>
        <a:p>
          <a:r>
            <a:rPr lang="en-IE" sz="2000" dirty="0">
              <a:latin typeface="Franklin Gothic Medium Cond" panose="020B0606030402020204" pitchFamily="34" charset="0"/>
            </a:rPr>
            <a:t>Allowances</a:t>
          </a:r>
        </a:p>
      </dgm:t>
    </dgm:pt>
    <dgm:pt modelId="{1394B76B-11FA-4C92-888F-9041A5C29393}" type="parTrans" cxnId="{1E141A23-1A8C-4A3B-A3F5-6C7E689D262A}">
      <dgm:prSet/>
      <dgm:spPr/>
      <dgm:t>
        <a:bodyPr/>
        <a:lstStyle/>
        <a:p>
          <a:endParaRPr lang="en-US"/>
        </a:p>
      </dgm:t>
    </dgm:pt>
    <dgm:pt modelId="{C2A34C1C-7516-48E1-8463-09CD7354E7DE}" type="sibTrans" cxnId="{1E141A23-1A8C-4A3B-A3F5-6C7E689D262A}">
      <dgm:prSet/>
      <dgm:spPr/>
      <dgm:t>
        <a:bodyPr/>
        <a:lstStyle/>
        <a:p>
          <a:endParaRPr lang="en-US"/>
        </a:p>
      </dgm:t>
    </dgm:pt>
    <dgm:pt modelId="{FB01EAC0-C51C-46E0-BEF8-C4EE2C971D5B}">
      <dgm:prSet custT="1"/>
      <dgm:spPr/>
      <dgm:t>
        <a:bodyPr/>
        <a:lstStyle/>
        <a:p>
          <a:r>
            <a:rPr lang="en-IE" sz="1800" dirty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</a:rPr>
            <a:t>Review</a:t>
          </a:r>
        </a:p>
      </dgm:t>
    </dgm:pt>
    <dgm:pt modelId="{7396566E-C738-4645-BBF8-113455257789}" type="parTrans" cxnId="{7F0B2281-CA28-491E-ABA3-871F96B8EFE5}">
      <dgm:prSet/>
      <dgm:spPr/>
      <dgm:t>
        <a:bodyPr/>
        <a:lstStyle/>
        <a:p>
          <a:endParaRPr lang="en-US"/>
        </a:p>
      </dgm:t>
    </dgm:pt>
    <dgm:pt modelId="{073A4906-7A9A-4CF8-9B51-430D53328E55}" type="sibTrans" cxnId="{7F0B2281-CA28-491E-ABA3-871F96B8EFE5}">
      <dgm:prSet/>
      <dgm:spPr/>
      <dgm:t>
        <a:bodyPr/>
        <a:lstStyle/>
        <a:p>
          <a:endParaRPr lang="en-US"/>
        </a:p>
      </dgm:t>
    </dgm:pt>
    <dgm:pt modelId="{570C273C-F11A-45F7-8B3B-33ECB8FC3A79}">
      <dgm:prSet custT="1"/>
      <dgm:spPr/>
      <dgm:t>
        <a:bodyPr/>
        <a:lstStyle/>
        <a:p>
          <a:r>
            <a:rPr lang="en-US" sz="1800" dirty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</a:rPr>
            <a:t>2 Cuts</a:t>
          </a:r>
        </a:p>
      </dgm:t>
    </dgm:pt>
    <dgm:pt modelId="{F3E5F4A2-3402-4AC5-BAD9-8E6C706C3162}" type="parTrans" cxnId="{80CD48D3-53B4-435A-8613-C8FEF32CD005}">
      <dgm:prSet/>
      <dgm:spPr/>
      <dgm:t>
        <a:bodyPr/>
        <a:lstStyle/>
        <a:p>
          <a:endParaRPr lang="en-US"/>
        </a:p>
      </dgm:t>
    </dgm:pt>
    <dgm:pt modelId="{88B024B0-AB07-4ED3-A1CA-5F465248E1C1}" type="sibTrans" cxnId="{80CD48D3-53B4-435A-8613-C8FEF32CD005}">
      <dgm:prSet/>
      <dgm:spPr/>
      <dgm:t>
        <a:bodyPr/>
        <a:lstStyle/>
        <a:p>
          <a:endParaRPr lang="en-US"/>
        </a:p>
      </dgm:t>
    </dgm:pt>
    <dgm:pt modelId="{0DCF09D0-5B7C-4038-8C36-B41A8B6D9480}">
      <dgm:prSet custT="1"/>
      <dgm:spPr/>
      <dgm:t>
        <a:bodyPr/>
        <a:lstStyle/>
        <a:p>
          <a:r>
            <a:rPr lang="en-US" sz="1800" dirty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</a:rPr>
            <a:t>Pay &amp; Pension</a:t>
          </a:r>
        </a:p>
      </dgm:t>
    </dgm:pt>
    <dgm:pt modelId="{B4491A6B-CCE9-40A1-989C-6BA34EB26887}" type="parTrans" cxnId="{F3B25912-C201-4C5F-9941-497C59FFA904}">
      <dgm:prSet/>
      <dgm:spPr/>
      <dgm:t>
        <a:bodyPr/>
        <a:lstStyle/>
        <a:p>
          <a:endParaRPr lang="en-US"/>
        </a:p>
      </dgm:t>
    </dgm:pt>
    <dgm:pt modelId="{79E33F8C-D4A2-4446-9A87-FB48D5EADA53}" type="sibTrans" cxnId="{F3B25912-C201-4C5F-9941-497C59FFA904}">
      <dgm:prSet/>
      <dgm:spPr/>
      <dgm:t>
        <a:bodyPr/>
        <a:lstStyle/>
        <a:p>
          <a:endParaRPr lang="en-US"/>
        </a:p>
      </dgm:t>
    </dgm:pt>
    <dgm:pt modelId="{B7649D20-BC56-4544-B716-09B35BD68F2B}">
      <dgm:prSet custT="1"/>
      <dgm:spPr/>
      <dgm:t>
        <a:bodyPr/>
        <a:lstStyle/>
        <a:p>
          <a:endParaRPr lang="en-US" sz="800" dirty="0">
            <a:solidFill>
              <a:schemeClr val="accent1">
                <a:lumMod val="50000"/>
              </a:schemeClr>
            </a:solidFill>
            <a:latin typeface="Franklin Gothic Medium Cond" panose="020B0606030402020204" pitchFamily="34" charset="0"/>
          </a:endParaRPr>
        </a:p>
      </dgm:t>
    </dgm:pt>
    <dgm:pt modelId="{E9DDD63F-4F1C-4B55-B195-EB923551A117}" type="parTrans" cxnId="{4A8B08CA-1806-4083-AE0A-B28DC932BD41}">
      <dgm:prSet/>
      <dgm:spPr/>
      <dgm:t>
        <a:bodyPr/>
        <a:lstStyle/>
        <a:p>
          <a:endParaRPr lang="en-US"/>
        </a:p>
      </dgm:t>
    </dgm:pt>
    <dgm:pt modelId="{6B0F004C-C4FF-4775-BE0F-0C763D25876A}" type="sibTrans" cxnId="{4A8B08CA-1806-4083-AE0A-B28DC932BD41}">
      <dgm:prSet/>
      <dgm:spPr/>
      <dgm:t>
        <a:bodyPr/>
        <a:lstStyle/>
        <a:p>
          <a:endParaRPr lang="en-US"/>
        </a:p>
      </dgm:t>
    </dgm:pt>
    <dgm:pt modelId="{222D07DB-2564-4BC0-8D47-F883A14FC1C0}">
      <dgm:prSet custT="1"/>
      <dgm:spPr/>
      <dgm:t>
        <a:bodyPr/>
        <a:lstStyle/>
        <a:p>
          <a:r>
            <a:rPr lang="en-US" sz="1800" dirty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</a:rPr>
            <a:t>12 – 15%</a:t>
          </a:r>
        </a:p>
      </dgm:t>
    </dgm:pt>
    <dgm:pt modelId="{2DE333AB-81D1-477F-A84E-133892067217}" type="parTrans" cxnId="{A32EB38D-8768-42A1-B887-5E6A60462708}">
      <dgm:prSet/>
      <dgm:spPr/>
      <dgm:t>
        <a:bodyPr/>
        <a:lstStyle/>
        <a:p>
          <a:endParaRPr lang="en-US"/>
        </a:p>
      </dgm:t>
    </dgm:pt>
    <dgm:pt modelId="{A990EF0E-538E-4D61-B3FB-6BDAF313A96E}" type="sibTrans" cxnId="{A32EB38D-8768-42A1-B887-5E6A60462708}">
      <dgm:prSet/>
      <dgm:spPr/>
      <dgm:t>
        <a:bodyPr/>
        <a:lstStyle/>
        <a:p>
          <a:endParaRPr lang="en-US"/>
        </a:p>
      </dgm:t>
    </dgm:pt>
    <dgm:pt modelId="{549E5F35-8E7C-4C67-92E2-716936C12622}">
      <dgm:prSet custT="1"/>
      <dgm:spPr/>
      <dgm:t>
        <a:bodyPr/>
        <a:lstStyle/>
        <a:p>
          <a:endParaRPr lang="en-US" sz="800" dirty="0">
            <a:solidFill>
              <a:schemeClr val="accent1">
                <a:lumMod val="50000"/>
              </a:schemeClr>
            </a:solidFill>
            <a:latin typeface="Franklin Gothic Medium Cond" panose="020B0606030402020204" pitchFamily="34" charset="0"/>
          </a:endParaRPr>
        </a:p>
      </dgm:t>
    </dgm:pt>
    <dgm:pt modelId="{59158851-2B7D-4CF7-952A-CD83BEEE05F2}" type="parTrans" cxnId="{3C0B7812-9C80-4D3C-8DFC-462D146FEBD5}">
      <dgm:prSet/>
      <dgm:spPr/>
      <dgm:t>
        <a:bodyPr/>
        <a:lstStyle/>
        <a:p>
          <a:endParaRPr lang="en-US"/>
        </a:p>
      </dgm:t>
    </dgm:pt>
    <dgm:pt modelId="{631490AC-C574-4E68-A283-F999485863E8}" type="sibTrans" cxnId="{3C0B7812-9C80-4D3C-8DFC-462D146FEBD5}">
      <dgm:prSet/>
      <dgm:spPr/>
      <dgm:t>
        <a:bodyPr/>
        <a:lstStyle/>
        <a:p>
          <a:endParaRPr lang="en-US"/>
        </a:p>
      </dgm:t>
    </dgm:pt>
    <dgm:pt modelId="{31FFEAF8-5AC8-4B16-8036-8228E172CF90}">
      <dgm:prSet custT="1"/>
      <dgm:spPr/>
      <dgm:t>
        <a:bodyPr/>
        <a:lstStyle/>
        <a:p>
          <a:r>
            <a:rPr lang="en-US" sz="1800" dirty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</a:rPr>
            <a:t>2010–14</a:t>
          </a:r>
        </a:p>
      </dgm:t>
    </dgm:pt>
    <dgm:pt modelId="{D339C2B4-8135-4E73-B174-946999745D62}" type="parTrans" cxnId="{7F8AF7D0-75AF-4A94-A156-F6EABCF7CEB3}">
      <dgm:prSet/>
      <dgm:spPr/>
      <dgm:t>
        <a:bodyPr/>
        <a:lstStyle/>
        <a:p>
          <a:endParaRPr lang="en-US"/>
        </a:p>
      </dgm:t>
    </dgm:pt>
    <dgm:pt modelId="{2FF67544-B2BC-4187-80AF-74942F0B9FBF}" type="sibTrans" cxnId="{7F8AF7D0-75AF-4A94-A156-F6EABCF7CEB3}">
      <dgm:prSet/>
      <dgm:spPr/>
      <dgm:t>
        <a:bodyPr/>
        <a:lstStyle/>
        <a:p>
          <a:endParaRPr lang="en-US"/>
        </a:p>
      </dgm:t>
    </dgm:pt>
    <dgm:pt modelId="{73814E5A-FDB6-4CEE-8F0B-40BCD605D181}">
      <dgm:prSet custT="1"/>
      <dgm:spPr/>
      <dgm:t>
        <a:bodyPr/>
        <a:lstStyle/>
        <a:p>
          <a:endParaRPr lang="en-US" sz="800" dirty="0">
            <a:solidFill>
              <a:schemeClr val="accent1">
                <a:lumMod val="50000"/>
              </a:schemeClr>
            </a:solidFill>
            <a:latin typeface="Franklin Gothic Medium Cond" panose="020B0606030402020204" pitchFamily="34" charset="0"/>
          </a:endParaRPr>
        </a:p>
      </dgm:t>
    </dgm:pt>
    <dgm:pt modelId="{A9A87E9E-813F-4E94-B601-8B78742C3489}" type="parTrans" cxnId="{33496D78-54F0-47B7-9BCD-ED5952DECCB6}">
      <dgm:prSet/>
      <dgm:spPr/>
      <dgm:t>
        <a:bodyPr/>
        <a:lstStyle/>
        <a:p>
          <a:endParaRPr lang="en-US"/>
        </a:p>
      </dgm:t>
    </dgm:pt>
    <dgm:pt modelId="{ADC9F63A-288F-4FA7-A0C8-E08B1B233E29}" type="sibTrans" cxnId="{33496D78-54F0-47B7-9BCD-ED5952DECCB6}">
      <dgm:prSet/>
      <dgm:spPr/>
      <dgm:t>
        <a:bodyPr/>
        <a:lstStyle/>
        <a:p>
          <a:endParaRPr lang="en-US"/>
        </a:p>
      </dgm:t>
    </dgm:pt>
    <dgm:pt modelId="{B453DD26-FB9B-4C5F-95AA-F70910DE5BAD}">
      <dgm:prSet custT="1"/>
      <dgm:spPr/>
      <dgm:t>
        <a:bodyPr/>
        <a:lstStyle/>
        <a:p>
          <a:r>
            <a:rPr lang="en-US" sz="1800" dirty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</a:rPr>
            <a:t>€85bn</a:t>
          </a:r>
        </a:p>
      </dgm:t>
    </dgm:pt>
    <dgm:pt modelId="{1D0588D0-6B48-4F70-8C9B-C4DC8BD21AF7}" type="parTrans" cxnId="{F134673B-1B8A-42DE-8BFD-8ACC9F581A3C}">
      <dgm:prSet/>
      <dgm:spPr/>
      <dgm:t>
        <a:bodyPr/>
        <a:lstStyle/>
        <a:p>
          <a:endParaRPr lang="en-US"/>
        </a:p>
      </dgm:t>
    </dgm:pt>
    <dgm:pt modelId="{586642ED-FDFA-4C3A-B7B0-2D0F0705EB71}" type="sibTrans" cxnId="{F134673B-1B8A-42DE-8BFD-8ACC9F581A3C}">
      <dgm:prSet/>
      <dgm:spPr/>
      <dgm:t>
        <a:bodyPr/>
        <a:lstStyle/>
        <a:p>
          <a:endParaRPr lang="en-US"/>
        </a:p>
      </dgm:t>
    </dgm:pt>
    <dgm:pt modelId="{D555E775-3D05-4231-B446-1B63D546B609}">
      <dgm:prSet custT="1"/>
      <dgm:spPr/>
      <dgm:t>
        <a:bodyPr/>
        <a:lstStyle/>
        <a:p>
          <a:r>
            <a:rPr lang="en-US" sz="1800" dirty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</a:rPr>
            <a:t>16 Dec 2010 – Dec 2013</a:t>
          </a:r>
          <a:endParaRPr lang="en-US" sz="800" dirty="0">
            <a:solidFill>
              <a:schemeClr val="accent1">
                <a:lumMod val="50000"/>
              </a:schemeClr>
            </a:solidFill>
            <a:latin typeface="Franklin Gothic Medium Cond" panose="020B0606030402020204" pitchFamily="34" charset="0"/>
          </a:endParaRPr>
        </a:p>
      </dgm:t>
    </dgm:pt>
    <dgm:pt modelId="{DA011D6E-4ECB-4D91-97CA-74F1A15A4D05}" type="parTrans" cxnId="{ED3EFC39-55FB-45A3-8FF1-6F499CBA0B08}">
      <dgm:prSet/>
      <dgm:spPr/>
      <dgm:t>
        <a:bodyPr/>
        <a:lstStyle/>
        <a:p>
          <a:endParaRPr lang="en-US"/>
        </a:p>
      </dgm:t>
    </dgm:pt>
    <dgm:pt modelId="{8057EE0B-EAF4-434D-9AF1-7094EE10E410}" type="sibTrans" cxnId="{ED3EFC39-55FB-45A3-8FF1-6F499CBA0B08}">
      <dgm:prSet/>
      <dgm:spPr/>
      <dgm:t>
        <a:bodyPr/>
        <a:lstStyle/>
        <a:p>
          <a:endParaRPr lang="en-US"/>
        </a:p>
      </dgm:t>
    </dgm:pt>
    <dgm:pt modelId="{7C2AEB3A-D9FB-44A5-9037-BB85E730E382}">
      <dgm:prSet custT="1"/>
      <dgm:spPr/>
      <dgm:t>
        <a:bodyPr/>
        <a:lstStyle/>
        <a:p>
          <a:r>
            <a:rPr lang="en-IE" sz="1800" dirty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</a:rPr>
            <a:t>Abolition</a:t>
          </a:r>
        </a:p>
      </dgm:t>
    </dgm:pt>
    <dgm:pt modelId="{9C991BEB-D074-4BAB-B9D5-A1CA09D2617A}" type="parTrans" cxnId="{6A6F292B-3C1C-4121-8F4F-E4D1D96A363B}">
      <dgm:prSet/>
      <dgm:spPr/>
      <dgm:t>
        <a:bodyPr/>
        <a:lstStyle/>
        <a:p>
          <a:endParaRPr lang="en-US"/>
        </a:p>
      </dgm:t>
    </dgm:pt>
    <dgm:pt modelId="{EB7B11B4-DC4D-4710-81E5-E44B3BA9EAAB}" type="sibTrans" cxnId="{6A6F292B-3C1C-4121-8F4F-E4D1D96A363B}">
      <dgm:prSet/>
      <dgm:spPr/>
      <dgm:t>
        <a:bodyPr/>
        <a:lstStyle/>
        <a:p>
          <a:endParaRPr lang="en-US"/>
        </a:p>
      </dgm:t>
    </dgm:pt>
    <dgm:pt modelId="{5F9B4959-06CF-4FAA-AE6C-129759FD4AE2}">
      <dgm:prSet custT="1"/>
      <dgm:spPr/>
      <dgm:t>
        <a:bodyPr/>
        <a:lstStyle/>
        <a:p>
          <a:endParaRPr lang="en-IE" sz="800" dirty="0">
            <a:solidFill>
              <a:schemeClr val="accent1">
                <a:lumMod val="50000"/>
              </a:schemeClr>
            </a:solidFill>
            <a:latin typeface="Franklin Gothic Medium Cond" panose="020B0606030402020204" pitchFamily="34" charset="0"/>
          </a:endParaRPr>
        </a:p>
      </dgm:t>
    </dgm:pt>
    <dgm:pt modelId="{BC12DBF9-5BE4-455E-A7B2-96BE0ABE4D51}" type="parTrans" cxnId="{75693CB0-5EF4-47FA-9BB8-B0D6DA669661}">
      <dgm:prSet/>
      <dgm:spPr/>
      <dgm:t>
        <a:bodyPr/>
        <a:lstStyle/>
        <a:p>
          <a:endParaRPr lang="en-US"/>
        </a:p>
      </dgm:t>
    </dgm:pt>
    <dgm:pt modelId="{443283CD-F837-4113-85C7-436E07A87A36}" type="sibTrans" cxnId="{75693CB0-5EF4-47FA-9BB8-B0D6DA669661}">
      <dgm:prSet/>
      <dgm:spPr/>
      <dgm:t>
        <a:bodyPr/>
        <a:lstStyle/>
        <a:p>
          <a:endParaRPr lang="en-US"/>
        </a:p>
      </dgm:t>
    </dgm:pt>
    <dgm:pt modelId="{DB96FCC4-B4D3-459D-A129-FF90D35C795B}">
      <dgm:prSet custT="1"/>
      <dgm:spPr/>
      <dgm:t>
        <a:bodyPr/>
        <a:lstStyle/>
        <a:p>
          <a:r>
            <a:rPr lang="en-IE" sz="1800" dirty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</a:rPr>
            <a:t>- 10% </a:t>
          </a:r>
        </a:p>
      </dgm:t>
    </dgm:pt>
    <dgm:pt modelId="{6C0E4506-96DD-49EC-B276-5090778ACE7B}" type="parTrans" cxnId="{61230586-EE2F-4F6F-8863-57883143BBD3}">
      <dgm:prSet/>
      <dgm:spPr/>
      <dgm:t>
        <a:bodyPr/>
        <a:lstStyle/>
        <a:p>
          <a:endParaRPr lang="en-US"/>
        </a:p>
      </dgm:t>
    </dgm:pt>
    <dgm:pt modelId="{61B18690-35F4-498B-8A75-7869D9A70CCC}" type="sibTrans" cxnId="{61230586-EE2F-4F6F-8863-57883143BBD3}">
      <dgm:prSet/>
      <dgm:spPr/>
      <dgm:t>
        <a:bodyPr/>
        <a:lstStyle/>
        <a:p>
          <a:endParaRPr lang="en-US"/>
        </a:p>
      </dgm:t>
    </dgm:pt>
    <dgm:pt modelId="{8F745EA5-9F78-4209-BCD2-2F46E6377CD6}">
      <dgm:prSet custT="1"/>
      <dgm:spPr/>
      <dgm:t>
        <a:bodyPr/>
        <a:lstStyle/>
        <a:p>
          <a:endParaRPr lang="en-IE" sz="800" dirty="0">
            <a:solidFill>
              <a:schemeClr val="accent1">
                <a:lumMod val="50000"/>
              </a:schemeClr>
            </a:solidFill>
            <a:latin typeface="Franklin Gothic Medium Cond" panose="020B0606030402020204" pitchFamily="34" charset="0"/>
          </a:endParaRPr>
        </a:p>
      </dgm:t>
    </dgm:pt>
    <dgm:pt modelId="{48ACFFA8-95D1-498D-8DC6-1B3C81F6FC3D}" type="parTrans" cxnId="{45323654-4828-4BFB-A673-01161A7BEDE1}">
      <dgm:prSet/>
      <dgm:spPr/>
      <dgm:t>
        <a:bodyPr/>
        <a:lstStyle/>
        <a:p>
          <a:endParaRPr lang="en-US"/>
        </a:p>
      </dgm:t>
    </dgm:pt>
    <dgm:pt modelId="{F2DD4271-B603-4299-9DFC-284D3149630E}" type="sibTrans" cxnId="{45323654-4828-4BFB-A673-01161A7BEDE1}">
      <dgm:prSet/>
      <dgm:spPr/>
      <dgm:t>
        <a:bodyPr/>
        <a:lstStyle/>
        <a:p>
          <a:endParaRPr lang="en-US"/>
        </a:p>
      </dgm:t>
    </dgm:pt>
    <dgm:pt modelId="{9A68046E-A82B-4E77-B45C-152AC5581B6C}">
      <dgm:prSet custT="1"/>
      <dgm:spPr/>
      <dgm:t>
        <a:bodyPr/>
        <a:lstStyle/>
        <a:p>
          <a:endParaRPr lang="en-US" sz="1800" dirty="0">
            <a:latin typeface="Franklin Gothic Medium Cond" panose="020B0606030402020204" pitchFamily="34" charset="0"/>
          </a:endParaRPr>
        </a:p>
      </dgm:t>
    </dgm:pt>
    <dgm:pt modelId="{2B977A3F-5296-4F8F-9CC0-30450AAB79C4}" type="parTrans" cxnId="{3166548C-D51D-49A0-80A8-A43A18D55251}">
      <dgm:prSet/>
      <dgm:spPr/>
      <dgm:t>
        <a:bodyPr/>
        <a:lstStyle/>
        <a:p>
          <a:endParaRPr lang="en-US"/>
        </a:p>
      </dgm:t>
    </dgm:pt>
    <dgm:pt modelId="{110939F2-8B6F-41D6-BD71-EB95F9F2504C}" type="sibTrans" cxnId="{3166548C-D51D-49A0-80A8-A43A18D55251}">
      <dgm:prSet/>
      <dgm:spPr/>
      <dgm:t>
        <a:bodyPr/>
        <a:lstStyle/>
        <a:p>
          <a:endParaRPr lang="en-US"/>
        </a:p>
      </dgm:t>
    </dgm:pt>
    <dgm:pt modelId="{D89ED3CC-5608-4105-BD59-F3EBF4F655AA}">
      <dgm:prSet custT="1"/>
      <dgm:spPr/>
      <dgm:t>
        <a:bodyPr/>
        <a:lstStyle/>
        <a:p>
          <a:endParaRPr lang="en-US" sz="1800" dirty="0">
            <a:latin typeface="Franklin Gothic Medium Cond" panose="020B0606030402020204" pitchFamily="34" charset="0"/>
          </a:endParaRPr>
        </a:p>
      </dgm:t>
    </dgm:pt>
    <dgm:pt modelId="{DA12B255-6F7C-4DA8-9DA8-0ADF42A7757C}" type="parTrans" cxnId="{0E5959B8-31BD-4822-A1EA-6CB2DDD8D632}">
      <dgm:prSet/>
      <dgm:spPr/>
      <dgm:t>
        <a:bodyPr/>
        <a:lstStyle/>
        <a:p>
          <a:endParaRPr lang="en-US"/>
        </a:p>
      </dgm:t>
    </dgm:pt>
    <dgm:pt modelId="{2660D275-CCF3-4EE5-B874-026520C84436}" type="sibTrans" cxnId="{0E5959B8-31BD-4822-A1EA-6CB2DDD8D632}">
      <dgm:prSet/>
      <dgm:spPr/>
      <dgm:t>
        <a:bodyPr/>
        <a:lstStyle/>
        <a:p>
          <a:endParaRPr lang="en-US"/>
        </a:p>
      </dgm:t>
    </dgm:pt>
    <dgm:pt modelId="{3B958C53-4DF6-4367-987C-CA8507EDA95E}">
      <dgm:prSet custT="1"/>
      <dgm:spPr/>
      <dgm:t>
        <a:bodyPr/>
        <a:lstStyle/>
        <a:p>
          <a:endParaRPr lang="en-US" sz="1800" dirty="0">
            <a:latin typeface="Franklin Gothic Medium Cond" panose="020B0606030402020204" pitchFamily="34" charset="0"/>
          </a:endParaRPr>
        </a:p>
      </dgm:t>
    </dgm:pt>
    <dgm:pt modelId="{A790F429-DFA4-4971-8436-86C5903DF8D7}" type="parTrans" cxnId="{AC361F7B-756D-4F55-917B-37922519AC64}">
      <dgm:prSet/>
      <dgm:spPr/>
      <dgm:t>
        <a:bodyPr/>
        <a:lstStyle/>
        <a:p>
          <a:endParaRPr lang="en-US"/>
        </a:p>
      </dgm:t>
    </dgm:pt>
    <dgm:pt modelId="{629E47A9-0C6E-40B1-AE37-EFFA93B6A7EB}" type="sibTrans" cxnId="{AC361F7B-756D-4F55-917B-37922519AC64}">
      <dgm:prSet/>
      <dgm:spPr/>
      <dgm:t>
        <a:bodyPr/>
        <a:lstStyle/>
        <a:p>
          <a:endParaRPr lang="en-US"/>
        </a:p>
      </dgm:t>
    </dgm:pt>
    <dgm:pt modelId="{FEB05A8A-5384-4DE1-95F1-0F57F2893829}">
      <dgm:prSet custT="1"/>
      <dgm:spPr/>
      <dgm:t>
        <a:bodyPr/>
        <a:lstStyle/>
        <a:p>
          <a:endParaRPr lang="en-IE" sz="1800" dirty="0">
            <a:latin typeface="Franklin Gothic Medium Cond" panose="020B0606030402020204" pitchFamily="34" charset="0"/>
          </a:endParaRPr>
        </a:p>
      </dgm:t>
    </dgm:pt>
    <dgm:pt modelId="{789A4DC0-2814-45CE-BC3B-51D567790C84}" type="parTrans" cxnId="{8E3C5E04-5202-4121-A1CB-5F8CC6CE652B}">
      <dgm:prSet/>
      <dgm:spPr/>
      <dgm:t>
        <a:bodyPr/>
        <a:lstStyle/>
        <a:p>
          <a:endParaRPr lang="en-US"/>
        </a:p>
      </dgm:t>
    </dgm:pt>
    <dgm:pt modelId="{F0894474-A6C8-4D56-B411-9A6DD77F794B}" type="sibTrans" cxnId="{8E3C5E04-5202-4121-A1CB-5F8CC6CE652B}">
      <dgm:prSet/>
      <dgm:spPr/>
      <dgm:t>
        <a:bodyPr/>
        <a:lstStyle/>
        <a:p>
          <a:endParaRPr lang="en-US"/>
        </a:p>
      </dgm:t>
    </dgm:pt>
    <dgm:pt modelId="{6D4584D9-579B-48A0-8685-29C2F1769985}">
      <dgm:prSet custT="1"/>
      <dgm:spPr/>
      <dgm:t>
        <a:bodyPr/>
        <a:lstStyle/>
        <a:p>
          <a:endParaRPr lang="en-IE" sz="1800" dirty="0">
            <a:latin typeface="Franklin Gothic Medium Cond" panose="020B0606030402020204" pitchFamily="34" charset="0"/>
          </a:endParaRPr>
        </a:p>
      </dgm:t>
    </dgm:pt>
    <dgm:pt modelId="{9832A711-3A72-4DB8-B3C0-69047AEAD154}" type="parTrans" cxnId="{77484227-A843-4A4E-A9A3-F3EC3ABF6EB4}">
      <dgm:prSet/>
      <dgm:spPr/>
      <dgm:t>
        <a:bodyPr/>
        <a:lstStyle/>
        <a:p>
          <a:endParaRPr lang="en-US"/>
        </a:p>
      </dgm:t>
    </dgm:pt>
    <dgm:pt modelId="{8D54C61E-CA4E-4E53-A409-95D893BBD8E2}" type="sibTrans" cxnId="{77484227-A843-4A4E-A9A3-F3EC3ABF6EB4}">
      <dgm:prSet/>
      <dgm:spPr/>
      <dgm:t>
        <a:bodyPr/>
        <a:lstStyle/>
        <a:p>
          <a:endParaRPr lang="en-US"/>
        </a:p>
      </dgm:t>
    </dgm:pt>
    <dgm:pt modelId="{CFDB5D4C-79FF-4905-8599-707538E4AB94}">
      <dgm:prSet custT="1"/>
      <dgm:spPr/>
      <dgm:t>
        <a:bodyPr/>
        <a:lstStyle/>
        <a:p>
          <a:endParaRPr lang="en-US" sz="800" dirty="0">
            <a:solidFill>
              <a:schemeClr val="accent1">
                <a:lumMod val="50000"/>
              </a:schemeClr>
            </a:solidFill>
            <a:latin typeface="Franklin Gothic Medium Cond" panose="020B0606030402020204" pitchFamily="34" charset="0"/>
          </a:endParaRPr>
        </a:p>
      </dgm:t>
    </dgm:pt>
    <dgm:pt modelId="{ECCA17EE-E463-4CE9-B67D-3A50E3254B70}" type="parTrans" cxnId="{E48BDE78-3864-41C7-A918-D652D252F000}">
      <dgm:prSet/>
      <dgm:spPr/>
      <dgm:t>
        <a:bodyPr/>
        <a:lstStyle/>
        <a:p>
          <a:endParaRPr lang="en-US"/>
        </a:p>
      </dgm:t>
    </dgm:pt>
    <dgm:pt modelId="{DC32C2E9-0377-4D46-B5FE-443BEA956CD7}" type="sibTrans" cxnId="{E48BDE78-3864-41C7-A918-D652D252F000}">
      <dgm:prSet/>
      <dgm:spPr/>
      <dgm:t>
        <a:bodyPr/>
        <a:lstStyle/>
        <a:p>
          <a:endParaRPr lang="en-US"/>
        </a:p>
      </dgm:t>
    </dgm:pt>
    <dgm:pt modelId="{AE997546-8B68-4382-99F4-328C57CEAA58}">
      <dgm:prSet custT="1"/>
      <dgm:spPr/>
      <dgm:t>
        <a:bodyPr/>
        <a:lstStyle/>
        <a:p>
          <a:endParaRPr lang="en-US" sz="800" dirty="0">
            <a:solidFill>
              <a:schemeClr val="accent1">
                <a:lumMod val="50000"/>
              </a:schemeClr>
            </a:solidFill>
            <a:latin typeface="Franklin Gothic Medium Cond" panose="020B0606030402020204" pitchFamily="34" charset="0"/>
          </a:endParaRPr>
        </a:p>
      </dgm:t>
    </dgm:pt>
    <dgm:pt modelId="{1C017897-4121-4A1E-8869-30ABD16DC07B}" type="parTrans" cxnId="{C35D152D-4C6F-46F9-A1E7-C013B951D15D}">
      <dgm:prSet/>
      <dgm:spPr/>
      <dgm:t>
        <a:bodyPr/>
        <a:lstStyle/>
        <a:p>
          <a:endParaRPr lang="en-US"/>
        </a:p>
      </dgm:t>
    </dgm:pt>
    <dgm:pt modelId="{55E08421-BAB4-4007-89B2-258C0C60B28E}" type="sibTrans" cxnId="{C35D152D-4C6F-46F9-A1E7-C013B951D15D}">
      <dgm:prSet/>
      <dgm:spPr/>
      <dgm:t>
        <a:bodyPr/>
        <a:lstStyle/>
        <a:p>
          <a:endParaRPr lang="en-US"/>
        </a:p>
      </dgm:t>
    </dgm:pt>
    <dgm:pt modelId="{D7188700-BED9-40C6-9E43-930CBFD05307}">
      <dgm:prSet custT="1"/>
      <dgm:spPr/>
      <dgm:t>
        <a:bodyPr/>
        <a:lstStyle/>
        <a:p>
          <a:endParaRPr lang="en-US" sz="800" dirty="0">
            <a:solidFill>
              <a:schemeClr val="accent1">
                <a:lumMod val="50000"/>
              </a:schemeClr>
            </a:solidFill>
            <a:latin typeface="Franklin Gothic Medium Cond" panose="020B0606030402020204" pitchFamily="34" charset="0"/>
          </a:endParaRPr>
        </a:p>
      </dgm:t>
    </dgm:pt>
    <dgm:pt modelId="{3B0B60D7-5876-4825-B247-30DD6F885A8C}" type="parTrans" cxnId="{0B08C288-A007-4B67-8A86-EEE9B91AC685}">
      <dgm:prSet/>
      <dgm:spPr/>
      <dgm:t>
        <a:bodyPr/>
        <a:lstStyle/>
        <a:p>
          <a:endParaRPr lang="en-US"/>
        </a:p>
      </dgm:t>
    </dgm:pt>
    <dgm:pt modelId="{59FFB78D-7D71-4F3E-BD27-7BCE0E5BE8DF}" type="sibTrans" cxnId="{0B08C288-A007-4B67-8A86-EEE9B91AC685}">
      <dgm:prSet/>
      <dgm:spPr/>
      <dgm:t>
        <a:bodyPr/>
        <a:lstStyle/>
        <a:p>
          <a:endParaRPr lang="en-US"/>
        </a:p>
      </dgm:t>
    </dgm:pt>
    <dgm:pt modelId="{F67E1AEC-3342-406E-A017-33A624B1042F}">
      <dgm:prSet custT="1"/>
      <dgm:spPr/>
      <dgm:t>
        <a:bodyPr/>
        <a:lstStyle/>
        <a:p>
          <a:endParaRPr lang="en-US" sz="800" dirty="0">
            <a:solidFill>
              <a:schemeClr val="accent1">
                <a:lumMod val="50000"/>
              </a:schemeClr>
            </a:solidFill>
            <a:latin typeface="Franklin Gothic Medium Cond" panose="020B0606030402020204" pitchFamily="34" charset="0"/>
          </a:endParaRPr>
        </a:p>
      </dgm:t>
    </dgm:pt>
    <dgm:pt modelId="{46B6F84A-E803-406D-83B5-0D63FDBBB31C}" type="parTrans" cxnId="{222AE652-4C45-429A-86B1-DE0369B49F5C}">
      <dgm:prSet/>
      <dgm:spPr/>
      <dgm:t>
        <a:bodyPr/>
        <a:lstStyle/>
        <a:p>
          <a:endParaRPr lang="en-US"/>
        </a:p>
      </dgm:t>
    </dgm:pt>
    <dgm:pt modelId="{7347E0DB-EA22-46DD-B899-E3C4A0946B52}" type="sibTrans" cxnId="{222AE652-4C45-429A-86B1-DE0369B49F5C}">
      <dgm:prSet/>
      <dgm:spPr/>
      <dgm:t>
        <a:bodyPr/>
        <a:lstStyle/>
        <a:p>
          <a:endParaRPr lang="en-US"/>
        </a:p>
      </dgm:t>
    </dgm:pt>
    <dgm:pt modelId="{B93BC29A-A3B8-400E-9901-3A05673671D5}">
      <dgm:prSet custT="1"/>
      <dgm:spPr/>
      <dgm:t>
        <a:bodyPr/>
        <a:lstStyle/>
        <a:p>
          <a:endParaRPr lang="en-IE" sz="800" dirty="0">
            <a:solidFill>
              <a:schemeClr val="accent1">
                <a:lumMod val="50000"/>
              </a:schemeClr>
            </a:solidFill>
            <a:latin typeface="Franklin Gothic Medium Cond" panose="020B0606030402020204" pitchFamily="34" charset="0"/>
          </a:endParaRPr>
        </a:p>
      </dgm:t>
    </dgm:pt>
    <dgm:pt modelId="{0971D932-DB57-442E-A691-16FBC813426F}" type="parTrans" cxnId="{24F24818-67C4-44EE-9FDF-7890A8BAA714}">
      <dgm:prSet/>
      <dgm:spPr/>
      <dgm:t>
        <a:bodyPr/>
        <a:lstStyle/>
        <a:p>
          <a:endParaRPr lang="en-US"/>
        </a:p>
      </dgm:t>
    </dgm:pt>
    <dgm:pt modelId="{CA7BCF67-A49E-4397-B16D-D98569DFC9FF}" type="sibTrans" cxnId="{24F24818-67C4-44EE-9FDF-7890A8BAA714}">
      <dgm:prSet/>
      <dgm:spPr/>
      <dgm:t>
        <a:bodyPr/>
        <a:lstStyle/>
        <a:p>
          <a:endParaRPr lang="en-US"/>
        </a:p>
      </dgm:t>
    </dgm:pt>
    <dgm:pt modelId="{E235BA2F-565D-4EDE-9CAD-800986F351FE}">
      <dgm:prSet custT="1"/>
      <dgm:spPr/>
      <dgm:t>
        <a:bodyPr/>
        <a:lstStyle/>
        <a:p>
          <a:endParaRPr lang="en-IE" sz="800" dirty="0">
            <a:solidFill>
              <a:schemeClr val="accent1">
                <a:lumMod val="50000"/>
              </a:schemeClr>
            </a:solidFill>
            <a:latin typeface="Franklin Gothic Medium Cond" panose="020B0606030402020204" pitchFamily="34" charset="0"/>
          </a:endParaRPr>
        </a:p>
      </dgm:t>
    </dgm:pt>
    <dgm:pt modelId="{10AC7F43-5B0C-417F-B4FF-BE674341B26B}" type="parTrans" cxnId="{C0335A57-8B14-461A-A51A-6FDAE7A7BC72}">
      <dgm:prSet/>
      <dgm:spPr/>
      <dgm:t>
        <a:bodyPr/>
        <a:lstStyle/>
        <a:p>
          <a:endParaRPr lang="en-US"/>
        </a:p>
      </dgm:t>
    </dgm:pt>
    <dgm:pt modelId="{0A1E6460-351B-4CC3-9424-1CFF869F40CA}" type="sibTrans" cxnId="{C0335A57-8B14-461A-A51A-6FDAE7A7BC72}">
      <dgm:prSet/>
      <dgm:spPr/>
      <dgm:t>
        <a:bodyPr/>
        <a:lstStyle/>
        <a:p>
          <a:endParaRPr lang="en-US"/>
        </a:p>
      </dgm:t>
    </dgm:pt>
    <dgm:pt modelId="{F4BE4A6C-F8F6-4554-8881-42A98E7AA367}">
      <dgm:prSet custT="1"/>
      <dgm:spPr/>
      <dgm:t>
        <a:bodyPr/>
        <a:lstStyle/>
        <a:p>
          <a:endParaRPr lang="en-US" sz="800" dirty="0">
            <a:solidFill>
              <a:schemeClr val="accent1">
                <a:lumMod val="50000"/>
              </a:schemeClr>
            </a:solidFill>
            <a:latin typeface="Franklin Gothic Medium Cond" panose="020B0606030402020204" pitchFamily="34" charset="0"/>
          </a:endParaRPr>
        </a:p>
      </dgm:t>
    </dgm:pt>
    <dgm:pt modelId="{56C32E37-E996-4A81-B513-806BC0EF4B36}" type="parTrans" cxnId="{50CFBB6C-A4F2-4EB1-A688-9225482312CF}">
      <dgm:prSet/>
      <dgm:spPr/>
      <dgm:t>
        <a:bodyPr/>
        <a:lstStyle/>
        <a:p>
          <a:endParaRPr lang="en-US"/>
        </a:p>
      </dgm:t>
    </dgm:pt>
    <dgm:pt modelId="{E057AFEF-1478-4BDA-A3AA-8CECDBA7B2D8}" type="sibTrans" cxnId="{50CFBB6C-A4F2-4EB1-A688-9225482312CF}">
      <dgm:prSet/>
      <dgm:spPr/>
      <dgm:t>
        <a:bodyPr/>
        <a:lstStyle/>
        <a:p>
          <a:endParaRPr lang="en-US"/>
        </a:p>
      </dgm:t>
    </dgm:pt>
    <dgm:pt modelId="{F65884BA-786B-40C7-BF87-1658AB9AF027}">
      <dgm:prSet custT="1"/>
      <dgm:spPr/>
      <dgm:t>
        <a:bodyPr/>
        <a:lstStyle/>
        <a:p>
          <a:endParaRPr lang="en-US" sz="800" dirty="0">
            <a:solidFill>
              <a:schemeClr val="accent1">
                <a:lumMod val="50000"/>
              </a:schemeClr>
            </a:solidFill>
            <a:latin typeface="Franklin Gothic Medium Cond" panose="020B0606030402020204" pitchFamily="34" charset="0"/>
          </a:endParaRPr>
        </a:p>
      </dgm:t>
    </dgm:pt>
    <dgm:pt modelId="{F66E3615-4865-4032-A6B9-5C3929BA0417}" type="parTrans" cxnId="{C47702F4-2B52-411E-A0C0-2968AA9B2A48}">
      <dgm:prSet/>
      <dgm:spPr/>
      <dgm:t>
        <a:bodyPr/>
        <a:lstStyle/>
        <a:p>
          <a:endParaRPr lang="en-US"/>
        </a:p>
      </dgm:t>
    </dgm:pt>
    <dgm:pt modelId="{CD69BB26-7514-492F-8874-619D4FBEB0F5}" type="sibTrans" cxnId="{C47702F4-2B52-411E-A0C0-2968AA9B2A48}">
      <dgm:prSet/>
      <dgm:spPr/>
      <dgm:t>
        <a:bodyPr/>
        <a:lstStyle/>
        <a:p>
          <a:endParaRPr lang="en-US"/>
        </a:p>
      </dgm:t>
    </dgm:pt>
    <dgm:pt modelId="{6FA000C3-1A08-4979-8783-8EC7B653AED0}">
      <dgm:prSet custT="1"/>
      <dgm:spPr/>
      <dgm:t>
        <a:bodyPr/>
        <a:lstStyle/>
        <a:p>
          <a:endParaRPr lang="en-US" sz="800" dirty="0">
            <a:solidFill>
              <a:schemeClr val="accent1">
                <a:lumMod val="50000"/>
              </a:schemeClr>
            </a:solidFill>
            <a:latin typeface="Franklin Gothic Medium Cond" panose="020B0606030402020204" pitchFamily="34" charset="0"/>
          </a:endParaRPr>
        </a:p>
      </dgm:t>
    </dgm:pt>
    <dgm:pt modelId="{7076D6B1-6ABF-4AC6-8489-B78C548D825F}" type="parTrans" cxnId="{01B7DE56-DF2A-462F-BF45-15A1FDBC36B2}">
      <dgm:prSet/>
      <dgm:spPr/>
      <dgm:t>
        <a:bodyPr/>
        <a:lstStyle/>
        <a:p>
          <a:endParaRPr lang="en-US"/>
        </a:p>
      </dgm:t>
    </dgm:pt>
    <dgm:pt modelId="{23D9C82C-B9F9-49EB-BAC0-A829EEE0401E}" type="sibTrans" cxnId="{01B7DE56-DF2A-462F-BF45-15A1FDBC36B2}">
      <dgm:prSet/>
      <dgm:spPr/>
      <dgm:t>
        <a:bodyPr/>
        <a:lstStyle/>
        <a:p>
          <a:endParaRPr lang="en-US"/>
        </a:p>
      </dgm:t>
    </dgm:pt>
    <dgm:pt modelId="{D4746D15-FADC-4A4A-8E9B-79440E292F58}">
      <dgm:prSet custT="1"/>
      <dgm:spPr/>
      <dgm:t>
        <a:bodyPr/>
        <a:lstStyle/>
        <a:p>
          <a:endParaRPr lang="en-US" sz="800" dirty="0">
            <a:solidFill>
              <a:schemeClr val="accent1">
                <a:lumMod val="50000"/>
              </a:schemeClr>
            </a:solidFill>
            <a:latin typeface="Franklin Gothic Medium Cond" panose="020B0606030402020204" pitchFamily="34" charset="0"/>
          </a:endParaRPr>
        </a:p>
      </dgm:t>
    </dgm:pt>
    <dgm:pt modelId="{13927723-187A-4AF5-9287-A1B7BE5021AA}" type="parTrans" cxnId="{6A1681DD-5C5D-4A31-ACB3-EEB8CABB98AC}">
      <dgm:prSet/>
      <dgm:spPr/>
      <dgm:t>
        <a:bodyPr/>
        <a:lstStyle/>
        <a:p>
          <a:endParaRPr lang="en-US"/>
        </a:p>
      </dgm:t>
    </dgm:pt>
    <dgm:pt modelId="{72E06950-ACD7-4E55-A346-595EB8AB7612}" type="sibTrans" cxnId="{6A1681DD-5C5D-4A31-ACB3-EEB8CABB98AC}">
      <dgm:prSet/>
      <dgm:spPr/>
      <dgm:t>
        <a:bodyPr/>
        <a:lstStyle/>
        <a:p>
          <a:endParaRPr lang="en-US"/>
        </a:p>
      </dgm:t>
    </dgm:pt>
    <dgm:pt modelId="{C07DA154-0800-4A68-9244-091B8F220788}">
      <dgm:prSet custT="1"/>
      <dgm:spPr/>
      <dgm:t>
        <a:bodyPr/>
        <a:lstStyle/>
        <a:p>
          <a:endParaRPr lang="en-US" sz="800" dirty="0">
            <a:solidFill>
              <a:schemeClr val="accent1">
                <a:lumMod val="50000"/>
              </a:schemeClr>
            </a:solidFill>
            <a:latin typeface="Franklin Gothic Medium Cond" panose="020B0606030402020204" pitchFamily="34" charset="0"/>
          </a:endParaRPr>
        </a:p>
      </dgm:t>
    </dgm:pt>
    <dgm:pt modelId="{E402B5EB-24B0-4FD2-9889-3B3B64DDAF5F}" type="parTrans" cxnId="{F6798D0C-A7B8-4B72-B988-381566854D74}">
      <dgm:prSet/>
      <dgm:spPr/>
      <dgm:t>
        <a:bodyPr/>
        <a:lstStyle/>
        <a:p>
          <a:endParaRPr lang="en-US"/>
        </a:p>
      </dgm:t>
    </dgm:pt>
    <dgm:pt modelId="{99D622B1-6990-4469-8153-0A3EAB817B83}" type="sibTrans" cxnId="{F6798D0C-A7B8-4B72-B988-381566854D74}">
      <dgm:prSet/>
      <dgm:spPr/>
      <dgm:t>
        <a:bodyPr/>
        <a:lstStyle/>
        <a:p>
          <a:endParaRPr lang="en-US"/>
        </a:p>
      </dgm:t>
    </dgm:pt>
    <dgm:pt modelId="{1D9C4F64-70E6-400D-989C-B1F37CBF2610}">
      <dgm:prSet custT="1"/>
      <dgm:spPr/>
      <dgm:t>
        <a:bodyPr/>
        <a:lstStyle/>
        <a:p>
          <a:endParaRPr lang="en-US" sz="1800" dirty="0">
            <a:solidFill>
              <a:schemeClr val="accent1">
                <a:lumMod val="50000"/>
              </a:schemeClr>
            </a:solidFill>
            <a:latin typeface="Franklin Gothic Medium Cond" panose="020B0606030402020204" pitchFamily="34" charset="0"/>
          </a:endParaRPr>
        </a:p>
      </dgm:t>
    </dgm:pt>
    <dgm:pt modelId="{E2724EBB-6EBE-4596-9433-856B9BE9FF43}" type="parTrans" cxnId="{08FF3E00-53CD-4825-9E81-31D546BCD81F}">
      <dgm:prSet/>
      <dgm:spPr/>
      <dgm:t>
        <a:bodyPr/>
        <a:lstStyle/>
        <a:p>
          <a:endParaRPr lang="en-US"/>
        </a:p>
      </dgm:t>
    </dgm:pt>
    <dgm:pt modelId="{E10907EA-F6DE-4C3F-A42E-28E596792040}" type="sibTrans" cxnId="{08FF3E00-53CD-4825-9E81-31D546BCD81F}">
      <dgm:prSet/>
      <dgm:spPr/>
      <dgm:t>
        <a:bodyPr/>
        <a:lstStyle/>
        <a:p>
          <a:endParaRPr lang="en-US"/>
        </a:p>
      </dgm:t>
    </dgm:pt>
    <dgm:pt modelId="{834CB60D-B61B-4716-B5AA-932183A67812}">
      <dgm:prSet custT="1"/>
      <dgm:spPr/>
      <dgm:t>
        <a:bodyPr/>
        <a:lstStyle/>
        <a:p>
          <a:r>
            <a:rPr lang="en-US" sz="1800" dirty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</a:rPr>
            <a:t>Guarantees</a:t>
          </a:r>
        </a:p>
      </dgm:t>
    </dgm:pt>
    <dgm:pt modelId="{B1494F25-C1F6-404F-A504-733DAD9AB219}" type="parTrans" cxnId="{A879567C-EBD9-4440-9B2D-6BD5C2F93FD8}">
      <dgm:prSet/>
      <dgm:spPr/>
      <dgm:t>
        <a:bodyPr/>
        <a:lstStyle/>
        <a:p>
          <a:endParaRPr lang="en-US"/>
        </a:p>
      </dgm:t>
    </dgm:pt>
    <dgm:pt modelId="{E311C940-943F-4EA4-9A08-9AF26405F0C4}" type="sibTrans" cxnId="{A879567C-EBD9-4440-9B2D-6BD5C2F93FD8}">
      <dgm:prSet/>
      <dgm:spPr/>
      <dgm:t>
        <a:bodyPr/>
        <a:lstStyle/>
        <a:p>
          <a:endParaRPr lang="en-US"/>
        </a:p>
      </dgm:t>
    </dgm:pt>
    <dgm:pt modelId="{52D2A8D9-2B8F-48B9-8353-2AB6CECEE543}">
      <dgm:prSet custT="1"/>
      <dgm:spPr/>
      <dgm:t>
        <a:bodyPr/>
        <a:lstStyle/>
        <a:p>
          <a:endParaRPr lang="en-US" sz="1800" dirty="0">
            <a:solidFill>
              <a:schemeClr val="accent1">
                <a:lumMod val="50000"/>
              </a:schemeClr>
            </a:solidFill>
            <a:latin typeface="Franklin Gothic Medium Cond" panose="020B0606030402020204" pitchFamily="34" charset="0"/>
          </a:endParaRPr>
        </a:p>
      </dgm:t>
    </dgm:pt>
    <dgm:pt modelId="{FFA27C7A-4724-4CD4-8B0A-A507925152CA}" type="parTrans" cxnId="{B65E54BA-C218-4CC2-96AC-F132C870B57B}">
      <dgm:prSet/>
      <dgm:spPr/>
      <dgm:t>
        <a:bodyPr/>
        <a:lstStyle/>
        <a:p>
          <a:endParaRPr lang="en-US"/>
        </a:p>
      </dgm:t>
    </dgm:pt>
    <dgm:pt modelId="{D9D5C392-B0D9-4AE3-A9A2-A4FE694CF9CE}" type="sibTrans" cxnId="{B65E54BA-C218-4CC2-96AC-F132C870B57B}">
      <dgm:prSet/>
      <dgm:spPr/>
      <dgm:t>
        <a:bodyPr/>
        <a:lstStyle/>
        <a:p>
          <a:endParaRPr lang="en-US"/>
        </a:p>
      </dgm:t>
    </dgm:pt>
    <dgm:pt modelId="{47E15627-E766-4651-8961-C4927187B975}">
      <dgm:prSet custT="1"/>
      <dgm:spPr/>
      <dgm:t>
        <a:bodyPr/>
        <a:lstStyle/>
        <a:p>
          <a:endParaRPr lang="en-IE" sz="800" dirty="0">
            <a:solidFill>
              <a:schemeClr val="accent1">
                <a:lumMod val="50000"/>
              </a:schemeClr>
            </a:solidFill>
            <a:latin typeface="Franklin Gothic Medium Cond" panose="020B0606030402020204" pitchFamily="34" charset="0"/>
          </a:endParaRPr>
        </a:p>
      </dgm:t>
    </dgm:pt>
    <dgm:pt modelId="{9FCE3ED0-4016-47CD-B123-32784FB766B9}" type="parTrans" cxnId="{4EEE1510-A637-4412-8F5C-810FA105C5F1}">
      <dgm:prSet/>
      <dgm:spPr/>
      <dgm:t>
        <a:bodyPr/>
        <a:lstStyle/>
        <a:p>
          <a:endParaRPr lang="en-US"/>
        </a:p>
      </dgm:t>
    </dgm:pt>
    <dgm:pt modelId="{D826610B-698D-4D4B-8246-48D079AC2416}" type="sibTrans" cxnId="{4EEE1510-A637-4412-8F5C-810FA105C5F1}">
      <dgm:prSet/>
      <dgm:spPr/>
      <dgm:t>
        <a:bodyPr/>
        <a:lstStyle/>
        <a:p>
          <a:endParaRPr lang="en-US"/>
        </a:p>
      </dgm:t>
    </dgm:pt>
    <dgm:pt modelId="{CEE2BDBD-8427-4CB0-9BEC-DBFBAC8683CE}">
      <dgm:prSet custT="1"/>
      <dgm:spPr/>
      <dgm:t>
        <a:bodyPr/>
        <a:lstStyle/>
        <a:p>
          <a:endParaRPr lang="en-IE" sz="800" dirty="0">
            <a:solidFill>
              <a:schemeClr val="accent1">
                <a:lumMod val="50000"/>
              </a:schemeClr>
            </a:solidFill>
            <a:latin typeface="Franklin Gothic Medium Cond" panose="020B0606030402020204" pitchFamily="34" charset="0"/>
          </a:endParaRPr>
        </a:p>
      </dgm:t>
    </dgm:pt>
    <dgm:pt modelId="{BB97CF05-07C7-4933-8C5D-950ACCFDC607}" type="parTrans" cxnId="{B0246D0F-4AB1-4D10-8D05-459C7283756C}">
      <dgm:prSet/>
      <dgm:spPr/>
      <dgm:t>
        <a:bodyPr/>
        <a:lstStyle/>
        <a:p>
          <a:endParaRPr lang="en-US"/>
        </a:p>
      </dgm:t>
    </dgm:pt>
    <dgm:pt modelId="{7E4BE5E5-CCFD-4B99-B7F9-1B93ED58AE49}" type="sibTrans" cxnId="{B0246D0F-4AB1-4D10-8D05-459C7283756C}">
      <dgm:prSet/>
      <dgm:spPr/>
      <dgm:t>
        <a:bodyPr/>
        <a:lstStyle/>
        <a:p>
          <a:endParaRPr lang="en-US"/>
        </a:p>
      </dgm:t>
    </dgm:pt>
    <dgm:pt modelId="{C2633224-0B0C-43A7-B176-BE7822AC06C3}">
      <dgm:prSet custT="1"/>
      <dgm:spPr/>
      <dgm:t>
        <a:bodyPr/>
        <a:lstStyle/>
        <a:p>
          <a:endParaRPr lang="en-IE" sz="800" dirty="0">
            <a:solidFill>
              <a:schemeClr val="accent1">
                <a:lumMod val="50000"/>
              </a:schemeClr>
            </a:solidFill>
            <a:latin typeface="Franklin Gothic Medium Cond" panose="020B0606030402020204" pitchFamily="34" charset="0"/>
          </a:endParaRPr>
        </a:p>
      </dgm:t>
    </dgm:pt>
    <dgm:pt modelId="{D62850CA-A384-4522-A9EF-1ABC30637AAF}" type="parTrans" cxnId="{3359B0E6-C391-4E30-BDB8-D0968AD66F47}">
      <dgm:prSet/>
      <dgm:spPr/>
      <dgm:t>
        <a:bodyPr/>
        <a:lstStyle/>
        <a:p>
          <a:endParaRPr lang="en-US"/>
        </a:p>
      </dgm:t>
    </dgm:pt>
    <dgm:pt modelId="{D3977900-2193-4D03-8387-21520D7F6D14}" type="sibTrans" cxnId="{3359B0E6-C391-4E30-BDB8-D0968AD66F47}">
      <dgm:prSet/>
      <dgm:spPr/>
      <dgm:t>
        <a:bodyPr/>
        <a:lstStyle/>
        <a:p>
          <a:endParaRPr lang="en-US"/>
        </a:p>
      </dgm:t>
    </dgm:pt>
    <dgm:pt modelId="{C842D31E-3D67-4F36-9B76-27D9ACE227F7}">
      <dgm:prSet custT="1"/>
      <dgm:spPr/>
      <dgm:t>
        <a:bodyPr/>
        <a:lstStyle/>
        <a:p>
          <a:endParaRPr lang="en-IE" sz="800" dirty="0">
            <a:solidFill>
              <a:schemeClr val="accent1">
                <a:lumMod val="50000"/>
              </a:schemeClr>
            </a:solidFill>
            <a:latin typeface="Franklin Gothic Medium Cond" panose="020B0606030402020204" pitchFamily="34" charset="0"/>
          </a:endParaRPr>
        </a:p>
      </dgm:t>
    </dgm:pt>
    <dgm:pt modelId="{D6C6DE36-E17F-4131-B956-AD6A6295B7F3}" type="parTrans" cxnId="{5C70F540-FFBE-4009-85E5-495EB9D138EA}">
      <dgm:prSet/>
      <dgm:spPr/>
      <dgm:t>
        <a:bodyPr/>
        <a:lstStyle/>
        <a:p>
          <a:endParaRPr lang="en-US"/>
        </a:p>
      </dgm:t>
    </dgm:pt>
    <dgm:pt modelId="{6C6638FA-C03A-4A17-B99B-BC0E35698129}" type="sibTrans" cxnId="{5C70F540-FFBE-4009-85E5-495EB9D138EA}">
      <dgm:prSet/>
      <dgm:spPr/>
      <dgm:t>
        <a:bodyPr/>
        <a:lstStyle/>
        <a:p>
          <a:endParaRPr lang="en-US"/>
        </a:p>
      </dgm:t>
    </dgm:pt>
    <dgm:pt modelId="{D4050612-2CC3-4369-BF34-B4BCC59237EC}">
      <dgm:prSet custT="1"/>
      <dgm:spPr/>
      <dgm:t>
        <a:bodyPr/>
        <a:lstStyle/>
        <a:p>
          <a:endParaRPr lang="en-US" sz="800" dirty="0">
            <a:solidFill>
              <a:schemeClr val="accent1">
                <a:lumMod val="50000"/>
              </a:schemeClr>
            </a:solidFill>
            <a:latin typeface="Franklin Gothic Medium Cond" panose="020B0606030402020204" pitchFamily="34" charset="0"/>
          </a:endParaRPr>
        </a:p>
      </dgm:t>
    </dgm:pt>
    <dgm:pt modelId="{99193700-6EF0-4354-B6DB-0A2BEEB28B8B}" type="parTrans" cxnId="{27790E54-2197-4125-9B87-A939BCA8741F}">
      <dgm:prSet/>
      <dgm:spPr/>
      <dgm:t>
        <a:bodyPr/>
        <a:lstStyle/>
        <a:p>
          <a:endParaRPr lang="en-US"/>
        </a:p>
      </dgm:t>
    </dgm:pt>
    <dgm:pt modelId="{C2B6CCDF-8C0F-4830-AA4C-DD14BC4BF3A4}" type="sibTrans" cxnId="{27790E54-2197-4125-9B87-A939BCA8741F}">
      <dgm:prSet/>
      <dgm:spPr/>
      <dgm:t>
        <a:bodyPr/>
        <a:lstStyle/>
        <a:p>
          <a:endParaRPr lang="en-US"/>
        </a:p>
      </dgm:t>
    </dgm:pt>
    <dgm:pt modelId="{236564D2-1D5F-463D-BF40-908CC30520A4}">
      <dgm:prSet custT="1"/>
      <dgm:spPr/>
      <dgm:t>
        <a:bodyPr/>
        <a:lstStyle/>
        <a:p>
          <a:endParaRPr lang="en-US" sz="800" dirty="0">
            <a:solidFill>
              <a:schemeClr val="accent1">
                <a:lumMod val="50000"/>
              </a:schemeClr>
            </a:solidFill>
            <a:latin typeface="Franklin Gothic Medium Cond" panose="020B0606030402020204" pitchFamily="34" charset="0"/>
          </a:endParaRPr>
        </a:p>
      </dgm:t>
    </dgm:pt>
    <dgm:pt modelId="{D0C59469-A0C8-497B-9EED-D019EFDE7736}" type="parTrans" cxnId="{86788352-A697-43C7-806F-F4B19321AC53}">
      <dgm:prSet/>
      <dgm:spPr/>
      <dgm:t>
        <a:bodyPr/>
        <a:lstStyle/>
        <a:p>
          <a:endParaRPr lang="en-US"/>
        </a:p>
      </dgm:t>
    </dgm:pt>
    <dgm:pt modelId="{012CAA19-9F24-414D-8966-60D6B710910D}" type="sibTrans" cxnId="{86788352-A697-43C7-806F-F4B19321AC53}">
      <dgm:prSet/>
      <dgm:spPr/>
      <dgm:t>
        <a:bodyPr/>
        <a:lstStyle/>
        <a:p>
          <a:endParaRPr lang="en-US"/>
        </a:p>
      </dgm:t>
    </dgm:pt>
    <dgm:pt modelId="{6514D894-8526-4DBD-B493-F58DDF239B5F}">
      <dgm:prSet custT="1"/>
      <dgm:spPr/>
      <dgm:t>
        <a:bodyPr/>
        <a:lstStyle/>
        <a:p>
          <a:endParaRPr lang="en-US" sz="800" dirty="0">
            <a:solidFill>
              <a:schemeClr val="accent1">
                <a:lumMod val="50000"/>
              </a:schemeClr>
            </a:solidFill>
            <a:latin typeface="Franklin Gothic Medium Cond" panose="020B0606030402020204" pitchFamily="34" charset="0"/>
          </a:endParaRPr>
        </a:p>
      </dgm:t>
    </dgm:pt>
    <dgm:pt modelId="{A2FCC60B-703D-4E6A-A9D7-316233E50B78}" type="parTrans" cxnId="{0D1533A6-9C23-474F-906F-55CA7675241A}">
      <dgm:prSet/>
      <dgm:spPr/>
      <dgm:t>
        <a:bodyPr/>
        <a:lstStyle/>
        <a:p>
          <a:endParaRPr lang="en-US"/>
        </a:p>
      </dgm:t>
    </dgm:pt>
    <dgm:pt modelId="{DDB04BC7-3A03-4409-9549-1571E85749A7}" type="sibTrans" cxnId="{0D1533A6-9C23-474F-906F-55CA7675241A}">
      <dgm:prSet/>
      <dgm:spPr/>
      <dgm:t>
        <a:bodyPr/>
        <a:lstStyle/>
        <a:p>
          <a:endParaRPr lang="en-US"/>
        </a:p>
      </dgm:t>
    </dgm:pt>
    <dgm:pt modelId="{65A25741-2805-44A8-A9D2-7A0637BD63BD}">
      <dgm:prSet custT="1"/>
      <dgm:spPr/>
      <dgm:t>
        <a:bodyPr/>
        <a:lstStyle/>
        <a:p>
          <a:endParaRPr lang="en-US" sz="800" dirty="0">
            <a:solidFill>
              <a:schemeClr val="accent1">
                <a:lumMod val="50000"/>
              </a:schemeClr>
            </a:solidFill>
            <a:latin typeface="Franklin Gothic Medium Cond" panose="020B0606030402020204" pitchFamily="34" charset="0"/>
          </a:endParaRPr>
        </a:p>
      </dgm:t>
    </dgm:pt>
    <dgm:pt modelId="{930C621F-DF4F-46BB-BEE1-ABD83E53A09F}" type="parTrans" cxnId="{83B594AF-DC7F-49D3-8BDD-B8E19E8904FE}">
      <dgm:prSet/>
      <dgm:spPr/>
      <dgm:t>
        <a:bodyPr/>
        <a:lstStyle/>
        <a:p>
          <a:endParaRPr lang="en-US"/>
        </a:p>
      </dgm:t>
    </dgm:pt>
    <dgm:pt modelId="{9BFB74FD-EF98-46B1-B83F-61036617D667}" type="sibTrans" cxnId="{83B594AF-DC7F-49D3-8BDD-B8E19E8904FE}">
      <dgm:prSet/>
      <dgm:spPr/>
      <dgm:t>
        <a:bodyPr/>
        <a:lstStyle/>
        <a:p>
          <a:endParaRPr lang="en-US"/>
        </a:p>
      </dgm:t>
    </dgm:pt>
    <dgm:pt modelId="{8179127E-73C2-45E4-BC58-C3E57C45A0DC}">
      <dgm:prSet custT="1"/>
      <dgm:spPr/>
      <dgm:t>
        <a:bodyPr/>
        <a:lstStyle/>
        <a:p>
          <a:endParaRPr lang="en-US" sz="800" dirty="0">
            <a:solidFill>
              <a:schemeClr val="accent1">
                <a:lumMod val="50000"/>
              </a:schemeClr>
            </a:solidFill>
            <a:latin typeface="Franklin Gothic Medium Cond" panose="020B0606030402020204" pitchFamily="34" charset="0"/>
          </a:endParaRPr>
        </a:p>
      </dgm:t>
    </dgm:pt>
    <dgm:pt modelId="{9945A7DC-3B0D-4C1D-AC22-3E4BE86752ED}" type="parTrans" cxnId="{36A22B29-A56D-4425-B734-29831C83720B}">
      <dgm:prSet/>
      <dgm:spPr/>
      <dgm:t>
        <a:bodyPr/>
        <a:lstStyle/>
        <a:p>
          <a:endParaRPr lang="en-US"/>
        </a:p>
      </dgm:t>
    </dgm:pt>
    <dgm:pt modelId="{80C637BA-FB6A-45DE-9EF4-360E01BC264C}" type="sibTrans" cxnId="{36A22B29-A56D-4425-B734-29831C83720B}">
      <dgm:prSet/>
      <dgm:spPr/>
      <dgm:t>
        <a:bodyPr/>
        <a:lstStyle/>
        <a:p>
          <a:endParaRPr lang="en-US"/>
        </a:p>
      </dgm:t>
    </dgm:pt>
    <dgm:pt modelId="{BBCF1746-CD63-498E-9D1C-6372E4954101}">
      <dgm:prSet custT="1"/>
      <dgm:spPr/>
      <dgm:t>
        <a:bodyPr/>
        <a:lstStyle/>
        <a:p>
          <a:endParaRPr lang="en-US" sz="800" dirty="0">
            <a:solidFill>
              <a:schemeClr val="accent1">
                <a:lumMod val="50000"/>
              </a:schemeClr>
            </a:solidFill>
            <a:latin typeface="Franklin Gothic Medium Cond" panose="020B0606030402020204" pitchFamily="34" charset="0"/>
          </a:endParaRPr>
        </a:p>
      </dgm:t>
    </dgm:pt>
    <dgm:pt modelId="{A477738B-2F54-4D74-979B-E4C0C7C7D6E3}" type="parTrans" cxnId="{4A1CBB94-508B-4819-9405-884B4AB88497}">
      <dgm:prSet/>
      <dgm:spPr/>
      <dgm:t>
        <a:bodyPr/>
        <a:lstStyle/>
        <a:p>
          <a:endParaRPr lang="en-US"/>
        </a:p>
      </dgm:t>
    </dgm:pt>
    <dgm:pt modelId="{A5288109-4E1D-4F37-8E98-75429566625E}" type="sibTrans" cxnId="{4A1CBB94-508B-4819-9405-884B4AB88497}">
      <dgm:prSet/>
      <dgm:spPr/>
      <dgm:t>
        <a:bodyPr/>
        <a:lstStyle/>
        <a:p>
          <a:endParaRPr lang="en-US"/>
        </a:p>
      </dgm:t>
    </dgm:pt>
    <dgm:pt modelId="{9E934437-BEB6-469B-8D27-C64A509AFF73}" type="pres">
      <dgm:prSet presAssocID="{5FBD14EC-9BEC-4660-B0DD-141CE11060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72FE9E20-FCE1-493A-B003-0172474E3F6E}" type="pres">
      <dgm:prSet presAssocID="{792A84F9-7C56-429E-A6A1-C8650DD439AC}" presName="composite" presStyleCnt="0"/>
      <dgm:spPr/>
    </dgm:pt>
    <dgm:pt modelId="{9D78E1BF-B84E-470F-9789-8C1714792366}" type="pres">
      <dgm:prSet presAssocID="{792A84F9-7C56-429E-A6A1-C8650DD439AC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F88A274-A2B4-459B-B3D7-DCF8A4608089}" type="pres">
      <dgm:prSet presAssocID="{792A84F9-7C56-429E-A6A1-C8650DD439AC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4EA304D-057E-4E1F-8FC2-B5F6356072E9}" type="pres">
      <dgm:prSet presAssocID="{AF7B73DF-EDB3-4BAB-BCF8-4488F6B97868}" presName="space" presStyleCnt="0"/>
      <dgm:spPr/>
    </dgm:pt>
    <dgm:pt modelId="{7458EAEF-AF31-481E-BA6A-549CCB3A6C42}" type="pres">
      <dgm:prSet presAssocID="{AD06CE74-5C80-4A2B-8622-B4F1C66577E9}" presName="composite" presStyleCnt="0"/>
      <dgm:spPr/>
    </dgm:pt>
    <dgm:pt modelId="{A1CB3C7B-2D3F-4213-B067-CEE842EBCDEE}" type="pres">
      <dgm:prSet presAssocID="{AD06CE74-5C80-4A2B-8622-B4F1C66577E9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A5030B0-BDA7-479C-B09D-5028780EB778}" type="pres">
      <dgm:prSet presAssocID="{AD06CE74-5C80-4A2B-8622-B4F1C66577E9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7A7741C-C1F7-4F90-BC9E-D400207577C4}" type="pres">
      <dgm:prSet presAssocID="{779D2C7E-FD93-4F18-B62C-84800F345F5C}" presName="space" presStyleCnt="0"/>
      <dgm:spPr/>
    </dgm:pt>
    <dgm:pt modelId="{4B63FC28-52E6-4CDF-87B0-20D8249E8116}" type="pres">
      <dgm:prSet presAssocID="{E710A72D-25CF-4F83-AA67-BE3FBCA8AA41}" presName="composite" presStyleCnt="0"/>
      <dgm:spPr/>
    </dgm:pt>
    <dgm:pt modelId="{57814EE8-99D3-4EE5-8764-425D8B3FD503}" type="pres">
      <dgm:prSet presAssocID="{E710A72D-25CF-4F83-AA67-BE3FBCA8AA41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C5496E5-C2D8-474A-9A21-F1C35D3B4B5C}" type="pres">
      <dgm:prSet presAssocID="{E710A72D-25CF-4F83-AA67-BE3FBCA8AA41}" presName="desTx" presStyleLbl="alignAccFollowNode1" presStyleIdx="2" presStyleCnt="5" custLinFactNeighborX="1210" custLinFactNeighborY="-79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F131D7A-36D6-43DA-857B-54AFB6B4C1FA}" type="pres">
      <dgm:prSet presAssocID="{4509D636-7BD5-4F0F-966A-5EB7533066DF}" presName="space" presStyleCnt="0"/>
      <dgm:spPr/>
    </dgm:pt>
    <dgm:pt modelId="{B4491F7A-2827-483B-86E0-A07D0FFB0CAB}" type="pres">
      <dgm:prSet presAssocID="{EB4AFDCB-7113-4D1E-BB8D-F868317E024E}" presName="composite" presStyleCnt="0"/>
      <dgm:spPr/>
    </dgm:pt>
    <dgm:pt modelId="{F8B5D036-3038-445F-9FE3-65E35282398C}" type="pres">
      <dgm:prSet presAssocID="{EB4AFDCB-7113-4D1E-BB8D-F868317E024E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AD24ACE-E42F-4EFE-AB66-C1A55C2908B9}" type="pres">
      <dgm:prSet presAssocID="{EB4AFDCB-7113-4D1E-BB8D-F868317E024E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9C7067A-80E4-45F5-913C-13DB57F34561}" type="pres">
      <dgm:prSet presAssocID="{FAB896AF-4BED-45C2-A2C1-C00C75389D66}" presName="space" presStyleCnt="0"/>
      <dgm:spPr/>
    </dgm:pt>
    <dgm:pt modelId="{71D622A0-D70F-4C8E-B982-186EFBEE4278}" type="pres">
      <dgm:prSet presAssocID="{45ACE88A-C057-4371-B295-049383065955}" presName="composite" presStyleCnt="0"/>
      <dgm:spPr/>
    </dgm:pt>
    <dgm:pt modelId="{D46F6F44-8182-412D-B330-4FDC2D545CBB}" type="pres">
      <dgm:prSet presAssocID="{45ACE88A-C057-4371-B295-049383065955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5636E33-9097-4090-9A1D-D13EC0B4CE6C}" type="pres">
      <dgm:prSet presAssocID="{45ACE88A-C057-4371-B295-049383065955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B65E54BA-C218-4CC2-96AC-F132C870B57B}" srcId="{AD06CE74-5C80-4A2B-8622-B4F1C66577E9}" destId="{52D2A8D9-2B8F-48B9-8353-2AB6CECEE543}" srcOrd="4" destOrd="0" parTransId="{FFA27C7A-4724-4CD4-8B0A-A507925152CA}" sibTransId="{D9D5C392-B0D9-4AE3-A9A2-A4FE694CF9CE}"/>
    <dgm:cxn modelId="{3359B0E6-C391-4E30-BDB8-D0968AD66F47}" srcId="{45ACE88A-C057-4371-B295-049383065955}" destId="{C2633224-0B0C-43A7-B176-BE7822AC06C3}" srcOrd="4" destOrd="0" parTransId="{D62850CA-A384-4522-A9EF-1ABC30637AAF}" sibTransId="{D3977900-2193-4D03-8387-21520D7F6D14}"/>
    <dgm:cxn modelId="{9E504F2C-A201-4AE8-BDE1-FDCA26FDCBB3}" type="presOf" srcId="{FEB05A8A-5384-4DE1-95F1-0F57F2893829}" destId="{FAD24ACE-E42F-4EFE-AB66-C1A55C2908B9}" srcOrd="0" destOrd="0" presId="urn:microsoft.com/office/officeart/2005/8/layout/hList1"/>
    <dgm:cxn modelId="{ED3EFC39-55FB-45A3-8FF1-6F499CBA0B08}" srcId="{E710A72D-25CF-4F83-AA67-BE3FBCA8AA41}" destId="{D555E775-3D05-4231-B446-1B63D546B609}" srcOrd="8" destOrd="0" parTransId="{DA011D6E-4ECB-4D91-97CA-74F1A15A4D05}" sibTransId="{8057EE0B-EAF4-434D-9AF1-7094EE10E410}"/>
    <dgm:cxn modelId="{22DC1A75-A6EA-453B-A692-608B0493987F}" type="presOf" srcId="{5FBD14EC-9BEC-4660-B0DD-141CE11060FA}" destId="{9E934437-BEB6-469B-8D27-C64A509AFF73}" srcOrd="0" destOrd="0" presId="urn:microsoft.com/office/officeart/2005/8/layout/hList1"/>
    <dgm:cxn modelId="{A93776BC-37AD-4793-987A-61EA10A53DE7}" type="presOf" srcId="{0DCF09D0-5B7C-4038-8C36-B41A8B6D9480}" destId="{0F88A274-A2B4-459B-B3D7-DCF8A4608089}" srcOrd="0" destOrd="8" presId="urn:microsoft.com/office/officeart/2005/8/layout/hList1"/>
    <dgm:cxn modelId="{A0EBF054-7B6F-4C55-81DC-E5EDF21CB85E}" type="presOf" srcId="{D4050612-2CC3-4369-BF34-B4BCC59237EC}" destId="{0F88A274-A2B4-459B-B3D7-DCF8A4608089}" srcOrd="0" destOrd="3" presId="urn:microsoft.com/office/officeart/2005/8/layout/hList1"/>
    <dgm:cxn modelId="{F04062C7-11DB-4F71-AFD8-90B80E2CC907}" type="presOf" srcId="{65A25741-2805-44A8-A9D2-7A0637BD63BD}" destId="{0F88A274-A2B4-459B-B3D7-DCF8A4608089}" srcOrd="0" destOrd="6" presId="urn:microsoft.com/office/officeart/2005/8/layout/hList1"/>
    <dgm:cxn modelId="{E48BDE78-3864-41C7-A918-D652D252F000}" srcId="{792A84F9-7C56-429E-A6A1-C8650DD439AC}" destId="{CFDB5D4C-79FF-4905-8599-707538E4AB94}" srcOrd="2" destOrd="0" parTransId="{ECCA17EE-E463-4CE9-B67D-3A50E3254B70}" sibTransId="{DC32C2E9-0377-4D46-B5FE-443BEA956CD7}"/>
    <dgm:cxn modelId="{5729D252-FE7C-45ED-BF71-A97963012599}" type="presOf" srcId="{F4BE4A6C-F8F6-4554-8881-42A98E7AA367}" destId="{2C5496E5-C2D8-474A-9A21-F1C35D3B4B5C}" srcOrd="0" destOrd="3" presId="urn:microsoft.com/office/officeart/2005/8/layout/hList1"/>
    <dgm:cxn modelId="{27790E54-2197-4125-9B87-A939BCA8741F}" srcId="{792A84F9-7C56-429E-A6A1-C8650DD439AC}" destId="{D4050612-2CC3-4369-BF34-B4BCC59237EC}" srcOrd="3" destOrd="0" parTransId="{99193700-6EF0-4354-B6DB-0A2BEEB28B8B}" sibTransId="{C2B6CCDF-8C0F-4830-AA4C-DD14BC4BF3A4}"/>
    <dgm:cxn modelId="{B0246D0F-4AB1-4D10-8D05-459C7283756C}" srcId="{45ACE88A-C057-4371-B295-049383065955}" destId="{CEE2BDBD-8427-4CB0-9BEC-DBFBAC8683CE}" srcOrd="3" destOrd="0" parTransId="{BB97CF05-07C7-4933-8C5D-950ACCFDC607}" sibTransId="{7E4BE5E5-CCFD-4B99-B7F9-1B93ED58AE49}"/>
    <dgm:cxn modelId="{45F1C599-36B1-4BEE-A00E-D1B6F5338396}" type="presOf" srcId="{236564D2-1D5F-463D-BF40-908CC30520A4}" destId="{0F88A274-A2B4-459B-B3D7-DCF8A4608089}" srcOrd="0" destOrd="4" presId="urn:microsoft.com/office/officeart/2005/8/layout/hList1"/>
    <dgm:cxn modelId="{3C0B7812-9C80-4D3C-8DFC-462D146FEBD5}" srcId="{792A84F9-7C56-429E-A6A1-C8650DD439AC}" destId="{549E5F35-8E7C-4C67-92E2-716936C12622}" srcOrd="12" destOrd="0" parTransId="{59158851-2B7D-4CF7-952A-CD83BEEE05F2}" sibTransId="{631490AC-C574-4E68-A283-F999485863E8}"/>
    <dgm:cxn modelId="{EB80C142-4B70-41D6-9730-30A15B69CA1C}" type="presOf" srcId="{1D9C4F64-70E6-400D-989C-B1F37CBF2610}" destId="{3A5030B0-BDA7-479C-B09D-5028780EB778}" srcOrd="0" destOrd="5" presId="urn:microsoft.com/office/officeart/2005/8/layout/hList1"/>
    <dgm:cxn modelId="{C47702F4-2B52-411E-A0C0-2968AA9B2A48}" srcId="{E710A72D-25CF-4F83-AA67-BE3FBCA8AA41}" destId="{F65884BA-786B-40C7-BF87-1658AB9AF027}" srcOrd="4" destOrd="0" parTransId="{F66E3615-4865-4032-A6B9-5C3929BA0417}" sibTransId="{CD69BB26-7514-492F-8874-619D4FBEB0F5}"/>
    <dgm:cxn modelId="{80CD48D3-53B4-435A-8613-C8FEF32CD005}" srcId="{792A84F9-7C56-429E-A6A1-C8650DD439AC}" destId="{570C273C-F11A-45F7-8B3B-33ECB8FC3A79}" srcOrd="1" destOrd="0" parTransId="{F3E5F4A2-3402-4AC5-BAD9-8E6C706C3162}" sibTransId="{88B024B0-AB07-4ED3-A1CA-5F465248E1C1}"/>
    <dgm:cxn modelId="{23BD64E1-7C7C-49AC-98B7-F30F7DFE4924}" type="presOf" srcId="{6514D894-8526-4DBD-B493-F58DDF239B5F}" destId="{0F88A274-A2B4-459B-B3D7-DCF8A4608089}" srcOrd="0" destOrd="5" presId="urn:microsoft.com/office/officeart/2005/8/layout/hList1"/>
    <dgm:cxn modelId="{0B08C288-A007-4B67-8A86-EEE9B91AC685}" srcId="{AD06CE74-5C80-4A2B-8622-B4F1C66577E9}" destId="{D7188700-BED9-40C6-9E43-930CBFD05307}" srcOrd="2" destOrd="0" parTransId="{3B0B60D7-5876-4825-B247-30DD6F885A8C}" sibTransId="{59FFB78D-7D71-4F3E-BD27-7BCE0E5BE8DF}"/>
    <dgm:cxn modelId="{EA39C59D-6725-48AF-88A3-F07E19771347}" type="presOf" srcId="{B7649D20-BC56-4544-B716-09B35BD68F2B}" destId="{0F88A274-A2B4-459B-B3D7-DCF8A4608089}" srcOrd="0" destOrd="7" presId="urn:microsoft.com/office/officeart/2005/8/layout/hList1"/>
    <dgm:cxn modelId="{5C70F540-FFBE-4009-85E5-495EB9D138EA}" srcId="{45ACE88A-C057-4371-B295-049383065955}" destId="{C842D31E-3D67-4F36-9B76-27D9ACE227F7}" srcOrd="5" destOrd="0" parTransId="{D6C6DE36-E17F-4131-B956-AD6A6295B7F3}" sibTransId="{6C6638FA-C03A-4A17-B99B-BC0E35698129}"/>
    <dgm:cxn modelId="{CCF1F207-FEFF-4B51-9EB6-B2055C7478C1}" type="presOf" srcId="{3B958C53-4DF6-4367-987C-CA8507EDA95E}" destId="{2C5496E5-C2D8-474A-9A21-F1C35D3B4B5C}" srcOrd="0" destOrd="0" presId="urn:microsoft.com/office/officeart/2005/8/layout/hList1"/>
    <dgm:cxn modelId="{E1C571AB-24C5-4C3B-9C8E-791C34E331F2}" srcId="{5FBD14EC-9BEC-4660-B0DD-141CE11060FA}" destId="{E710A72D-25CF-4F83-AA67-BE3FBCA8AA41}" srcOrd="2" destOrd="0" parTransId="{6AE3E898-A50B-4FC0-B837-C0E578A6C231}" sibTransId="{4509D636-7BD5-4F0F-966A-5EB7533066DF}"/>
    <dgm:cxn modelId="{62BAD669-3DAA-4810-82BC-8A5FCEB0B31C}" type="presOf" srcId="{8179127E-73C2-45E4-BC58-C3E57C45A0DC}" destId="{0F88A274-A2B4-459B-B3D7-DCF8A4608089}" srcOrd="0" destOrd="10" presId="urn:microsoft.com/office/officeart/2005/8/layout/hList1"/>
    <dgm:cxn modelId="{7F0B2281-CA28-491E-ABA3-871F96B8EFE5}" srcId="{45ACE88A-C057-4371-B295-049383065955}" destId="{FB01EAC0-C51C-46E0-BEF8-C4EE2C971D5B}" srcOrd="1" destOrd="0" parTransId="{7396566E-C738-4645-BBF8-113455257789}" sibTransId="{073A4906-7A9A-4CF8-9B51-430D53328E55}"/>
    <dgm:cxn modelId="{3DD9F065-2C5A-4290-A8E5-287A07A06EA0}" type="presOf" srcId="{AD06CE74-5C80-4A2B-8622-B4F1C66577E9}" destId="{A1CB3C7B-2D3F-4213-B067-CEE842EBCDEE}" srcOrd="0" destOrd="0" presId="urn:microsoft.com/office/officeart/2005/8/layout/hList1"/>
    <dgm:cxn modelId="{EBCD6D8E-5C96-4302-B18B-9624D0CA5C72}" type="presOf" srcId="{834CB60D-B61B-4716-B5AA-932183A67812}" destId="{3A5030B0-BDA7-479C-B09D-5028780EB778}" srcOrd="0" destOrd="6" presId="urn:microsoft.com/office/officeart/2005/8/layout/hList1"/>
    <dgm:cxn modelId="{AD5176ED-6405-4F6D-ACA0-967F6F645E6A}" type="presOf" srcId="{D4746D15-FADC-4A4A-8E9B-79440E292F58}" destId="{2C5496E5-C2D8-474A-9A21-F1C35D3B4B5C}" srcOrd="0" destOrd="6" presId="urn:microsoft.com/office/officeart/2005/8/layout/hList1"/>
    <dgm:cxn modelId="{AC361F7B-756D-4F55-917B-37922519AC64}" srcId="{E710A72D-25CF-4F83-AA67-BE3FBCA8AA41}" destId="{3B958C53-4DF6-4367-987C-CA8507EDA95E}" srcOrd="0" destOrd="0" parTransId="{A790F429-DFA4-4971-8436-86C5903DF8D7}" sibTransId="{629E47A9-0C6E-40B1-AE37-EFFA93B6A7EB}"/>
    <dgm:cxn modelId="{1E141A23-1A8C-4A3B-A3F5-6C7E689D262A}" srcId="{5FBD14EC-9BEC-4660-B0DD-141CE11060FA}" destId="{45ACE88A-C057-4371-B295-049383065955}" srcOrd="4" destOrd="0" parTransId="{1394B76B-11FA-4C92-888F-9041A5C29393}" sibTransId="{C2A34C1C-7516-48E1-8463-09CD7354E7DE}"/>
    <dgm:cxn modelId="{4A1CBB94-508B-4819-9405-884B4AB88497}" srcId="{792A84F9-7C56-429E-A6A1-C8650DD439AC}" destId="{BBCF1746-CD63-498E-9D1C-6372E4954101}" srcOrd="11" destOrd="0" parTransId="{A477738B-2F54-4D74-979B-E4C0C7C7D6E3}" sibTransId="{A5288109-4E1D-4F37-8E98-75429566625E}"/>
    <dgm:cxn modelId="{F3B25912-C201-4C5F-9941-497C59FFA904}" srcId="{792A84F9-7C56-429E-A6A1-C8650DD439AC}" destId="{0DCF09D0-5B7C-4038-8C36-B41A8B6D9480}" srcOrd="8" destOrd="0" parTransId="{B4491A6B-CCE9-40A1-989C-6BA34EB26887}" sibTransId="{79E33F8C-D4A2-4446-9A87-FB48D5EADA53}"/>
    <dgm:cxn modelId="{222AE652-4C45-429A-86B1-DE0369B49F5C}" srcId="{E710A72D-25CF-4F83-AA67-BE3FBCA8AA41}" destId="{F67E1AEC-3342-406E-A017-33A624B1042F}" srcOrd="2" destOrd="0" parTransId="{46B6F84A-E803-406D-83B5-0D63FDBBB31C}" sibTransId="{7347E0DB-EA22-46DD-B899-E3C4A0946B52}"/>
    <dgm:cxn modelId="{C35D152D-4C6F-46F9-A1E7-C013B951D15D}" srcId="{792A84F9-7C56-429E-A6A1-C8650DD439AC}" destId="{AE997546-8B68-4382-99F4-328C57CEAA58}" srcOrd="9" destOrd="0" parTransId="{1C017897-4121-4A1E-8869-30ABD16DC07B}" sibTransId="{55E08421-BAB4-4007-89B2-258C0C60B28E}"/>
    <dgm:cxn modelId="{12DEC117-B019-40B0-BEDB-2ADFC688C3CD}" type="presOf" srcId="{47E15627-E766-4651-8961-C4927187B975}" destId="{55636E33-9097-4090-9A1D-D13EC0B4CE6C}" srcOrd="0" destOrd="2" presId="urn:microsoft.com/office/officeart/2005/8/layout/hList1"/>
    <dgm:cxn modelId="{4EEE1510-A637-4412-8F5C-810FA105C5F1}" srcId="{45ACE88A-C057-4371-B295-049383065955}" destId="{47E15627-E766-4651-8961-C4927187B975}" srcOrd="2" destOrd="0" parTransId="{9FCE3ED0-4016-47CD-B123-32784FB766B9}" sibTransId="{D826610B-698D-4D4B-8246-48D079AC2416}"/>
    <dgm:cxn modelId="{AF987FFE-877C-46C8-98DF-550A65224604}" type="presOf" srcId="{6D4584D9-579B-48A0-8685-29C2F1769985}" destId="{55636E33-9097-4090-9A1D-D13EC0B4CE6C}" srcOrd="0" destOrd="0" presId="urn:microsoft.com/office/officeart/2005/8/layout/hList1"/>
    <dgm:cxn modelId="{06273B4E-EBC8-4435-A6A2-8C0C52056938}" type="presOf" srcId="{D89ED3CC-5608-4105-BD59-F3EBF4F655AA}" destId="{3A5030B0-BDA7-479C-B09D-5028780EB778}" srcOrd="0" destOrd="0" presId="urn:microsoft.com/office/officeart/2005/8/layout/hList1"/>
    <dgm:cxn modelId="{995C6E8B-A115-4F12-85B3-A69C66689735}" srcId="{5FBD14EC-9BEC-4660-B0DD-141CE11060FA}" destId="{AD06CE74-5C80-4A2B-8622-B4F1C66577E9}" srcOrd="1" destOrd="0" parTransId="{3CA1E54B-A30F-4105-BEF4-0ACE31EADAFB}" sibTransId="{779D2C7E-FD93-4F18-B62C-84800F345F5C}"/>
    <dgm:cxn modelId="{36A22B29-A56D-4425-B734-29831C83720B}" srcId="{792A84F9-7C56-429E-A6A1-C8650DD439AC}" destId="{8179127E-73C2-45E4-BC58-C3E57C45A0DC}" srcOrd="10" destOrd="0" parTransId="{9945A7DC-3B0D-4C1D-AC22-3E4BE86752ED}" sibTransId="{80C637BA-FB6A-45DE-9EF4-360E01BC264C}"/>
    <dgm:cxn modelId="{71023B22-F304-4233-A5CD-1FD6DBCD0D25}" srcId="{EB4AFDCB-7113-4D1E-BB8D-F868317E024E}" destId="{A01BCAFF-5E45-4A0A-AF46-D3F2BA395807}" srcOrd="1" destOrd="0" parTransId="{818D15C4-1447-4CD7-B7EE-87BB694AEFE3}" sibTransId="{745B7524-760B-43AC-91BC-35A6B017DA2C}"/>
    <dgm:cxn modelId="{23341CF3-9261-412B-9E6C-7A26612F5351}" type="presOf" srcId="{E235BA2F-565D-4EDE-9CAD-800986F351FE}" destId="{55636E33-9097-4090-9A1D-D13EC0B4CE6C}" srcOrd="0" destOrd="6" presId="urn:microsoft.com/office/officeart/2005/8/layout/hList1"/>
    <dgm:cxn modelId="{96ADB1DF-9CD2-44DA-8264-F88AF7328AFB}" type="presOf" srcId="{FB01EAC0-C51C-46E0-BEF8-C4EE2C971D5B}" destId="{55636E33-9097-4090-9A1D-D13EC0B4CE6C}" srcOrd="0" destOrd="1" presId="urn:microsoft.com/office/officeart/2005/8/layout/hList1"/>
    <dgm:cxn modelId="{8393FD3F-4A88-4CAF-8FF4-DF316A181412}" type="presOf" srcId="{BBCF1746-CD63-498E-9D1C-6372E4954101}" destId="{0F88A274-A2B4-459B-B3D7-DCF8A4608089}" srcOrd="0" destOrd="11" presId="urn:microsoft.com/office/officeart/2005/8/layout/hList1"/>
    <dgm:cxn modelId="{33496D78-54F0-47B7-9BCD-ED5952DECCB6}" srcId="{AD06CE74-5C80-4A2B-8622-B4F1C66577E9}" destId="{73814E5A-FDB6-4CEE-8F0B-40BCD605D181}" srcOrd="3" destOrd="0" parTransId="{A9A87E9E-813F-4E94-B601-8B78742C3489}" sibTransId="{ADC9F63A-288F-4FA7-A0C8-E08B1B233E29}"/>
    <dgm:cxn modelId="{24F24818-67C4-44EE-9FDF-7890A8BAA714}" srcId="{EB4AFDCB-7113-4D1E-BB8D-F868317E024E}" destId="{B93BC29A-A3B8-400E-9901-3A05673671D5}" srcOrd="2" destOrd="0" parTransId="{0971D932-DB57-442E-A691-16FBC813426F}" sibTransId="{CA7BCF67-A49E-4397-B16D-D98569DFC9FF}"/>
    <dgm:cxn modelId="{5A2FEA05-A24C-4E83-9631-8C4B54ABA123}" type="presOf" srcId="{DB96FCC4-B4D3-459D-A129-FF90D35C795B}" destId="{FAD24ACE-E42F-4EFE-AB66-C1A55C2908B9}" srcOrd="0" destOrd="4" presId="urn:microsoft.com/office/officeart/2005/8/layout/hList1"/>
    <dgm:cxn modelId="{3978FC44-CBD2-48D5-936A-610CEA9A1BA9}" type="presOf" srcId="{AE997546-8B68-4382-99F4-328C57CEAA58}" destId="{0F88A274-A2B4-459B-B3D7-DCF8A4608089}" srcOrd="0" destOrd="9" presId="urn:microsoft.com/office/officeart/2005/8/layout/hList1"/>
    <dgm:cxn modelId="{6C870E7D-2821-40F8-8635-700194D13329}" type="presOf" srcId="{D7188700-BED9-40C6-9E43-930CBFD05307}" destId="{3A5030B0-BDA7-479C-B09D-5028780EB778}" srcOrd="0" destOrd="2" presId="urn:microsoft.com/office/officeart/2005/8/layout/hList1"/>
    <dgm:cxn modelId="{5F85BBFB-506B-4FF1-A006-7537158B6B83}" type="presOf" srcId="{C07DA154-0800-4A68-9244-091B8F220788}" destId="{2C5496E5-C2D8-474A-9A21-F1C35D3B4B5C}" srcOrd="0" destOrd="7" presId="urn:microsoft.com/office/officeart/2005/8/layout/hList1"/>
    <dgm:cxn modelId="{7F8AF7D0-75AF-4A94-A156-F6EABCF7CEB3}" srcId="{AD06CE74-5C80-4A2B-8622-B4F1C66577E9}" destId="{31FFEAF8-5AC8-4B16-8036-8228E172CF90}" srcOrd="1" destOrd="0" parTransId="{D339C2B4-8135-4E73-B174-946999745D62}" sibTransId="{2FF67544-B2BC-4187-80AF-74942F0B9FBF}"/>
    <dgm:cxn modelId="{86788352-A697-43C7-806F-F4B19321AC53}" srcId="{792A84F9-7C56-429E-A6A1-C8650DD439AC}" destId="{236564D2-1D5F-463D-BF40-908CC30520A4}" srcOrd="4" destOrd="0" parTransId="{D0C59469-A0C8-497B-9EED-D019EFDE7736}" sibTransId="{012CAA19-9F24-414D-8966-60D6B710910D}"/>
    <dgm:cxn modelId="{D750E786-7EC3-4F64-96DD-F99ECFF178FF}" type="presOf" srcId="{8F745EA5-9F78-4209-BCD2-2F46E6377CD6}" destId="{FAD24ACE-E42F-4EFE-AB66-C1A55C2908B9}" srcOrd="0" destOrd="3" presId="urn:microsoft.com/office/officeart/2005/8/layout/hList1"/>
    <dgm:cxn modelId="{2FD16CCE-74F7-4641-AAC1-EB1CC4DFD477}" type="presOf" srcId="{A01BCAFF-5E45-4A0A-AF46-D3F2BA395807}" destId="{FAD24ACE-E42F-4EFE-AB66-C1A55C2908B9}" srcOrd="0" destOrd="1" presId="urn:microsoft.com/office/officeart/2005/8/layout/hList1"/>
    <dgm:cxn modelId="{15E2E3EA-51E1-4A70-805A-98D327F2EBBC}" type="presOf" srcId="{C842D31E-3D67-4F36-9B76-27D9ACE227F7}" destId="{55636E33-9097-4090-9A1D-D13EC0B4CE6C}" srcOrd="0" destOrd="5" presId="urn:microsoft.com/office/officeart/2005/8/layout/hList1"/>
    <dgm:cxn modelId="{A734EE18-4F36-48B0-9F6A-7F5B8B2A1443}" type="presOf" srcId="{6FA000C3-1A08-4979-8783-8EC7B653AED0}" destId="{2C5496E5-C2D8-474A-9A21-F1C35D3B4B5C}" srcOrd="0" destOrd="5" presId="urn:microsoft.com/office/officeart/2005/8/layout/hList1"/>
    <dgm:cxn modelId="{77484227-A843-4A4E-A9A3-F3EC3ABF6EB4}" srcId="{45ACE88A-C057-4371-B295-049383065955}" destId="{6D4584D9-579B-48A0-8685-29C2F1769985}" srcOrd="0" destOrd="0" parTransId="{9832A711-3A72-4DB8-B3C0-69047AEAD154}" sibTransId="{8D54C61E-CA4E-4E53-A409-95D893BBD8E2}"/>
    <dgm:cxn modelId="{5DDB07E3-2ABD-451D-951C-29A07D88A418}" type="presOf" srcId="{B93BC29A-A3B8-400E-9901-3A05673671D5}" destId="{FAD24ACE-E42F-4EFE-AB66-C1A55C2908B9}" srcOrd="0" destOrd="2" presId="urn:microsoft.com/office/officeart/2005/8/layout/hList1"/>
    <dgm:cxn modelId="{08FF3E00-53CD-4825-9E81-31D546BCD81F}" srcId="{AD06CE74-5C80-4A2B-8622-B4F1C66577E9}" destId="{1D9C4F64-70E6-400D-989C-B1F37CBF2610}" srcOrd="5" destOrd="0" parTransId="{E2724EBB-6EBE-4596-9433-856B9BE9FF43}" sibTransId="{E10907EA-F6DE-4C3F-A42E-28E596792040}"/>
    <dgm:cxn modelId="{77A50969-23EB-4F5B-AE2D-4F2E61D7E678}" type="presOf" srcId="{CFDB5D4C-79FF-4905-8599-707538E4AB94}" destId="{0F88A274-A2B4-459B-B3D7-DCF8A4608089}" srcOrd="0" destOrd="2" presId="urn:microsoft.com/office/officeart/2005/8/layout/hList1"/>
    <dgm:cxn modelId="{4A8B08CA-1806-4083-AE0A-B28DC932BD41}" srcId="{792A84F9-7C56-429E-A6A1-C8650DD439AC}" destId="{B7649D20-BC56-4544-B716-09B35BD68F2B}" srcOrd="7" destOrd="0" parTransId="{E9DDD63F-4F1C-4B55-B195-EB923551A117}" sibTransId="{6B0F004C-C4FF-4775-BE0F-0C763D25876A}"/>
    <dgm:cxn modelId="{83B594AF-DC7F-49D3-8BDD-B8E19E8904FE}" srcId="{792A84F9-7C56-429E-A6A1-C8650DD439AC}" destId="{65A25741-2805-44A8-A9D2-7A0637BD63BD}" srcOrd="6" destOrd="0" parTransId="{930C621F-DF4F-46BB-BEE1-ABD83E53A09F}" sibTransId="{9BFB74FD-EF98-46B1-B83F-61036617D667}"/>
    <dgm:cxn modelId="{8E3C5E04-5202-4121-A1CB-5F8CC6CE652B}" srcId="{EB4AFDCB-7113-4D1E-BB8D-F868317E024E}" destId="{FEB05A8A-5384-4DE1-95F1-0F57F2893829}" srcOrd="0" destOrd="0" parTransId="{789A4DC0-2814-45CE-BC3B-51D567790C84}" sibTransId="{F0894474-A6C8-4D56-B411-9A6DD77F794B}"/>
    <dgm:cxn modelId="{6A6F292B-3C1C-4121-8F4F-E4D1D96A363B}" srcId="{45ACE88A-C057-4371-B295-049383065955}" destId="{7C2AEB3A-D9FB-44A5-9037-BB85E730E382}" srcOrd="8" destOrd="0" parTransId="{9C991BEB-D074-4BAB-B9D5-A1CA09D2617A}" sibTransId="{EB7B11B4-DC4D-4710-81E5-E44B3BA9EAAB}"/>
    <dgm:cxn modelId="{98DAF341-B71B-4F15-BC1D-3A48F0044E84}" type="presOf" srcId="{E710A72D-25CF-4F83-AA67-BE3FBCA8AA41}" destId="{57814EE8-99D3-4EE5-8764-425D8B3FD503}" srcOrd="0" destOrd="0" presId="urn:microsoft.com/office/officeart/2005/8/layout/hList1"/>
    <dgm:cxn modelId="{A32EB38D-8768-42A1-B887-5E6A60462708}" srcId="{792A84F9-7C56-429E-A6A1-C8650DD439AC}" destId="{222D07DB-2564-4BC0-8D47-F883A14FC1C0}" srcOrd="13" destOrd="0" parTransId="{2DE333AB-81D1-477F-A84E-133892067217}" sibTransId="{A990EF0E-538E-4D61-B3FB-6BDAF313A96E}"/>
    <dgm:cxn modelId="{91399697-566A-431C-8839-28CA09CD9E0E}" type="presOf" srcId="{5F9B4959-06CF-4FAA-AE6C-129759FD4AE2}" destId="{55636E33-9097-4090-9A1D-D13EC0B4CE6C}" srcOrd="0" destOrd="7" presId="urn:microsoft.com/office/officeart/2005/8/layout/hList1"/>
    <dgm:cxn modelId="{61230586-EE2F-4F6F-8863-57883143BBD3}" srcId="{EB4AFDCB-7113-4D1E-BB8D-F868317E024E}" destId="{DB96FCC4-B4D3-459D-A129-FF90D35C795B}" srcOrd="4" destOrd="0" parTransId="{6C0E4506-96DD-49EC-B276-5090778ACE7B}" sibTransId="{61B18690-35F4-498B-8A75-7869D9A70CCC}"/>
    <dgm:cxn modelId="{45323654-4828-4BFB-A673-01161A7BEDE1}" srcId="{EB4AFDCB-7113-4D1E-BB8D-F868317E024E}" destId="{8F745EA5-9F78-4209-BCD2-2F46E6377CD6}" srcOrd="3" destOrd="0" parTransId="{48ACFFA8-95D1-498D-8DC6-1B3C81F6FC3D}" sibTransId="{F2DD4271-B603-4299-9DFC-284D3149630E}"/>
    <dgm:cxn modelId="{A7A32E32-209F-406F-8378-CE52645C6F04}" srcId="{5FBD14EC-9BEC-4660-B0DD-141CE11060FA}" destId="{EB4AFDCB-7113-4D1E-BB8D-F868317E024E}" srcOrd="3" destOrd="0" parTransId="{3559A1E3-99B4-4B9A-B9B7-9DADE52B1B95}" sibTransId="{FAB896AF-4BED-45C2-A2C1-C00C75389D66}"/>
    <dgm:cxn modelId="{757A9F7F-4308-42F2-945C-F10DBC5BC313}" type="presOf" srcId="{52D2A8D9-2B8F-48B9-8353-2AB6CECEE543}" destId="{3A5030B0-BDA7-479C-B09D-5028780EB778}" srcOrd="0" destOrd="4" presId="urn:microsoft.com/office/officeart/2005/8/layout/hList1"/>
    <dgm:cxn modelId="{01BC289D-4C56-4C9D-A6E2-26B129BB5701}" type="presOf" srcId="{31FFEAF8-5AC8-4B16-8036-8228E172CF90}" destId="{3A5030B0-BDA7-479C-B09D-5028780EB778}" srcOrd="0" destOrd="1" presId="urn:microsoft.com/office/officeart/2005/8/layout/hList1"/>
    <dgm:cxn modelId="{E64996F1-E48D-4134-9650-8D5C304305B6}" type="presOf" srcId="{CEE2BDBD-8427-4CB0-9BEC-DBFBAC8683CE}" destId="{55636E33-9097-4090-9A1D-D13EC0B4CE6C}" srcOrd="0" destOrd="3" presId="urn:microsoft.com/office/officeart/2005/8/layout/hList1"/>
    <dgm:cxn modelId="{50CFBB6C-A4F2-4EB1-A688-9225482312CF}" srcId="{E710A72D-25CF-4F83-AA67-BE3FBCA8AA41}" destId="{F4BE4A6C-F8F6-4554-8881-42A98E7AA367}" srcOrd="3" destOrd="0" parTransId="{56C32E37-E996-4A81-B513-806BC0EF4B36}" sibTransId="{E057AFEF-1478-4BDA-A3AA-8CECDBA7B2D8}"/>
    <dgm:cxn modelId="{01B7DE56-DF2A-462F-BF45-15A1FDBC36B2}" srcId="{E710A72D-25CF-4F83-AA67-BE3FBCA8AA41}" destId="{6FA000C3-1A08-4979-8783-8EC7B653AED0}" srcOrd="5" destOrd="0" parTransId="{7076D6B1-6ABF-4AC6-8489-B78C548D825F}" sibTransId="{23D9C82C-B9F9-49EB-BAC0-A829EEE0401E}"/>
    <dgm:cxn modelId="{0E5959B8-31BD-4822-A1EA-6CB2DDD8D632}" srcId="{AD06CE74-5C80-4A2B-8622-B4F1C66577E9}" destId="{D89ED3CC-5608-4105-BD59-F3EBF4F655AA}" srcOrd="0" destOrd="0" parTransId="{DA12B255-6F7C-4DA8-9DA8-0ADF42A7757C}" sibTransId="{2660D275-CCF3-4EE5-B874-026520C84436}"/>
    <dgm:cxn modelId="{39C26A22-2209-4A3A-A6AF-C9D17A4E9F78}" srcId="{5FBD14EC-9BEC-4660-B0DD-141CE11060FA}" destId="{792A84F9-7C56-429E-A6A1-C8650DD439AC}" srcOrd="0" destOrd="0" parTransId="{35B5D15E-C570-45ED-B639-87D2A880FCB0}" sibTransId="{AF7B73DF-EDB3-4BAB-BCF8-4488F6B97868}"/>
    <dgm:cxn modelId="{39E9D10D-5D6B-410D-9BC5-AD32EAA597A2}" type="presOf" srcId="{792A84F9-7C56-429E-A6A1-C8650DD439AC}" destId="{9D78E1BF-B84E-470F-9789-8C1714792366}" srcOrd="0" destOrd="0" presId="urn:microsoft.com/office/officeart/2005/8/layout/hList1"/>
    <dgm:cxn modelId="{71E42C9B-F292-476A-BAE8-170CEDF19ECC}" type="presOf" srcId="{549E5F35-8E7C-4C67-92E2-716936C12622}" destId="{0F88A274-A2B4-459B-B3D7-DCF8A4608089}" srcOrd="0" destOrd="12" presId="urn:microsoft.com/office/officeart/2005/8/layout/hList1"/>
    <dgm:cxn modelId="{AF241243-7AE9-4979-AC5B-38823BE52C48}" type="presOf" srcId="{EB4AFDCB-7113-4D1E-BB8D-F868317E024E}" destId="{F8B5D036-3038-445F-9FE3-65E35282398C}" srcOrd="0" destOrd="0" presId="urn:microsoft.com/office/officeart/2005/8/layout/hList1"/>
    <dgm:cxn modelId="{3166548C-D51D-49A0-80A8-A43A18D55251}" srcId="{792A84F9-7C56-429E-A6A1-C8650DD439AC}" destId="{9A68046E-A82B-4E77-B45C-152AC5581B6C}" srcOrd="0" destOrd="0" parTransId="{2B977A3F-5296-4F8F-9CC0-30450AAB79C4}" sibTransId="{110939F2-8B6F-41D6-BD71-EB95F9F2504C}"/>
    <dgm:cxn modelId="{D6AEFAA2-2397-4CA9-B17B-930E355504FA}" type="presOf" srcId="{B453DD26-FB9B-4C5F-95AA-F70910DE5BAD}" destId="{2C5496E5-C2D8-474A-9A21-F1C35D3B4B5C}" srcOrd="0" destOrd="1" presId="urn:microsoft.com/office/officeart/2005/8/layout/hList1"/>
    <dgm:cxn modelId="{98FAC2BB-25D2-4F58-96D2-63F1EFA2609C}" type="presOf" srcId="{222D07DB-2564-4BC0-8D47-F883A14FC1C0}" destId="{0F88A274-A2B4-459B-B3D7-DCF8A4608089}" srcOrd="0" destOrd="13" presId="urn:microsoft.com/office/officeart/2005/8/layout/hList1"/>
    <dgm:cxn modelId="{F6798D0C-A7B8-4B72-B988-381566854D74}" srcId="{E710A72D-25CF-4F83-AA67-BE3FBCA8AA41}" destId="{C07DA154-0800-4A68-9244-091B8F220788}" srcOrd="7" destOrd="0" parTransId="{E402B5EB-24B0-4FD2-9889-3B3B64DDAF5F}" sibTransId="{99D622B1-6990-4469-8153-0A3EAB817B83}"/>
    <dgm:cxn modelId="{A61371AF-A2C8-4D6C-999D-898EF564F235}" type="presOf" srcId="{45ACE88A-C057-4371-B295-049383065955}" destId="{D46F6F44-8182-412D-B330-4FDC2D545CBB}" srcOrd="0" destOrd="0" presId="urn:microsoft.com/office/officeart/2005/8/layout/hList1"/>
    <dgm:cxn modelId="{C0335A57-8B14-461A-A51A-6FDAE7A7BC72}" srcId="{45ACE88A-C057-4371-B295-049383065955}" destId="{E235BA2F-565D-4EDE-9CAD-800986F351FE}" srcOrd="6" destOrd="0" parTransId="{10AC7F43-5B0C-417F-B4FF-BE674341B26B}" sibTransId="{0A1E6460-351B-4CC3-9424-1CFF869F40CA}"/>
    <dgm:cxn modelId="{F134673B-1B8A-42DE-8BFD-8ACC9F581A3C}" srcId="{E710A72D-25CF-4F83-AA67-BE3FBCA8AA41}" destId="{B453DD26-FB9B-4C5F-95AA-F70910DE5BAD}" srcOrd="1" destOrd="0" parTransId="{1D0588D0-6B48-4F70-8C9B-C4DC8BD21AF7}" sibTransId="{586642ED-FDFA-4C3A-B7B0-2D0F0705EB71}"/>
    <dgm:cxn modelId="{A879567C-EBD9-4440-9B2D-6BD5C2F93FD8}" srcId="{AD06CE74-5C80-4A2B-8622-B4F1C66577E9}" destId="{834CB60D-B61B-4716-B5AA-932183A67812}" srcOrd="6" destOrd="0" parTransId="{B1494F25-C1F6-404F-A504-733DAD9AB219}" sibTransId="{E311C940-943F-4EA4-9A08-9AF26405F0C4}"/>
    <dgm:cxn modelId="{6A1681DD-5C5D-4A31-ACB3-EEB8CABB98AC}" srcId="{E710A72D-25CF-4F83-AA67-BE3FBCA8AA41}" destId="{D4746D15-FADC-4A4A-8E9B-79440E292F58}" srcOrd="6" destOrd="0" parTransId="{13927723-187A-4AF5-9287-A1B7BE5021AA}" sibTransId="{72E06950-ACD7-4E55-A346-595EB8AB7612}"/>
    <dgm:cxn modelId="{9B881622-81BD-42E3-82EE-4512A68D3281}" type="presOf" srcId="{570C273C-F11A-45F7-8B3B-33ECB8FC3A79}" destId="{0F88A274-A2B4-459B-B3D7-DCF8A4608089}" srcOrd="0" destOrd="1" presId="urn:microsoft.com/office/officeart/2005/8/layout/hList1"/>
    <dgm:cxn modelId="{BD5A9BA3-EF0A-4676-BCA7-7B077A926335}" type="presOf" srcId="{F65884BA-786B-40C7-BF87-1658AB9AF027}" destId="{2C5496E5-C2D8-474A-9A21-F1C35D3B4B5C}" srcOrd="0" destOrd="4" presId="urn:microsoft.com/office/officeart/2005/8/layout/hList1"/>
    <dgm:cxn modelId="{926A5D77-7943-4F63-ACD6-692E3F7E9AE9}" type="presOf" srcId="{F67E1AEC-3342-406E-A017-33A624B1042F}" destId="{2C5496E5-C2D8-474A-9A21-F1C35D3B4B5C}" srcOrd="0" destOrd="2" presId="urn:microsoft.com/office/officeart/2005/8/layout/hList1"/>
    <dgm:cxn modelId="{6A2E9493-4122-46C5-8F2B-70EBF5EC12D2}" type="presOf" srcId="{9A68046E-A82B-4E77-B45C-152AC5581B6C}" destId="{0F88A274-A2B4-459B-B3D7-DCF8A4608089}" srcOrd="0" destOrd="0" presId="urn:microsoft.com/office/officeart/2005/8/layout/hList1"/>
    <dgm:cxn modelId="{0D1533A6-9C23-474F-906F-55CA7675241A}" srcId="{792A84F9-7C56-429E-A6A1-C8650DD439AC}" destId="{6514D894-8526-4DBD-B493-F58DDF239B5F}" srcOrd="5" destOrd="0" parTransId="{A2FCC60B-703D-4E6A-A9D7-316233E50B78}" sibTransId="{DDB04BC7-3A03-4409-9549-1571E85749A7}"/>
    <dgm:cxn modelId="{3342CB94-B666-44C7-BB5B-B2E470F220F2}" type="presOf" srcId="{D555E775-3D05-4231-B446-1B63D546B609}" destId="{2C5496E5-C2D8-474A-9A21-F1C35D3B4B5C}" srcOrd="0" destOrd="8" presId="urn:microsoft.com/office/officeart/2005/8/layout/hList1"/>
    <dgm:cxn modelId="{DDEA5830-F02E-4A12-AEA1-B3A57FC268C2}" type="presOf" srcId="{73814E5A-FDB6-4CEE-8F0B-40BCD605D181}" destId="{3A5030B0-BDA7-479C-B09D-5028780EB778}" srcOrd="0" destOrd="3" presId="urn:microsoft.com/office/officeart/2005/8/layout/hList1"/>
    <dgm:cxn modelId="{CEC17D02-C869-4BD7-BEA9-79C58FB62CDB}" type="presOf" srcId="{C2633224-0B0C-43A7-B176-BE7822AC06C3}" destId="{55636E33-9097-4090-9A1D-D13EC0B4CE6C}" srcOrd="0" destOrd="4" presId="urn:microsoft.com/office/officeart/2005/8/layout/hList1"/>
    <dgm:cxn modelId="{12547CF5-C646-4A21-9817-1A9F5861B238}" type="presOf" srcId="{7C2AEB3A-D9FB-44A5-9037-BB85E730E382}" destId="{55636E33-9097-4090-9A1D-D13EC0B4CE6C}" srcOrd="0" destOrd="8" presId="urn:microsoft.com/office/officeart/2005/8/layout/hList1"/>
    <dgm:cxn modelId="{75693CB0-5EF4-47FA-9BB8-B0D6DA669661}" srcId="{45ACE88A-C057-4371-B295-049383065955}" destId="{5F9B4959-06CF-4FAA-AE6C-129759FD4AE2}" srcOrd="7" destOrd="0" parTransId="{BC12DBF9-5BE4-455E-A7B2-96BE0ABE4D51}" sibTransId="{443283CD-F837-4113-85C7-436E07A87A36}"/>
    <dgm:cxn modelId="{C53DCEA1-B8B3-412A-A79B-9ADBE5487A8B}" type="presParOf" srcId="{9E934437-BEB6-469B-8D27-C64A509AFF73}" destId="{72FE9E20-FCE1-493A-B003-0172474E3F6E}" srcOrd="0" destOrd="0" presId="urn:microsoft.com/office/officeart/2005/8/layout/hList1"/>
    <dgm:cxn modelId="{B816193D-D000-4F4A-A08E-967CA6048A18}" type="presParOf" srcId="{72FE9E20-FCE1-493A-B003-0172474E3F6E}" destId="{9D78E1BF-B84E-470F-9789-8C1714792366}" srcOrd="0" destOrd="0" presId="urn:microsoft.com/office/officeart/2005/8/layout/hList1"/>
    <dgm:cxn modelId="{6956D477-709C-4E95-89F0-DAA3EE923EE9}" type="presParOf" srcId="{72FE9E20-FCE1-493A-B003-0172474E3F6E}" destId="{0F88A274-A2B4-459B-B3D7-DCF8A4608089}" srcOrd="1" destOrd="0" presId="urn:microsoft.com/office/officeart/2005/8/layout/hList1"/>
    <dgm:cxn modelId="{1C2E2CEA-1FCF-46E3-9611-78249AE52270}" type="presParOf" srcId="{9E934437-BEB6-469B-8D27-C64A509AFF73}" destId="{E4EA304D-057E-4E1F-8FC2-B5F6356072E9}" srcOrd="1" destOrd="0" presId="urn:microsoft.com/office/officeart/2005/8/layout/hList1"/>
    <dgm:cxn modelId="{949C4EDC-F4A7-4CE9-B809-01A5767EEC69}" type="presParOf" srcId="{9E934437-BEB6-469B-8D27-C64A509AFF73}" destId="{7458EAEF-AF31-481E-BA6A-549CCB3A6C42}" srcOrd="2" destOrd="0" presId="urn:microsoft.com/office/officeart/2005/8/layout/hList1"/>
    <dgm:cxn modelId="{A1DD7D55-B1BF-41A9-BAFC-35DC4D096A3D}" type="presParOf" srcId="{7458EAEF-AF31-481E-BA6A-549CCB3A6C42}" destId="{A1CB3C7B-2D3F-4213-B067-CEE842EBCDEE}" srcOrd="0" destOrd="0" presId="urn:microsoft.com/office/officeart/2005/8/layout/hList1"/>
    <dgm:cxn modelId="{0AB245C7-C660-43DC-9862-AC9BD2FFB0BB}" type="presParOf" srcId="{7458EAEF-AF31-481E-BA6A-549CCB3A6C42}" destId="{3A5030B0-BDA7-479C-B09D-5028780EB778}" srcOrd="1" destOrd="0" presId="urn:microsoft.com/office/officeart/2005/8/layout/hList1"/>
    <dgm:cxn modelId="{C519A65F-C0E5-48C6-B8D8-5477EF15BD56}" type="presParOf" srcId="{9E934437-BEB6-469B-8D27-C64A509AFF73}" destId="{C7A7741C-C1F7-4F90-BC9E-D400207577C4}" srcOrd="3" destOrd="0" presId="urn:microsoft.com/office/officeart/2005/8/layout/hList1"/>
    <dgm:cxn modelId="{05F254BE-040F-475A-9161-012D70EFE2DE}" type="presParOf" srcId="{9E934437-BEB6-469B-8D27-C64A509AFF73}" destId="{4B63FC28-52E6-4CDF-87B0-20D8249E8116}" srcOrd="4" destOrd="0" presId="urn:microsoft.com/office/officeart/2005/8/layout/hList1"/>
    <dgm:cxn modelId="{E98361E5-A9D8-4C3A-BEF6-E38563A35AE9}" type="presParOf" srcId="{4B63FC28-52E6-4CDF-87B0-20D8249E8116}" destId="{57814EE8-99D3-4EE5-8764-425D8B3FD503}" srcOrd="0" destOrd="0" presId="urn:microsoft.com/office/officeart/2005/8/layout/hList1"/>
    <dgm:cxn modelId="{2F3C38F0-B1D8-4248-ABEF-579FC7C766C4}" type="presParOf" srcId="{4B63FC28-52E6-4CDF-87B0-20D8249E8116}" destId="{2C5496E5-C2D8-474A-9A21-F1C35D3B4B5C}" srcOrd="1" destOrd="0" presId="urn:microsoft.com/office/officeart/2005/8/layout/hList1"/>
    <dgm:cxn modelId="{B3D7C41D-C566-4EE2-9B48-0033662C2593}" type="presParOf" srcId="{9E934437-BEB6-469B-8D27-C64A509AFF73}" destId="{DF131D7A-36D6-43DA-857B-54AFB6B4C1FA}" srcOrd="5" destOrd="0" presId="urn:microsoft.com/office/officeart/2005/8/layout/hList1"/>
    <dgm:cxn modelId="{1E8927E0-88D4-41E3-A56C-FDA473C04A1A}" type="presParOf" srcId="{9E934437-BEB6-469B-8D27-C64A509AFF73}" destId="{B4491F7A-2827-483B-86E0-A07D0FFB0CAB}" srcOrd="6" destOrd="0" presId="urn:microsoft.com/office/officeart/2005/8/layout/hList1"/>
    <dgm:cxn modelId="{1817D8D8-E5EF-4442-B8A9-ABA3A2B2830E}" type="presParOf" srcId="{B4491F7A-2827-483B-86E0-A07D0FFB0CAB}" destId="{F8B5D036-3038-445F-9FE3-65E35282398C}" srcOrd="0" destOrd="0" presId="urn:microsoft.com/office/officeart/2005/8/layout/hList1"/>
    <dgm:cxn modelId="{930675B8-6E63-4E22-932B-1AD9887A9CB4}" type="presParOf" srcId="{B4491F7A-2827-483B-86E0-A07D0FFB0CAB}" destId="{FAD24ACE-E42F-4EFE-AB66-C1A55C2908B9}" srcOrd="1" destOrd="0" presId="urn:microsoft.com/office/officeart/2005/8/layout/hList1"/>
    <dgm:cxn modelId="{220A3407-7A8D-4CB3-BDB4-E8B759AF2792}" type="presParOf" srcId="{9E934437-BEB6-469B-8D27-C64A509AFF73}" destId="{99C7067A-80E4-45F5-913C-13DB57F34561}" srcOrd="7" destOrd="0" presId="urn:microsoft.com/office/officeart/2005/8/layout/hList1"/>
    <dgm:cxn modelId="{6FA93215-6694-47C0-9B21-A87AC03118D3}" type="presParOf" srcId="{9E934437-BEB6-469B-8D27-C64A509AFF73}" destId="{71D622A0-D70F-4C8E-B982-186EFBEE4278}" srcOrd="8" destOrd="0" presId="urn:microsoft.com/office/officeart/2005/8/layout/hList1"/>
    <dgm:cxn modelId="{6CD9ABAB-50E1-43E8-BDE6-768EDBC139CA}" type="presParOf" srcId="{71D622A0-D70F-4C8E-B982-186EFBEE4278}" destId="{D46F6F44-8182-412D-B330-4FDC2D545CBB}" srcOrd="0" destOrd="0" presId="urn:microsoft.com/office/officeart/2005/8/layout/hList1"/>
    <dgm:cxn modelId="{49F139AC-7687-4D4A-A032-28101FE425B3}" type="presParOf" srcId="{71D622A0-D70F-4C8E-B982-186EFBEE4278}" destId="{55636E33-9097-4090-9A1D-D13EC0B4CE6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0B219BB-C748-4CA3-B5A0-2FEC27DA9AEB}" type="doc">
      <dgm:prSet loTypeId="urn:microsoft.com/office/officeart/2005/8/layout/hProcess9" loCatId="process" qsTypeId="urn:microsoft.com/office/officeart/2005/8/quickstyle/3d6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80DC8C8-1E35-47C2-A8BE-D84C4BC7BDF4}">
      <dgm:prSet/>
      <dgm:spPr/>
      <dgm:t>
        <a:bodyPr/>
        <a:lstStyle/>
        <a:p>
          <a:r>
            <a:rPr lang="en-IE" dirty="0">
              <a:latin typeface="Franklin Gothic Medium Cond" panose="020B0606030402020204" pitchFamily="34" charset="0"/>
            </a:rPr>
            <a:t>Project Team Report</a:t>
          </a:r>
        </a:p>
      </dgm:t>
    </dgm:pt>
    <dgm:pt modelId="{4E7059BF-3D40-4692-BF84-D17747ED1F1C}" type="parTrans" cxnId="{E777EDE3-B702-4D0B-9D78-EDE9FADAA116}">
      <dgm:prSet/>
      <dgm:spPr/>
      <dgm:t>
        <a:bodyPr/>
        <a:lstStyle/>
        <a:p>
          <a:endParaRPr lang="en-US"/>
        </a:p>
      </dgm:t>
    </dgm:pt>
    <dgm:pt modelId="{30920B72-0C29-4B8F-B89F-712E1C9EF60D}" type="sibTrans" cxnId="{E777EDE3-B702-4D0B-9D78-EDE9FADAA116}">
      <dgm:prSet/>
      <dgm:spPr/>
      <dgm:t>
        <a:bodyPr/>
        <a:lstStyle/>
        <a:p>
          <a:endParaRPr lang="en-US"/>
        </a:p>
      </dgm:t>
    </dgm:pt>
    <dgm:pt modelId="{B80FC376-AD03-47E0-9747-6D4E3AF100B1}">
      <dgm:prSet/>
      <dgm:spPr/>
      <dgm:t>
        <a:bodyPr/>
        <a:lstStyle/>
        <a:p>
          <a:r>
            <a:rPr lang="en-IE" dirty="0">
              <a:latin typeface="Franklin Gothic Medium Cond" panose="020B0606030402020204" pitchFamily="34" charset="0"/>
            </a:rPr>
            <a:t>Equalised upper points</a:t>
          </a:r>
        </a:p>
      </dgm:t>
    </dgm:pt>
    <dgm:pt modelId="{EFB95DEF-5E1B-491B-A11F-D94677B4EC94}" type="parTrans" cxnId="{087A6320-C309-45BD-8281-4688809765ED}">
      <dgm:prSet/>
      <dgm:spPr/>
      <dgm:t>
        <a:bodyPr/>
        <a:lstStyle/>
        <a:p>
          <a:endParaRPr lang="en-US"/>
        </a:p>
      </dgm:t>
    </dgm:pt>
    <dgm:pt modelId="{7C5A297C-5556-4EA8-B569-3996DED80F15}" type="sibTrans" cxnId="{087A6320-C309-45BD-8281-4688809765ED}">
      <dgm:prSet/>
      <dgm:spPr/>
      <dgm:t>
        <a:bodyPr/>
        <a:lstStyle/>
        <a:p>
          <a:endParaRPr lang="en-US"/>
        </a:p>
      </dgm:t>
    </dgm:pt>
    <dgm:pt modelId="{67EF1B0C-4BE8-4305-9D37-1A4F74CFB0DE}">
      <dgm:prSet/>
      <dgm:spPr/>
      <dgm:t>
        <a:bodyPr/>
        <a:lstStyle/>
        <a:p>
          <a:r>
            <a:rPr lang="en-IE" dirty="0">
              <a:latin typeface="Franklin Gothic Medium Cond" panose="020B0606030402020204" pitchFamily="34" charset="0"/>
            </a:rPr>
            <a:t>Restored qualifications allowances in full</a:t>
          </a:r>
        </a:p>
      </dgm:t>
    </dgm:pt>
    <dgm:pt modelId="{F889FCF8-F2C5-4844-B877-3D96FB3D8D9F}" type="parTrans" cxnId="{FBAD15CC-CA55-49E1-8E6C-B4EE7A5180E8}">
      <dgm:prSet/>
      <dgm:spPr/>
      <dgm:t>
        <a:bodyPr/>
        <a:lstStyle/>
        <a:p>
          <a:endParaRPr lang="en-US"/>
        </a:p>
      </dgm:t>
    </dgm:pt>
    <dgm:pt modelId="{F246F593-4463-4A05-9622-8B6ECBC34144}" type="sibTrans" cxnId="{FBAD15CC-CA55-49E1-8E6C-B4EE7A5180E8}">
      <dgm:prSet/>
      <dgm:spPr/>
      <dgm:t>
        <a:bodyPr/>
        <a:lstStyle/>
        <a:p>
          <a:endParaRPr lang="en-US"/>
        </a:p>
      </dgm:t>
    </dgm:pt>
    <dgm:pt modelId="{C33CA33D-E3FC-4971-9570-C947F2882156}">
      <dgm:prSet/>
      <dgm:spPr/>
      <dgm:t>
        <a:bodyPr/>
        <a:lstStyle/>
        <a:p>
          <a:r>
            <a:rPr lang="en-IE" dirty="0">
              <a:latin typeface="Franklin Gothic Medium Cond" panose="020B0606030402020204" pitchFamily="34" charset="0"/>
            </a:rPr>
            <a:t>Increased starting point</a:t>
          </a:r>
        </a:p>
      </dgm:t>
    </dgm:pt>
    <dgm:pt modelId="{616EF22C-7BCE-43D1-AE29-12F6235E0263}" type="parTrans" cxnId="{A66AD3C0-DC99-4890-98BE-685B47AD2400}">
      <dgm:prSet/>
      <dgm:spPr/>
      <dgm:t>
        <a:bodyPr/>
        <a:lstStyle/>
        <a:p>
          <a:endParaRPr lang="en-US"/>
        </a:p>
      </dgm:t>
    </dgm:pt>
    <dgm:pt modelId="{5E72EA2E-DD12-43B7-B5D0-A267A7A01524}" type="sibTrans" cxnId="{A66AD3C0-DC99-4890-98BE-685B47AD2400}">
      <dgm:prSet/>
      <dgm:spPr/>
      <dgm:t>
        <a:bodyPr/>
        <a:lstStyle/>
        <a:p>
          <a:endParaRPr lang="en-US"/>
        </a:p>
      </dgm:t>
    </dgm:pt>
    <dgm:pt modelId="{48B4E0A4-8EB4-4F67-9F2A-DC73A6C76BAC}" type="pres">
      <dgm:prSet presAssocID="{30B219BB-C748-4CA3-B5A0-2FEC27DA9AE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B94FB334-11FD-4081-BCFF-0D799D20166A}" type="pres">
      <dgm:prSet presAssocID="{30B219BB-C748-4CA3-B5A0-2FEC27DA9AEB}" presName="arrow" presStyleLbl="bgShp" presStyleIdx="0" presStyleCnt="1"/>
      <dgm:spPr/>
    </dgm:pt>
    <dgm:pt modelId="{B82D6B34-AF5A-4A5C-B9ED-0244A607FBDF}" type="pres">
      <dgm:prSet presAssocID="{30B219BB-C748-4CA3-B5A0-2FEC27DA9AEB}" presName="linearProcess" presStyleCnt="0"/>
      <dgm:spPr/>
    </dgm:pt>
    <dgm:pt modelId="{0AD2C7B3-5399-42EE-AD2F-CEE25D62C5EB}" type="pres">
      <dgm:prSet presAssocID="{680DC8C8-1E35-47C2-A8BE-D84C4BC7BDF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9E2B112-DA15-4841-B401-C840D46A6916}" type="pres">
      <dgm:prSet presAssocID="{30920B72-0C29-4B8F-B89F-712E1C9EF60D}" presName="sibTrans" presStyleCnt="0"/>
      <dgm:spPr/>
    </dgm:pt>
    <dgm:pt modelId="{C3D1C559-7B19-4168-9B64-C9472580443B}" type="pres">
      <dgm:prSet presAssocID="{B80FC376-AD03-47E0-9747-6D4E3AF100B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B6156CD-7B73-4B37-B0DB-E91977A22F60}" type="pres">
      <dgm:prSet presAssocID="{7C5A297C-5556-4EA8-B569-3996DED80F15}" presName="sibTrans" presStyleCnt="0"/>
      <dgm:spPr/>
    </dgm:pt>
    <dgm:pt modelId="{A3B748D2-B659-438E-8CDC-566AF883EB9E}" type="pres">
      <dgm:prSet presAssocID="{67EF1B0C-4BE8-4305-9D37-1A4F74CFB0DE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5BA5CAD-FA8F-46A7-8397-36653DDB3391}" type="pres">
      <dgm:prSet presAssocID="{F246F593-4463-4A05-9622-8B6ECBC34144}" presName="sibTrans" presStyleCnt="0"/>
      <dgm:spPr/>
    </dgm:pt>
    <dgm:pt modelId="{0D50F389-F48F-44F4-88CE-E89B88629393}" type="pres">
      <dgm:prSet presAssocID="{C33CA33D-E3FC-4971-9570-C947F288215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A66AD3C0-DC99-4890-98BE-685B47AD2400}" srcId="{30B219BB-C748-4CA3-B5A0-2FEC27DA9AEB}" destId="{C33CA33D-E3FC-4971-9570-C947F2882156}" srcOrd="3" destOrd="0" parTransId="{616EF22C-7BCE-43D1-AE29-12F6235E0263}" sibTransId="{5E72EA2E-DD12-43B7-B5D0-A267A7A01524}"/>
    <dgm:cxn modelId="{11111C4A-2DB2-444D-8150-B44CBE5445E9}" type="presOf" srcId="{C33CA33D-E3FC-4971-9570-C947F2882156}" destId="{0D50F389-F48F-44F4-88CE-E89B88629393}" srcOrd="0" destOrd="0" presId="urn:microsoft.com/office/officeart/2005/8/layout/hProcess9"/>
    <dgm:cxn modelId="{9A2CF051-078D-48D2-9FD7-4D60661D1825}" type="presOf" srcId="{680DC8C8-1E35-47C2-A8BE-D84C4BC7BDF4}" destId="{0AD2C7B3-5399-42EE-AD2F-CEE25D62C5EB}" srcOrd="0" destOrd="0" presId="urn:microsoft.com/office/officeart/2005/8/layout/hProcess9"/>
    <dgm:cxn modelId="{D1092266-FD34-4571-984E-A4B7FD4E9A8B}" type="presOf" srcId="{30B219BB-C748-4CA3-B5A0-2FEC27DA9AEB}" destId="{48B4E0A4-8EB4-4F67-9F2A-DC73A6C76BAC}" srcOrd="0" destOrd="0" presId="urn:microsoft.com/office/officeart/2005/8/layout/hProcess9"/>
    <dgm:cxn modelId="{FBAD15CC-CA55-49E1-8E6C-B4EE7A5180E8}" srcId="{30B219BB-C748-4CA3-B5A0-2FEC27DA9AEB}" destId="{67EF1B0C-4BE8-4305-9D37-1A4F74CFB0DE}" srcOrd="2" destOrd="0" parTransId="{F889FCF8-F2C5-4844-B877-3D96FB3D8D9F}" sibTransId="{F246F593-4463-4A05-9622-8B6ECBC34144}"/>
    <dgm:cxn modelId="{81DCE18C-BFB7-439D-AB06-18EA6C053A13}" type="presOf" srcId="{67EF1B0C-4BE8-4305-9D37-1A4F74CFB0DE}" destId="{A3B748D2-B659-438E-8CDC-566AF883EB9E}" srcOrd="0" destOrd="0" presId="urn:microsoft.com/office/officeart/2005/8/layout/hProcess9"/>
    <dgm:cxn modelId="{F9509ADA-E15A-425E-9B6B-4481B61F7296}" type="presOf" srcId="{B80FC376-AD03-47E0-9747-6D4E3AF100B1}" destId="{C3D1C559-7B19-4168-9B64-C9472580443B}" srcOrd="0" destOrd="0" presId="urn:microsoft.com/office/officeart/2005/8/layout/hProcess9"/>
    <dgm:cxn modelId="{087A6320-C309-45BD-8281-4688809765ED}" srcId="{30B219BB-C748-4CA3-B5A0-2FEC27DA9AEB}" destId="{B80FC376-AD03-47E0-9747-6D4E3AF100B1}" srcOrd="1" destOrd="0" parTransId="{EFB95DEF-5E1B-491B-A11F-D94677B4EC94}" sibTransId="{7C5A297C-5556-4EA8-B569-3996DED80F15}"/>
    <dgm:cxn modelId="{E777EDE3-B702-4D0B-9D78-EDE9FADAA116}" srcId="{30B219BB-C748-4CA3-B5A0-2FEC27DA9AEB}" destId="{680DC8C8-1E35-47C2-A8BE-D84C4BC7BDF4}" srcOrd="0" destOrd="0" parTransId="{4E7059BF-3D40-4692-BF84-D17747ED1F1C}" sibTransId="{30920B72-0C29-4B8F-B89F-712E1C9EF60D}"/>
    <dgm:cxn modelId="{EAD370BB-7784-4FAA-978F-6205B8D0F2C5}" type="presParOf" srcId="{48B4E0A4-8EB4-4F67-9F2A-DC73A6C76BAC}" destId="{B94FB334-11FD-4081-BCFF-0D799D20166A}" srcOrd="0" destOrd="0" presId="urn:microsoft.com/office/officeart/2005/8/layout/hProcess9"/>
    <dgm:cxn modelId="{0C2C1EE1-985D-4BEA-BB45-3034602BDF11}" type="presParOf" srcId="{48B4E0A4-8EB4-4F67-9F2A-DC73A6C76BAC}" destId="{B82D6B34-AF5A-4A5C-B9ED-0244A607FBDF}" srcOrd="1" destOrd="0" presId="urn:microsoft.com/office/officeart/2005/8/layout/hProcess9"/>
    <dgm:cxn modelId="{00C3E617-031E-454F-B543-13194F4B2698}" type="presParOf" srcId="{B82D6B34-AF5A-4A5C-B9ED-0244A607FBDF}" destId="{0AD2C7B3-5399-42EE-AD2F-CEE25D62C5EB}" srcOrd="0" destOrd="0" presId="urn:microsoft.com/office/officeart/2005/8/layout/hProcess9"/>
    <dgm:cxn modelId="{F3CC484D-B61C-49BB-BE11-7EF7422F8DD5}" type="presParOf" srcId="{B82D6B34-AF5A-4A5C-B9ED-0244A607FBDF}" destId="{F9E2B112-DA15-4841-B401-C840D46A6916}" srcOrd="1" destOrd="0" presId="urn:microsoft.com/office/officeart/2005/8/layout/hProcess9"/>
    <dgm:cxn modelId="{9D6981CC-D084-46DE-B4DF-D5CAE4BF71E0}" type="presParOf" srcId="{B82D6B34-AF5A-4A5C-B9ED-0244A607FBDF}" destId="{C3D1C559-7B19-4168-9B64-C9472580443B}" srcOrd="2" destOrd="0" presId="urn:microsoft.com/office/officeart/2005/8/layout/hProcess9"/>
    <dgm:cxn modelId="{572297A8-410A-4E51-B129-6EBC6956F34D}" type="presParOf" srcId="{B82D6B34-AF5A-4A5C-B9ED-0244A607FBDF}" destId="{FB6156CD-7B73-4B37-B0DB-E91977A22F60}" srcOrd="3" destOrd="0" presId="urn:microsoft.com/office/officeart/2005/8/layout/hProcess9"/>
    <dgm:cxn modelId="{3CB403E7-4C16-4CE1-B361-BA3DF59208FE}" type="presParOf" srcId="{B82D6B34-AF5A-4A5C-B9ED-0244A607FBDF}" destId="{A3B748D2-B659-438E-8CDC-566AF883EB9E}" srcOrd="4" destOrd="0" presId="urn:microsoft.com/office/officeart/2005/8/layout/hProcess9"/>
    <dgm:cxn modelId="{5EA0F6E3-A517-4583-98A9-ABA4D3D64A71}" type="presParOf" srcId="{B82D6B34-AF5A-4A5C-B9ED-0244A607FBDF}" destId="{65BA5CAD-FA8F-46A7-8397-36653DDB3391}" srcOrd="5" destOrd="0" presId="urn:microsoft.com/office/officeart/2005/8/layout/hProcess9"/>
    <dgm:cxn modelId="{490EAD82-4237-4E5D-ABBC-F154A8902823}" type="presParOf" srcId="{B82D6B34-AF5A-4A5C-B9ED-0244A607FBDF}" destId="{0D50F389-F48F-44F4-88CE-E89B8862939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9926B14-40AF-44B6-B9B4-68C50CA8803E}" type="doc">
      <dgm:prSet loTypeId="urn:microsoft.com/office/officeart/2008/layout/PictureAccent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91B678-AA0F-4EEE-955F-BFAB312B5E85}">
      <dgm:prSet custT="1"/>
      <dgm:spPr/>
      <dgm:t>
        <a:bodyPr/>
        <a:lstStyle/>
        <a:p>
          <a:r>
            <a:rPr lang="en-IE" sz="3200" b="0" i="0" dirty="0">
              <a:latin typeface="Franklin Gothic Medium Cond" panose="020B0606030402020204" pitchFamily="34" charset="0"/>
            </a:rPr>
            <a:t>Next Steps!</a:t>
          </a:r>
        </a:p>
      </dgm:t>
    </dgm:pt>
    <dgm:pt modelId="{B94E8062-837D-40F0-937E-2FAED8A5B9F8}" type="parTrans" cxnId="{CF19EC5F-316B-436D-AF34-F91A72E96BDF}">
      <dgm:prSet/>
      <dgm:spPr/>
      <dgm:t>
        <a:bodyPr/>
        <a:lstStyle/>
        <a:p>
          <a:endParaRPr lang="en-US"/>
        </a:p>
      </dgm:t>
    </dgm:pt>
    <dgm:pt modelId="{33036337-D8CE-48D0-921A-656D746076EF}" type="sibTrans" cxnId="{CF19EC5F-316B-436D-AF34-F91A72E96BDF}">
      <dgm:prSet/>
      <dgm:spPr/>
      <dgm:t>
        <a:bodyPr/>
        <a:lstStyle/>
        <a:p>
          <a:endParaRPr lang="en-US"/>
        </a:p>
      </dgm:t>
    </dgm:pt>
    <dgm:pt modelId="{D79B7B1F-45D6-4DC8-8D53-A1BBD5009048}">
      <dgm:prSet custT="1"/>
      <dgm:spPr/>
      <dgm:t>
        <a:bodyPr/>
        <a:lstStyle/>
        <a:p>
          <a:pPr algn="l"/>
          <a:r>
            <a:rPr lang="en-IE" sz="2800" dirty="0">
              <a:latin typeface="Franklin Gothic Medium Cond" panose="020B0606030402020204" pitchFamily="34" charset="0"/>
            </a:rPr>
            <a:t>	          INTO Priorities      </a:t>
          </a:r>
          <a:r>
            <a:rPr lang="en-IE" sz="1600" dirty="0"/>
            <a:t>Pay Equality	                                                   Road map out of FEMPI			       Benchmarking</a:t>
          </a:r>
          <a:endParaRPr lang="en-IE" sz="1600" dirty="0">
            <a:latin typeface="Franklin Gothic Medium Cond" panose="020B0606030402020204" pitchFamily="34" charset="0"/>
          </a:endParaRPr>
        </a:p>
      </dgm:t>
    </dgm:pt>
    <dgm:pt modelId="{44EB545E-CFAC-4CFD-B789-75D5F9D85728}" type="parTrans" cxnId="{B7B0457D-99F1-4E04-BCD4-D694EBEC7F40}">
      <dgm:prSet/>
      <dgm:spPr/>
      <dgm:t>
        <a:bodyPr/>
        <a:lstStyle/>
        <a:p>
          <a:endParaRPr lang="en-US"/>
        </a:p>
      </dgm:t>
    </dgm:pt>
    <dgm:pt modelId="{40834EC8-3236-45B4-9D01-8C9BE80FE3B1}" type="sibTrans" cxnId="{B7B0457D-99F1-4E04-BCD4-D694EBEC7F40}">
      <dgm:prSet/>
      <dgm:spPr/>
      <dgm:t>
        <a:bodyPr/>
        <a:lstStyle/>
        <a:p>
          <a:endParaRPr lang="en-US"/>
        </a:p>
      </dgm:t>
    </dgm:pt>
    <dgm:pt modelId="{57B887A6-3DB4-4927-8BF2-44390EF32D7D}">
      <dgm:prSet/>
      <dgm:spPr/>
      <dgm:t>
        <a:bodyPr/>
        <a:lstStyle/>
        <a:p>
          <a:pPr algn="l"/>
          <a:r>
            <a:rPr lang="en-IE" dirty="0">
              <a:latin typeface="Franklin Gothic Medium Cond" panose="020B0606030402020204" pitchFamily="34" charset="0"/>
            </a:rPr>
            <a:t>               Next Pay Talks</a:t>
          </a:r>
        </a:p>
      </dgm:t>
    </dgm:pt>
    <dgm:pt modelId="{BC5BE0FA-7F53-4B14-8844-F6096FCEBD9F}" type="parTrans" cxnId="{3C34A832-73B2-4038-B041-B6C24D2B298F}">
      <dgm:prSet/>
      <dgm:spPr/>
      <dgm:t>
        <a:bodyPr/>
        <a:lstStyle/>
        <a:p>
          <a:endParaRPr lang="en-US"/>
        </a:p>
      </dgm:t>
    </dgm:pt>
    <dgm:pt modelId="{6A3CEED7-AC28-4E25-AEE3-CFE922F9214C}" type="sibTrans" cxnId="{3C34A832-73B2-4038-B041-B6C24D2B298F}">
      <dgm:prSet/>
      <dgm:spPr/>
      <dgm:t>
        <a:bodyPr/>
        <a:lstStyle/>
        <a:p>
          <a:endParaRPr lang="en-US"/>
        </a:p>
      </dgm:t>
    </dgm:pt>
    <dgm:pt modelId="{A8B2CCC2-6032-4980-8FF0-30DE79B3B76E}" type="pres">
      <dgm:prSet presAssocID="{E9926B14-40AF-44B6-B9B4-68C50CA8803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  <dgm:pt modelId="{14053537-6CEE-4289-922C-34860C4AC82F}" type="pres">
      <dgm:prSet presAssocID="{C091B678-AA0F-4EEE-955F-BFAB312B5E85}" presName="root" presStyleCnt="0">
        <dgm:presLayoutVars>
          <dgm:chMax/>
          <dgm:chPref val="4"/>
        </dgm:presLayoutVars>
      </dgm:prSet>
      <dgm:spPr/>
    </dgm:pt>
    <dgm:pt modelId="{5F103ECE-898A-4951-AD1C-FDF319208781}" type="pres">
      <dgm:prSet presAssocID="{C091B678-AA0F-4EEE-955F-BFAB312B5E85}" presName="rootComposite" presStyleCnt="0">
        <dgm:presLayoutVars/>
      </dgm:prSet>
      <dgm:spPr/>
    </dgm:pt>
    <dgm:pt modelId="{9FABC150-AA53-4513-B4EF-11DED9D042B0}" type="pres">
      <dgm:prSet presAssocID="{C091B678-AA0F-4EEE-955F-BFAB312B5E85}" presName="rootText" presStyleLbl="node0" presStyleIdx="0" presStyleCnt="1" custScaleX="104641" custScaleY="44246" custLinFactNeighborX="1254" custLinFactNeighborY="-1316">
        <dgm:presLayoutVars>
          <dgm:chMax/>
          <dgm:chPref val="4"/>
        </dgm:presLayoutVars>
      </dgm:prSet>
      <dgm:spPr/>
      <dgm:t>
        <a:bodyPr/>
        <a:lstStyle/>
        <a:p>
          <a:endParaRPr lang="en-IE"/>
        </a:p>
      </dgm:t>
    </dgm:pt>
    <dgm:pt modelId="{6A14D85C-A89D-4FD7-A0E0-BBF2DF1428F7}" type="pres">
      <dgm:prSet presAssocID="{C091B678-AA0F-4EEE-955F-BFAB312B5E85}" presName="childShape" presStyleCnt="0">
        <dgm:presLayoutVars>
          <dgm:chMax val="0"/>
          <dgm:chPref val="0"/>
        </dgm:presLayoutVars>
      </dgm:prSet>
      <dgm:spPr/>
    </dgm:pt>
    <dgm:pt modelId="{91ABF32C-458D-4985-99C5-198CD4BA6934}" type="pres">
      <dgm:prSet presAssocID="{D79B7B1F-45D6-4DC8-8D53-A1BBD5009048}" presName="childComposite" presStyleCnt="0">
        <dgm:presLayoutVars>
          <dgm:chMax val="0"/>
          <dgm:chPref val="0"/>
        </dgm:presLayoutVars>
      </dgm:prSet>
      <dgm:spPr/>
    </dgm:pt>
    <dgm:pt modelId="{19EF163E-FD24-41D7-B915-59C5ADD204A5}" type="pres">
      <dgm:prSet presAssocID="{D79B7B1F-45D6-4DC8-8D53-A1BBD5009048}" presName="Image" presStyleLbl="node1" presStyleIdx="0" presStyleCnt="2" custLinFactNeighborX="-39058" custLinFactNeighborY="257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E772A152-A334-4C61-BD3B-645CDC36529A}" type="pres">
      <dgm:prSet presAssocID="{D79B7B1F-45D6-4DC8-8D53-A1BBD5009048}" presName="childText" presStyleLbl="lnNode1" presStyleIdx="0" presStyleCnt="2" custScaleX="100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FF22AC4-D397-4061-A257-F422FDBC07A1}" type="pres">
      <dgm:prSet presAssocID="{57B887A6-3DB4-4927-8BF2-44390EF32D7D}" presName="childComposite" presStyleCnt="0">
        <dgm:presLayoutVars>
          <dgm:chMax val="0"/>
          <dgm:chPref val="0"/>
        </dgm:presLayoutVars>
      </dgm:prSet>
      <dgm:spPr/>
    </dgm:pt>
    <dgm:pt modelId="{B1A7E419-9964-4520-800A-E11018F43FFC}" type="pres">
      <dgm:prSet presAssocID="{57B887A6-3DB4-4927-8BF2-44390EF32D7D}" presName="Image" presStyleLbl="node1" presStyleIdx="1" presStyleCnt="2" custLinFactNeighborX="-38713" custLinFactNeighborY="-108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B6A053AE-5A45-40DA-B127-1F91C22EB594}" type="pres">
      <dgm:prSet presAssocID="{57B887A6-3DB4-4927-8BF2-44390EF32D7D}" presName="childText" presStyleLbl="lnNode1" presStyleIdx="1" presStyleCnt="2" custScaleX="988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EDFD4134-B374-4D92-8774-71CF011F5F9A}" type="presOf" srcId="{D79B7B1F-45D6-4DC8-8D53-A1BBD5009048}" destId="{E772A152-A334-4C61-BD3B-645CDC36529A}" srcOrd="0" destOrd="0" presId="urn:microsoft.com/office/officeart/2008/layout/PictureAccentList"/>
    <dgm:cxn modelId="{B7B0457D-99F1-4E04-BCD4-D694EBEC7F40}" srcId="{C091B678-AA0F-4EEE-955F-BFAB312B5E85}" destId="{D79B7B1F-45D6-4DC8-8D53-A1BBD5009048}" srcOrd="0" destOrd="0" parTransId="{44EB545E-CFAC-4CFD-B789-75D5F9D85728}" sibTransId="{40834EC8-3236-45B4-9D01-8C9BE80FE3B1}"/>
    <dgm:cxn modelId="{9088E3B5-C753-4A4E-B766-B85CB9B27944}" type="presOf" srcId="{57B887A6-3DB4-4927-8BF2-44390EF32D7D}" destId="{B6A053AE-5A45-40DA-B127-1F91C22EB594}" srcOrd="0" destOrd="0" presId="urn:microsoft.com/office/officeart/2008/layout/PictureAccentList"/>
    <dgm:cxn modelId="{AF938253-2BBF-430D-902E-BE45D8D6B276}" type="presOf" srcId="{C091B678-AA0F-4EEE-955F-BFAB312B5E85}" destId="{9FABC150-AA53-4513-B4EF-11DED9D042B0}" srcOrd="0" destOrd="0" presId="urn:microsoft.com/office/officeart/2008/layout/PictureAccentList"/>
    <dgm:cxn modelId="{CF19EC5F-316B-436D-AF34-F91A72E96BDF}" srcId="{E9926B14-40AF-44B6-B9B4-68C50CA8803E}" destId="{C091B678-AA0F-4EEE-955F-BFAB312B5E85}" srcOrd="0" destOrd="0" parTransId="{B94E8062-837D-40F0-937E-2FAED8A5B9F8}" sibTransId="{33036337-D8CE-48D0-921A-656D746076EF}"/>
    <dgm:cxn modelId="{016A4BE2-9EF9-4224-8455-86BDE88F4E48}" type="presOf" srcId="{E9926B14-40AF-44B6-B9B4-68C50CA8803E}" destId="{A8B2CCC2-6032-4980-8FF0-30DE79B3B76E}" srcOrd="0" destOrd="0" presId="urn:microsoft.com/office/officeart/2008/layout/PictureAccentList"/>
    <dgm:cxn modelId="{3C34A832-73B2-4038-B041-B6C24D2B298F}" srcId="{C091B678-AA0F-4EEE-955F-BFAB312B5E85}" destId="{57B887A6-3DB4-4927-8BF2-44390EF32D7D}" srcOrd="1" destOrd="0" parTransId="{BC5BE0FA-7F53-4B14-8844-F6096FCEBD9F}" sibTransId="{6A3CEED7-AC28-4E25-AEE3-CFE922F9214C}"/>
    <dgm:cxn modelId="{F8CC7607-3C1A-4835-9668-D625195CF0D4}" type="presParOf" srcId="{A8B2CCC2-6032-4980-8FF0-30DE79B3B76E}" destId="{14053537-6CEE-4289-922C-34860C4AC82F}" srcOrd="0" destOrd="0" presId="urn:microsoft.com/office/officeart/2008/layout/PictureAccentList"/>
    <dgm:cxn modelId="{03FA1F57-23CD-47AF-87E1-B109B6103386}" type="presParOf" srcId="{14053537-6CEE-4289-922C-34860C4AC82F}" destId="{5F103ECE-898A-4951-AD1C-FDF319208781}" srcOrd="0" destOrd="0" presId="urn:microsoft.com/office/officeart/2008/layout/PictureAccentList"/>
    <dgm:cxn modelId="{348F5129-0116-4058-80EE-1EB951010606}" type="presParOf" srcId="{5F103ECE-898A-4951-AD1C-FDF319208781}" destId="{9FABC150-AA53-4513-B4EF-11DED9D042B0}" srcOrd="0" destOrd="0" presId="urn:microsoft.com/office/officeart/2008/layout/PictureAccentList"/>
    <dgm:cxn modelId="{51A3E087-16CD-4424-8C7D-4F1DF40E906E}" type="presParOf" srcId="{14053537-6CEE-4289-922C-34860C4AC82F}" destId="{6A14D85C-A89D-4FD7-A0E0-BBF2DF1428F7}" srcOrd="1" destOrd="0" presId="urn:microsoft.com/office/officeart/2008/layout/PictureAccentList"/>
    <dgm:cxn modelId="{0F19FDDB-BD1F-4F1A-A9B1-D07B72385FEF}" type="presParOf" srcId="{6A14D85C-A89D-4FD7-A0E0-BBF2DF1428F7}" destId="{91ABF32C-458D-4985-99C5-198CD4BA6934}" srcOrd="0" destOrd="0" presId="urn:microsoft.com/office/officeart/2008/layout/PictureAccentList"/>
    <dgm:cxn modelId="{81E564CD-C168-438D-916A-CDAE15394FC2}" type="presParOf" srcId="{91ABF32C-458D-4985-99C5-198CD4BA6934}" destId="{19EF163E-FD24-41D7-B915-59C5ADD204A5}" srcOrd="0" destOrd="0" presId="urn:microsoft.com/office/officeart/2008/layout/PictureAccentList"/>
    <dgm:cxn modelId="{ED9F7086-128B-42D2-9FBB-8EBF6DF95DD3}" type="presParOf" srcId="{91ABF32C-458D-4985-99C5-198CD4BA6934}" destId="{E772A152-A334-4C61-BD3B-645CDC36529A}" srcOrd="1" destOrd="0" presId="urn:microsoft.com/office/officeart/2008/layout/PictureAccentList"/>
    <dgm:cxn modelId="{414863E0-289B-4CF7-A706-A9AC33A4AF9A}" type="presParOf" srcId="{6A14D85C-A89D-4FD7-A0E0-BBF2DF1428F7}" destId="{5FF22AC4-D397-4061-A257-F422FDBC07A1}" srcOrd="1" destOrd="0" presId="urn:microsoft.com/office/officeart/2008/layout/PictureAccentList"/>
    <dgm:cxn modelId="{E92EBFCB-A19F-48C8-B824-3AE2C68E1244}" type="presParOf" srcId="{5FF22AC4-D397-4061-A257-F422FDBC07A1}" destId="{B1A7E419-9964-4520-800A-E11018F43FFC}" srcOrd="0" destOrd="0" presId="urn:microsoft.com/office/officeart/2008/layout/PictureAccentList"/>
    <dgm:cxn modelId="{42218027-749A-4060-A99D-3CB01DCECA79}" type="presParOf" srcId="{5FF22AC4-D397-4061-A257-F422FDBC07A1}" destId="{B6A053AE-5A45-40DA-B127-1F91C22EB59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35CDFBB-7FC3-47FF-84D6-7FB787A18202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D2B2B7-0FA3-4821-A70C-63180DE6D0D7}">
      <dgm:prSet/>
      <dgm:spPr/>
      <dgm:t>
        <a:bodyPr/>
        <a:lstStyle/>
        <a:p>
          <a:r>
            <a:rPr lang="en-IE" b="0" dirty="0">
              <a:latin typeface="Franklin Gothic Medium Cond" panose="020B0606030402020204" pitchFamily="34" charset="0"/>
            </a:rPr>
            <a:t>Restoring Posts</a:t>
          </a:r>
        </a:p>
      </dgm:t>
    </dgm:pt>
    <dgm:pt modelId="{CDBBB663-63BF-4E60-80BB-905058957408}" type="parTrans" cxnId="{E05965FF-7E5C-4B76-AB95-328C002E9B32}">
      <dgm:prSet/>
      <dgm:spPr/>
      <dgm:t>
        <a:bodyPr/>
        <a:lstStyle/>
        <a:p>
          <a:endParaRPr lang="en-US"/>
        </a:p>
      </dgm:t>
    </dgm:pt>
    <dgm:pt modelId="{50056127-9255-4D0F-80F5-A3BFE1CE1528}" type="sibTrans" cxnId="{E05965FF-7E5C-4B76-AB95-328C002E9B32}">
      <dgm:prSet/>
      <dgm:spPr/>
      <dgm:t>
        <a:bodyPr/>
        <a:lstStyle/>
        <a:p>
          <a:endParaRPr lang="en-US"/>
        </a:p>
      </dgm:t>
    </dgm:pt>
    <dgm:pt modelId="{71DA9271-8735-4B5F-A351-CA3669E209CF}">
      <dgm:prSet/>
      <dgm:spPr/>
      <dgm:t>
        <a:bodyPr/>
        <a:lstStyle/>
        <a:p>
          <a:r>
            <a:rPr lang="en-IE" dirty="0">
              <a:latin typeface="Franklin Gothic Medium Cond" panose="020B0606030402020204" pitchFamily="34" charset="0"/>
            </a:rPr>
            <a:t>Commencement of restoration of posts</a:t>
          </a:r>
        </a:p>
      </dgm:t>
    </dgm:pt>
    <dgm:pt modelId="{6849BC48-6F99-457A-A202-6A32DEACFEB7}" type="parTrans" cxnId="{105D1C08-09EF-4BF9-8C5B-2F4C47D58DBC}">
      <dgm:prSet/>
      <dgm:spPr/>
      <dgm:t>
        <a:bodyPr/>
        <a:lstStyle/>
        <a:p>
          <a:endParaRPr lang="en-US"/>
        </a:p>
      </dgm:t>
    </dgm:pt>
    <dgm:pt modelId="{53D80A03-1CE0-4FA6-BDE7-C56EF39FEEBF}" type="sibTrans" cxnId="{105D1C08-09EF-4BF9-8C5B-2F4C47D58DBC}">
      <dgm:prSet/>
      <dgm:spPr/>
      <dgm:t>
        <a:bodyPr/>
        <a:lstStyle/>
        <a:p>
          <a:endParaRPr lang="en-US"/>
        </a:p>
      </dgm:t>
    </dgm:pt>
    <dgm:pt modelId="{07E1FC07-3C2D-453E-AAD6-C725F66E8FA4}">
      <dgm:prSet/>
      <dgm:spPr/>
      <dgm:t>
        <a:bodyPr/>
        <a:lstStyle/>
        <a:p>
          <a:r>
            <a:rPr lang="en-IE" dirty="0">
              <a:latin typeface="Franklin Gothic Medium Cond" panose="020B0606030402020204" pitchFamily="34" charset="0"/>
            </a:rPr>
            <a:t>Selection process</a:t>
          </a:r>
        </a:p>
      </dgm:t>
    </dgm:pt>
    <dgm:pt modelId="{B81B3DC9-C278-4D0F-8CDD-BAE9E7F0C1B3}" type="parTrans" cxnId="{8CCB79B5-A942-40FA-9FFB-D9294B6D29D3}">
      <dgm:prSet/>
      <dgm:spPr/>
      <dgm:t>
        <a:bodyPr/>
        <a:lstStyle/>
        <a:p>
          <a:endParaRPr lang="en-US"/>
        </a:p>
      </dgm:t>
    </dgm:pt>
    <dgm:pt modelId="{73477FA5-D6BE-488C-A692-22E973FCB335}" type="sibTrans" cxnId="{8CCB79B5-A942-40FA-9FFB-D9294B6D29D3}">
      <dgm:prSet/>
      <dgm:spPr/>
      <dgm:t>
        <a:bodyPr/>
        <a:lstStyle/>
        <a:p>
          <a:endParaRPr lang="en-US"/>
        </a:p>
      </dgm:t>
    </dgm:pt>
    <dgm:pt modelId="{913FE97D-6804-44F2-B95F-C3362C5F6DE1}">
      <dgm:prSet/>
      <dgm:spPr/>
      <dgm:t>
        <a:bodyPr/>
        <a:lstStyle/>
        <a:p>
          <a:r>
            <a:rPr lang="en-IE" dirty="0">
              <a:latin typeface="Franklin Gothic Medium Cond" panose="020B0606030402020204" pitchFamily="34" charset="0"/>
            </a:rPr>
            <a:t>Rewarding up-skilling</a:t>
          </a:r>
        </a:p>
      </dgm:t>
    </dgm:pt>
    <dgm:pt modelId="{9BE941B4-C049-417A-AB86-AF87D81A0DA1}" type="parTrans" cxnId="{49521E90-565F-49CB-A7FF-6B1997407B4C}">
      <dgm:prSet/>
      <dgm:spPr/>
      <dgm:t>
        <a:bodyPr/>
        <a:lstStyle/>
        <a:p>
          <a:endParaRPr lang="en-US"/>
        </a:p>
      </dgm:t>
    </dgm:pt>
    <dgm:pt modelId="{170B9E0E-0DA9-4AD1-8698-3D8F0D0C666F}" type="sibTrans" cxnId="{49521E90-565F-49CB-A7FF-6B1997407B4C}">
      <dgm:prSet/>
      <dgm:spPr/>
      <dgm:t>
        <a:bodyPr/>
        <a:lstStyle/>
        <a:p>
          <a:endParaRPr lang="en-US"/>
        </a:p>
      </dgm:t>
    </dgm:pt>
    <dgm:pt modelId="{181735F7-1EB0-47B0-91EB-D4280D4B93DF}">
      <dgm:prSet/>
      <dgm:spPr/>
      <dgm:t>
        <a:bodyPr/>
        <a:lstStyle/>
        <a:p>
          <a:r>
            <a:rPr lang="en-IE" dirty="0">
              <a:latin typeface="Franklin Gothic Medium Cond" panose="020B0606030402020204" pitchFamily="34" charset="0"/>
            </a:rPr>
            <a:t>Support for CPD</a:t>
          </a:r>
        </a:p>
      </dgm:t>
    </dgm:pt>
    <dgm:pt modelId="{1372E5A4-D0BC-4B51-99A4-D6FE489EB953}" type="parTrans" cxnId="{7DD2457C-ABDF-4B7A-83E6-66EEA12ED331}">
      <dgm:prSet/>
      <dgm:spPr/>
      <dgm:t>
        <a:bodyPr/>
        <a:lstStyle/>
        <a:p>
          <a:endParaRPr lang="en-US"/>
        </a:p>
      </dgm:t>
    </dgm:pt>
    <dgm:pt modelId="{60101E0B-4FF5-4394-A592-9614F4B163B5}" type="sibTrans" cxnId="{7DD2457C-ABDF-4B7A-83E6-66EEA12ED331}">
      <dgm:prSet/>
      <dgm:spPr/>
      <dgm:t>
        <a:bodyPr/>
        <a:lstStyle/>
        <a:p>
          <a:endParaRPr lang="en-US"/>
        </a:p>
      </dgm:t>
    </dgm:pt>
    <dgm:pt modelId="{A81E55B1-F6B9-4D61-BBE5-7B1BD9C30661}">
      <dgm:prSet/>
      <dgm:spPr/>
      <dgm:t>
        <a:bodyPr/>
        <a:lstStyle/>
        <a:p>
          <a:r>
            <a:rPr lang="en-IE" dirty="0">
              <a:latin typeface="Franklin Gothic Medium Cond" panose="020B0606030402020204" pitchFamily="34" charset="0"/>
            </a:rPr>
            <a:t>Support for Study</a:t>
          </a:r>
        </a:p>
      </dgm:t>
    </dgm:pt>
    <dgm:pt modelId="{3E93A3C9-2B80-4824-BA0B-A970C0E2749F}" type="parTrans" cxnId="{4D5A2D41-AFFC-49F2-AD6B-C4BF78DB1F02}">
      <dgm:prSet/>
      <dgm:spPr/>
      <dgm:t>
        <a:bodyPr/>
        <a:lstStyle/>
        <a:p>
          <a:endParaRPr lang="en-US"/>
        </a:p>
      </dgm:t>
    </dgm:pt>
    <dgm:pt modelId="{51AE8857-7CA6-4DFB-A6D9-FD683ACE3513}" type="sibTrans" cxnId="{4D5A2D41-AFFC-49F2-AD6B-C4BF78DB1F02}">
      <dgm:prSet/>
      <dgm:spPr/>
      <dgm:t>
        <a:bodyPr/>
        <a:lstStyle/>
        <a:p>
          <a:endParaRPr lang="en-US"/>
        </a:p>
      </dgm:t>
    </dgm:pt>
    <dgm:pt modelId="{2D8625DD-D257-420C-B52F-C3B6C29F9C6F}">
      <dgm:prSet/>
      <dgm:spPr/>
      <dgm:t>
        <a:bodyPr/>
        <a:lstStyle/>
        <a:p>
          <a:r>
            <a:rPr lang="en-IE" dirty="0">
              <a:latin typeface="Franklin Gothic Medium Cond" panose="020B0606030402020204" pitchFamily="34" charset="0"/>
            </a:rPr>
            <a:t>Influencing the Profession</a:t>
          </a:r>
        </a:p>
      </dgm:t>
    </dgm:pt>
    <dgm:pt modelId="{79E9DA74-EC6F-4901-A9C9-9C6BA6C192B4}" type="parTrans" cxnId="{AF659E80-EAE8-4938-B99F-653905B0A82C}">
      <dgm:prSet/>
      <dgm:spPr/>
      <dgm:t>
        <a:bodyPr/>
        <a:lstStyle/>
        <a:p>
          <a:endParaRPr lang="en-US"/>
        </a:p>
      </dgm:t>
    </dgm:pt>
    <dgm:pt modelId="{B83C742E-D734-495D-934D-DD6E9AB3BC1C}" type="sibTrans" cxnId="{AF659E80-EAE8-4938-B99F-653905B0A82C}">
      <dgm:prSet/>
      <dgm:spPr/>
      <dgm:t>
        <a:bodyPr/>
        <a:lstStyle/>
        <a:p>
          <a:endParaRPr lang="en-US"/>
        </a:p>
      </dgm:t>
    </dgm:pt>
    <dgm:pt modelId="{BB9D9ACB-7A1B-4654-86F1-7FEF4E155117}">
      <dgm:prSet/>
      <dgm:spPr/>
      <dgm:t>
        <a:bodyPr/>
        <a:lstStyle/>
        <a:p>
          <a:r>
            <a:rPr lang="en-IE" dirty="0">
              <a:latin typeface="Franklin Gothic Medium Cond" panose="020B0606030402020204" pitchFamily="34" charset="0"/>
            </a:rPr>
            <a:t>NCCA</a:t>
          </a:r>
        </a:p>
      </dgm:t>
    </dgm:pt>
    <dgm:pt modelId="{69A01A3A-22C5-452B-AEAC-14B5F4307C80}" type="parTrans" cxnId="{2E9288EC-05E4-45CC-9913-A7E6810801C4}">
      <dgm:prSet/>
      <dgm:spPr/>
      <dgm:t>
        <a:bodyPr/>
        <a:lstStyle/>
        <a:p>
          <a:endParaRPr lang="en-US"/>
        </a:p>
      </dgm:t>
    </dgm:pt>
    <dgm:pt modelId="{3802DC0B-678A-4D56-8F6C-CE2C58A3A6DE}" type="sibTrans" cxnId="{2E9288EC-05E4-45CC-9913-A7E6810801C4}">
      <dgm:prSet/>
      <dgm:spPr/>
      <dgm:t>
        <a:bodyPr/>
        <a:lstStyle/>
        <a:p>
          <a:endParaRPr lang="en-US"/>
        </a:p>
      </dgm:t>
    </dgm:pt>
    <dgm:pt modelId="{A281304C-5BD0-4A07-9262-00619D5649C1}">
      <dgm:prSet/>
      <dgm:spPr/>
      <dgm:t>
        <a:bodyPr/>
        <a:lstStyle/>
        <a:p>
          <a:r>
            <a:rPr lang="en-IE" dirty="0">
              <a:latin typeface="Franklin Gothic Medium Cond" panose="020B0606030402020204" pitchFamily="34" charset="0"/>
            </a:rPr>
            <a:t>Teaching Council</a:t>
          </a:r>
        </a:p>
      </dgm:t>
    </dgm:pt>
    <dgm:pt modelId="{15F16B16-192A-4CB1-A6A5-B983370EBDDE}" type="parTrans" cxnId="{76A06A69-F7F5-4FA7-B158-E6B070187B0E}">
      <dgm:prSet/>
      <dgm:spPr/>
      <dgm:t>
        <a:bodyPr/>
        <a:lstStyle/>
        <a:p>
          <a:endParaRPr lang="en-US"/>
        </a:p>
      </dgm:t>
    </dgm:pt>
    <dgm:pt modelId="{4E44CEAD-A695-4B8B-8CE8-DBCFBC62C729}" type="sibTrans" cxnId="{76A06A69-F7F5-4FA7-B158-E6B070187B0E}">
      <dgm:prSet/>
      <dgm:spPr/>
      <dgm:t>
        <a:bodyPr/>
        <a:lstStyle/>
        <a:p>
          <a:endParaRPr lang="en-US"/>
        </a:p>
      </dgm:t>
    </dgm:pt>
    <dgm:pt modelId="{6B1974CD-4534-4705-8946-CC4E125944B0}">
      <dgm:prSet/>
      <dgm:spPr/>
      <dgm:t>
        <a:bodyPr/>
        <a:lstStyle/>
        <a:p>
          <a:r>
            <a:rPr lang="en-IE" dirty="0">
              <a:latin typeface="Franklin Gothic Medium Cond" panose="020B0606030402020204" pitchFamily="34" charset="0"/>
            </a:rPr>
            <a:t>Colleges of Education</a:t>
          </a:r>
        </a:p>
      </dgm:t>
    </dgm:pt>
    <dgm:pt modelId="{B5693A63-D624-4FD6-B665-3A4EC45C27C4}" type="parTrans" cxnId="{5D6083F3-0E8C-4AE9-82C4-F44D100AC855}">
      <dgm:prSet/>
      <dgm:spPr/>
      <dgm:t>
        <a:bodyPr/>
        <a:lstStyle/>
        <a:p>
          <a:endParaRPr lang="en-US"/>
        </a:p>
      </dgm:t>
    </dgm:pt>
    <dgm:pt modelId="{1D2203FE-3035-43E2-8971-B85A216B9140}" type="sibTrans" cxnId="{5D6083F3-0E8C-4AE9-82C4-F44D100AC855}">
      <dgm:prSet/>
      <dgm:spPr/>
      <dgm:t>
        <a:bodyPr/>
        <a:lstStyle/>
        <a:p>
          <a:endParaRPr lang="en-US"/>
        </a:p>
      </dgm:t>
    </dgm:pt>
    <dgm:pt modelId="{8495456A-024D-4DAB-8882-6B178B94C75D}">
      <dgm:prSet/>
      <dgm:spPr/>
      <dgm:t>
        <a:bodyPr/>
        <a:lstStyle/>
        <a:p>
          <a:r>
            <a:rPr lang="en-IE" dirty="0">
              <a:latin typeface="Franklin Gothic Medium Cond" panose="020B0606030402020204" pitchFamily="34" charset="0"/>
            </a:rPr>
            <a:t>Professional Development</a:t>
          </a:r>
        </a:p>
      </dgm:t>
    </dgm:pt>
    <dgm:pt modelId="{08318C35-EDA6-4E5A-914E-2310FB46D904}" type="parTrans" cxnId="{60079750-189E-4682-A639-EE532478BC90}">
      <dgm:prSet/>
      <dgm:spPr/>
      <dgm:t>
        <a:bodyPr/>
        <a:lstStyle/>
        <a:p>
          <a:endParaRPr lang="en-US"/>
        </a:p>
      </dgm:t>
    </dgm:pt>
    <dgm:pt modelId="{6F855493-E597-4793-98B7-FCA229F0FFDA}" type="sibTrans" cxnId="{60079750-189E-4682-A639-EE532478BC90}">
      <dgm:prSet/>
      <dgm:spPr/>
      <dgm:t>
        <a:bodyPr/>
        <a:lstStyle/>
        <a:p>
          <a:endParaRPr lang="en-US"/>
        </a:p>
      </dgm:t>
    </dgm:pt>
    <dgm:pt modelId="{6041C74D-3DEC-47C7-B862-921BA8EC7577}" type="pres">
      <dgm:prSet presAssocID="{635CDFBB-7FC3-47FF-84D6-7FB787A182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DE9449B6-A857-4FEB-9EC1-C12FA1AEA5F3}" type="pres">
      <dgm:prSet presAssocID="{02D2B2B7-0FA3-4821-A70C-63180DE6D0D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DC85CB7-C12E-47A1-A7E8-D2AF21450D15}" type="pres">
      <dgm:prSet presAssocID="{02D2B2B7-0FA3-4821-A70C-63180DE6D0D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ED30C46-4378-44BB-B663-EBC1CF24DC40}" type="pres">
      <dgm:prSet presAssocID="{913FE97D-6804-44F2-B95F-C3362C5F6DE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60423DF-8E3A-43AA-B7E5-E4F3BF2B8A91}" type="pres">
      <dgm:prSet presAssocID="{913FE97D-6804-44F2-B95F-C3362C5F6DE1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FDA5FD6-AB06-40AF-8347-D0AF0DF7A55C}" type="pres">
      <dgm:prSet presAssocID="{2D8625DD-D257-420C-B52F-C3B6C29F9C6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03D6DAE-7036-4251-A099-1B3A25833297}" type="pres">
      <dgm:prSet presAssocID="{2D8625DD-D257-420C-B52F-C3B6C29F9C6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49521E90-565F-49CB-A7FF-6B1997407B4C}" srcId="{635CDFBB-7FC3-47FF-84D6-7FB787A18202}" destId="{913FE97D-6804-44F2-B95F-C3362C5F6DE1}" srcOrd="1" destOrd="0" parTransId="{9BE941B4-C049-417A-AB86-AF87D81A0DA1}" sibTransId="{170B9E0E-0DA9-4AD1-8698-3D8F0D0C666F}"/>
    <dgm:cxn modelId="{9DF5CC56-D2F2-4E80-9507-7DAF5D8A0435}" type="presOf" srcId="{BB9D9ACB-7A1B-4654-86F1-7FEF4E155117}" destId="{C03D6DAE-7036-4251-A099-1B3A25833297}" srcOrd="0" destOrd="0" presId="urn:microsoft.com/office/officeart/2005/8/layout/vList2"/>
    <dgm:cxn modelId="{0B4778E0-90F4-4BEC-9589-B79C1CAC5CC7}" type="presOf" srcId="{2D8625DD-D257-420C-B52F-C3B6C29F9C6F}" destId="{9FDA5FD6-AB06-40AF-8347-D0AF0DF7A55C}" srcOrd="0" destOrd="0" presId="urn:microsoft.com/office/officeart/2005/8/layout/vList2"/>
    <dgm:cxn modelId="{5D6083F3-0E8C-4AE9-82C4-F44D100AC855}" srcId="{2D8625DD-D257-420C-B52F-C3B6C29F9C6F}" destId="{6B1974CD-4534-4705-8946-CC4E125944B0}" srcOrd="2" destOrd="0" parTransId="{B5693A63-D624-4FD6-B665-3A4EC45C27C4}" sibTransId="{1D2203FE-3035-43E2-8971-B85A216B9140}"/>
    <dgm:cxn modelId="{2E9288EC-05E4-45CC-9913-A7E6810801C4}" srcId="{2D8625DD-D257-420C-B52F-C3B6C29F9C6F}" destId="{BB9D9ACB-7A1B-4654-86F1-7FEF4E155117}" srcOrd="0" destOrd="0" parTransId="{69A01A3A-22C5-452B-AEAC-14B5F4307C80}" sibTransId="{3802DC0B-678A-4D56-8F6C-CE2C58A3A6DE}"/>
    <dgm:cxn modelId="{69281961-D8F3-430A-B168-E6BE13E868E3}" type="presOf" srcId="{635CDFBB-7FC3-47FF-84D6-7FB787A18202}" destId="{6041C74D-3DEC-47C7-B862-921BA8EC7577}" srcOrd="0" destOrd="0" presId="urn:microsoft.com/office/officeart/2005/8/layout/vList2"/>
    <dgm:cxn modelId="{06CBE96B-B156-4B4B-BE4D-0856CE100AED}" type="presOf" srcId="{A281304C-5BD0-4A07-9262-00619D5649C1}" destId="{C03D6DAE-7036-4251-A099-1B3A25833297}" srcOrd="0" destOrd="1" presId="urn:microsoft.com/office/officeart/2005/8/layout/vList2"/>
    <dgm:cxn modelId="{8CCB79B5-A942-40FA-9FFB-D9294B6D29D3}" srcId="{02D2B2B7-0FA3-4821-A70C-63180DE6D0D7}" destId="{07E1FC07-3C2D-453E-AAD6-C725F66E8FA4}" srcOrd="1" destOrd="0" parTransId="{B81B3DC9-C278-4D0F-8CDD-BAE9E7F0C1B3}" sibTransId="{73477FA5-D6BE-488C-A692-22E973FCB335}"/>
    <dgm:cxn modelId="{76A06A69-F7F5-4FA7-B158-E6B070187B0E}" srcId="{2D8625DD-D257-420C-B52F-C3B6C29F9C6F}" destId="{A281304C-5BD0-4A07-9262-00619D5649C1}" srcOrd="1" destOrd="0" parTransId="{15F16B16-192A-4CB1-A6A5-B983370EBDDE}" sibTransId="{4E44CEAD-A695-4B8B-8CE8-DBCFBC62C729}"/>
    <dgm:cxn modelId="{4D5A2D41-AFFC-49F2-AD6B-C4BF78DB1F02}" srcId="{913FE97D-6804-44F2-B95F-C3362C5F6DE1}" destId="{A81E55B1-F6B9-4D61-BBE5-7B1BD9C30661}" srcOrd="1" destOrd="0" parTransId="{3E93A3C9-2B80-4824-BA0B-A970C0E2749F}" sibTransId="{51AE8857-7CA6-4DFB-A6D9-FD683ACE3513}"/>
    <dgm:cxn modelId="{AF659E80-EAE8-4938-B99F-653905B0A82C}" srcId="{635CDFBB-7FC3-47FF-84D6-7FB787A18202}" destId="{2D8625DD-D257-420C-B52F-C3B6C29F9C6F}" srcOrd="2" destOrd="0" parTransId="{79E9DA74-EC6F-4901-A9C9-9C6BA6C192B4}" sibTransId="{B83C742E-D734-495D-934D-DD6E9AB3BC1C}"/>
    <dgm:cxn modelId="{105D1C08-09EF-4BF9-8C5B-2F4C47D58DBC}" srcId="{02D2B2B7-0FA3-4821-A70C-63180DE6D0D7}" destId="{71DA9271-8735-4B5F-A351-CA3669E209CF}" srcOrd="0" destOrd="0" parTransId="{6849BC48-6F99-457A-A202-6A32DEACFEB7}" sibTransId="{53D80A03-1CE0-4FA6-BDE7-C56EF39FEEBF}"/>
    <dgm:cxn modelId="{60079750-189E-4682-A639-EE532478BC90}" srcId="{2D8625DD-D257-420C-B52F-C3B6C29F9C6F}" destId="{8495456A-024D-4DAB-8882-6B178B94C75D}" srcOrd="3" destOrd="0" parTransId="{08318C35-EDA6-4E5A-914E-2310FB46D904}" sibTransId="{6F855493-E597-4793-98B7-FCA229F0FFDA}"/>
    <dgm:cxn modelId="{87C1BD19-DEA4-4E5B-AC34-B72FD3270F4B}" type="presOf" srcId="{07E1FC07-3C2D-453E-AAD6-C725F66E8FA4}" destId="{2DC85CB7-C12E-47A1-A7E8-D2AF21450D15}" srcOrd="0" destOrd="1" presId="urn:microsoft.com/office/officeart/2005/8/layout/vList2"/>
    <dgm:cxn modelId="{8FF6678A-327E-4444-8D91-7DB3F4090E93}" type="presOf" srcId="{71DA9271-8735-4B5F-A351-CA3669E209CF}" destId="{2DC85CB7-C12E-47A1-A7E8-D2AF21450D15}" srcOrd="0" destOrd="0" presId="urn:microsoft.com/office/officeart/2005/8/layout/vList2"/>
    <dgm:cxn modelId="{23DA7E23-B8DF-4D03-A049-DE83A7A53318}" type="presOf" srcId="{8495456A-024D-4DAB-8882-6B178B94C75D}" destId="{C03D6DAE-7036-4251-A099-1B3A25833297}" srcOrd="0" destOrd="3" presId="urn:microsoft.com/office/officeart/2005/8/layout/vList2"/>
    <dgm:cxn modelId="{ECC40068-C578-4B3D-AC1D-A269BBED53F8}" type="presOf" srcId="{181735F7-1EB0-47B0-91EB-D4280D4B93DF}" destId="{660423DF-8E3A-43AA-B7E5-E4F3BF2B8A91}" srcOrd="0" destOrd="0" presId="urn:microsoft.com/office/officeart/2005/8/layout/vList2"/>
    <dgm:cxn modelId="{60B3E923-3086-43DB-B913-89A63C87948D}" type="presOf" srcId="{913FE97D-6804-44F2-B95F-C3362C5F6DE1}" destId="{CED30C46-4378-44BB-B663-EBC1CF24DC40}" srcOrd="0" destOrd="0" presId="urn:microsoft.com/office/officeart/2005/8/layout/vList2"/>
    <dgm:cxn modelId="{82A20BBE-B84E-4099-8C96-211428F69FDB}" type="presOf" srcId="{6B1974CD-4534-4705-8946-CC4E125944B0}" destId="{C03D6DAE-7036-4251-A099-1B3A25833297}" srcOrd="0" destOrd="2" presId="urn:microsoft.com/office/officeart/2005/8/layout/vList2"/>
    <dgm:cxn modelId="{E05965FF-7E5C-4B76-AB95-328C002E9B32}" srcId="{635CDFBB-7FC3-47FF-84D6-7FB787A18202}" destId="{02D2B2B7-0FA3-4821-A70C-63180DE6D0D7}" srcOrd="0" destOrd="0" parTransId="{CDBBB663-63BF-4E60-80BB-905058957408}" sibTransId="{50056127-9255-4D0F-80F5-A3BFE1CE1528}"/>
    <dgm:cxn modelId="{543C4635-13AB-4EDF-A7B5-E17A4D443234}" type="presOf" srcId="{A81E55B1-F6B9-4D61-BBE5-7B1BD9C30661}" destId="{660423DF-8E3A-43AA-B7E5-E4F3BF2B8A91}" srcOrd="0" destOrd="1" presId="urn:microsoft.com/office/officeart/2005/8/layout/vList2"/>
    <dgm:cxn modelId="{1D51E28E-A95F-465D-821E-B060D7D33E3E}" type="presOf" srcId="{02D2B2B7-0FA3-4821-A70C-63180DE6D0D7}" destId="{DE9449B6-A857-4FEB-9EC1-C12FA1AEA5F3}" srcOrd="0" destOrd="0" presId="urn:microsoft.com/office/officeart/2005/8/layout/vList2"/>
    <dgm:cxn modelId="{7DD2457C-ABDF-4B7A-83E6-66EEA12ED331}" srcId="{913FE97D-6804-44F2-B95F-C3362C5F6DE1}" destId="{181735F7-1EB0-47B0-91EB-D4280D4B93DF}" srcOrd="0" destOrd="0" parTransId="{1372E5A4-D0BC-4B51-99A4-D6FE489EB953}" sibTransId="{60101E0B-4FF5-4394-A592-9614F4B163B5}"/>
    <dgm:cxn modelId="{DC5F22BE-5552-4886-B680-CBC09F4CA923}" type="presParOf" srcId="{6041C74D-3DEC-47C7-B862-921BA8EC7577}" destId="{DE9449B6-A857-4FEB-9EC1-C12FA1AEA5F3}" srcOrd="0" destOrd="0" presId="urn:microsoft.com/office/officeart/2005/8/layout/vList2"/>
    <dgm:cxn modelId="{8CCB5EC5-7338-4E9C-8D8C-87B6906606CC}" type="presParOf" srcId="{6041C74D-3DEC-47C7-B862-921BA8EC7577}" destId="{2DC85CB7-C12E-47A1-A7E8-D2AF21450D15}" srcOrd="1" destOrd="0" presId="urn:microsoft.com/office/officeart/2005/8/layout/vList2"/>
    <dgm:cxn modelId="{9D259B4B-1E9E-4934-9A37-F2DD40C3AAB4}" type="presParOf" srcId="{6041C74D-3DEC-47C7-B862-921BA8EC7577}" destId="{CED30C46-4378-44BB-B663-EBC1CF24DC40}" srcOrd="2" destOrd="0" presId="urn:microsoft.com/office/officeart/2005/8/layout/vList2"/>
    <dgm:cxn modelId="{24465108-5291-4299-B67E-F30DA055CBA6}" type="presParOf" srcId="{6041C74D-3DEC-47C7-B862-921BA8EC7577}" destId="{660423DF-8E3A-43AA-B7E5-E4F3BF2B8A91}" srcOrd="3" destOrd="0" presId="urn:microsoft.com/office/officeart/2005/8/layout/vList2"/>
    <dgm:cxn modelId="{08838615-F3C9-4FBB-AF20-9777D64A5BF5}" type="presParOf" srcId="{6041C74D-3DEC-47C7-B862-921BA8EC7577}" destId="{9FDA5FD6-AB06-40AF-8347-D0AF0DF7A55C}" srcOrd="4" destOrd="0" presId="urn:microsoft.com/office/officeart/2005/8/layout/vList2"/>
    <dgm:cxn modelId="{7E3E60A4-1F7C-4CD2-B8B6-6278707DFFCB}" type="presParOf" srcId="{6041C74D-3DEC-47C7-B862-921BA8EC7577}" destId="{C03D6DAE-7036-4251-A099-1B3A2583329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77A336-917A-4D1C-8B21-E63606D2D312}" type="doc">
      <dgm:prSet loTypeId="urn:microsoft.com/office/officeart/2005/8/layout/cycle8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39F6CF-450A-4947-89D0-F8D358E026F6}">
      <dgm:prSet custT="1"/>
      <dgm:spPr/>
      <dgm:t>
        <a:bodyPr/>
        <a:lstStyle/>
        <a:p>
          <a:r>
            <a:rPr lang="en-IE" sz="2000" dirty="0">
              <a:latin typeface="Franklin Gothic Medium Cond" panose="020B0606030402020204" pitchFamily="34" charset="0"/>
            </a:rPr>
            <a:t>Sole negotiating rights </a:t>
          </a:r>
        </a:p>
      </dgm:t>
    </dgm:pt>
    <dgm:pt modelId="{5CC08AC4-9420-4EBF-BC96-275B3E6749AF}" type="parTrans" cxnId="{A5068071-39DD-4A4D-9C9D-967ACFFBB049}">
      <dgm:prSet/>
      <dgm:spPr/>
      <dgm:t>
        <a:bodyPr/>
        <a:lstStyle/>
        <a:p>
          <a:endParaRPr lang="en-US"/>
        </a:p>
      </dgm:t>
    </dgm:pt>
    <dgm:pt modelId="{6A0D87CD-5546-4B20-B303-3ADAD9480294}" type="sibTrans" cxnId="{A5068071-39DD-4A4D-9C9D-967ACFFBB049}">
      <dgm:prSet/>
      <dgm:spPr/>
      <dgm:t>
        <a:bodyPr/>
        <a:lstStyle/>
        <a:p>
          <a:endParaRPr lang="en-US"/>
        </a:p>
      </dgm:t>
    </dgm:pt>
    <dgm:pt modelId="{0F705BE3-BAFE-476D-AF23-0813F7D4B3AF}">
      <dgm:prSet custT="1"/>
      <dgm:spPr/>
      <dgm:t>
        <a:bodyPr/>
        <a:lstStyle/>
        <a:p>
          <a:r>
            <a:rPr lang="en-IE" sz="2000" dirty="0">
              <a:latin typeface="Franklin Gothic Medium Cond" panose="020B0606030402020204" pitchFamily="34" charset="0"/>
            </a:rPr>
            <a:t>Unite &amp; organise</a:t>
          </a:r>
        </a:p>
      </dgm:t>
    </dgm:pt>
    <dgm:pt modelId="{323F3239-ABC0-41D7-90AE-0575569B96FD}" type="parTrans" cxnId="{F28A5118-CC23-4535-A861-3C823879A034}">
      <dgm:prSet/>
      <dgm:spPr/>
      <dgm:t>
        <a:bodyPr/>
        <a:lstStyle/>
        <a:p>
          <a:endParaRPr lang="en-US"/>
        </a:p>
      </dgm:t>
    </dgm:pt>
    <dgm:pt modelId="{2C613F31-153E-4E37-BAC7-CCF9E325D775}" type="sibTrans" cxnId="{F28A5118-CC23-4535-A861-3C823879A034}">
      <dgm:prSet/>
      <dgm:spPr/>
      <dgm:t>
        <a:bodyPr/>
        <a:lstStyle/>
        <a:p>
          <a:endParaRPr lang="en-US"/>
        </a:p>
      </dgm:t>
    </dgm:pt>
    <dgm:pt modelId="{587001B6-7B8C-4B9F-81D9-38DDA8387AC5}">
      <dgm:prSet custT="1"/>
      <dgm:spPr/>
      <dgm:t>
        <a:bodyPr/>
        <a:lstStyle/>
        <a:p>
          <a:r>
            <a:rPr lang="en-IE" sz="2000" dirty="0">
              <a:latin typeface="Franklin Gothic Medium Cond" panose="020B0606030402020204" pitchFamily="34" charset="0"/>
            </a:rPr>
            <a:t>Safeguard &amp; improve conditions &amp; pensions</a:t>
          </a:r>
        </a:p>
      </dgm:t>
    </dgm:pt>
    <dgm:pt modelId="{E549D1E7-B773-42E1-8B10-957482C9E119}" type="parTrans" cxnId="{1B8110F2-6269-42B8-A1BA-17704114BAD6}">
      <dgm:prSet/>
      <dgm:spPr/>
      <dgm:t>
        <a:bodyPr/>
        <a:lstStyle/>
        <a:p>
          <a:endParaRPr lang="en-US"/>
        </a:p>
      </dgm:t>
    </dgm:pt>
    <dgm:pt modelId="{A8E52E25-436E-46C6-B2E4-3516A3AA19B3}" type="sibTrans" cxnId="{1B8110F2-6269-42B8-A1BA-17704114BAD6}">
      <dgm:prSet/>
      <dgm:spPr/>
      <dgm:t>
        <a:bodyPr/>
        <a:lstStyle/>
        <a:p>
          <a:endParaRPr lang="en-US"/>
        </a:p>
      </dgm:t>
    </dgm:pt>
    <dgm:pt modelId="{17D65B44-29C5-40BF-A4CD-1793B262001E}">
      <dgm:prSet custT="1"/>
      <dgm:spPr/>
      <dgm:t>
        <a:bodyPr/>
        <a:lstStyle/>
        <a:p>
          <a:r>
            <a:rPr lang="en-IE" sz="2000" dirty="0">
              <a:latin typeface="Franklin Gothic Medium Cond" panose="020B0606030402020204" pitchFamily="34" charset="0"/>
            </a:rPr>
            <a:t>Afford advice &amp; assistance</a:t>
          </a:r>
        </a:p>
      </dgm:t>
    </dgm:pt>
    <dgm:pt modelId="{40C20211-71EA-4010-A52C-F6FCCF312C43}" type="parTrans" cxnId="{E3B183F9-EEF2-497E-A48B-6A4A93FC3AF1}">
      <dgm:prSet/>
      <dgm:spPr/>
      <dgm:t>
        <a:bodyPr/>
        <a:lstStyle/>
        <a:p>
          <a:endParaRPr lang="en-US"/>
        </a:p>
      </dgm:t>
    </dgm:pt>
    <dgm:pt modelId="{49C84242-A826-4D94-8D72-D500CB3ED3F4}" type="sibTrans" cxnId="{E3B183F9-EEF2-497E-A48B-6A4A93FC3AF1}">
      <dgm:prSet/>
      <dgm:spPr/>
      <dgm:t>
        <a:bodyPr/>
        <a:lstStyle/>
        <a:p>
          <a:endParaRPr lang="en-US"/>
        </a:p>
      </dgm:t>
    </dgm:pt>
    <dgm:pt modelId="{08F10100-539E-4AA7-BBE5-256CB2919B28}">
      <dgm:prSet custT="1"/>
      <dgm:spPr/>
      <dgm:t>
        <a:bodyPr/>
        <a:lstStyle/>
        <a:p>
          <a:r>
            <a:rPr lang="en-IE" sz="2000" dirty="0">
              <a:latin typeface="Franklin Gothic Medium Cond" panose="020B0606030402020204" pitchFamily="34" charset="0"/>
            </a:rPr>
            <a:t>Promote the interests of education</a:t>
          </a:r>
        </a:p>
      </dgm:t>
    </dgm:pt>
    <dgm:pt modelId="{B7EEAE87-9879-4E9D-9674-94D32C5DB17F}" type="parTrans" cxnId="{78013953-FC36-4813-B53D-B780FA984102}">
      <dgm:prSet/>
      <dgm:spPr/>
      <dgm:t>
        <a:bodyPr/>
        <a:lstStyle/>
        <a:p>
          <a:endParaRPr lang="en-US"/>
        </a:p>
      </dgm:t>
    </dgm:pt>
    <dgm:pt modelId="{B0BBBCEA-C3C7-45AC-9370-69A1E59667B6}" type="sibTrans" cxnId="{78013953-FC36-4813-B53D-B780FA984102}">
      <dgm:prSet/>
      <dgm:spPr/>
      <dgm:t>
        <a:bodyPr/>
        <a:lstStyle/>
        <a:p>
          <a:endParaRPr lang="en-US"/>
        </a:p>
      </dgm:t>
    </dgm:pt>
    <dgm:pt modelId="{B88AD17C-D2A7-4865-B803-9C8A2894A340}" type="pres">
      <dgm:prSet presAssocID="{9377A336-917A-4D1C-8B21-E63606D2D31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F753CA61-0D18-4D9F-BAAB-F35329A74CFF}" type="pres">
      <dgm:prSet presAssocID="{9377A336-917A-4D1C-8B21-E63606D2D312}" presName="wedge1" presStyleLbl="node1" presStyleIdx="0" presStyleCnt="5"/>
      <dgm:spPr/>
      <dgm:t>
        <a:bodyPr/>
        <a:lstStyle/>
        <a:p>
          <a:endParaRPr lang="en-IE"/>
        </a:p>
      </dgm:t>
    </dgm:pt>
    <dgm:pt modelId="{60A77012-B0ED-4B79-918F-68B69F049339}" type="pres">
      <dgm:prSet presAssocID="{9377A336-917A-4D1C-8B21-E63606D2D312}" presName="dummy1a" presStyleCnt="0"/>
      <dgm:spPr/>
    </dgm:pt>
    <dgm:pt modelId="{86A0FDE1-4C46-4198-998E-3E7CF8C3C651}" type="pres">
      <dgm:prSet presAssocID="{9377A336-917A-4D1C-8B21-E63606D2D312}" presName="dummy1b" presStyleCnt="0"/>
      <dgm:spPr/>
    </dgm:pt>
    <dgm:pt modelId="{7E8ABDC9-0A6D-413D-B5E2-9F77A8420446}" type="pres">
      <dgm:prSet presAssocID="{9377A336-917A-4D1C-8B21-E63606D2D312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87BEADA-2F15-4631-9FEE-962B98DEB609}" type="pres">
      <dgm:prSet presAssocID="{9377A336-917A-4D1C-8B21-E63606D2D312}" presName="wedge2" presStyleLbl="node1" presStyleIdx="1" presStyleCnt="5"/>
      <dgm:spPr/>
      <dgm:t>
        <a:bodyPr/>
        <a:lstStyle/>
        <a:p>
          <a:endParaRPr lang="en-IE"/>
        </a:p>
      </dgm:t>
    </dgm:pt>
    <dgm:pt modelId="{F1D2F4EE-CB99-43EB-A15D-83D2CD0FF537}" type="pres">
      <dgm:prSet presAssocID="{9377A336-917A-4D1C-8B21-E63606D2D312}" presName="dummy2a" presStyleCnt="0"/>
      <dgm:spPr/>
    </dgm:pt>
    <dgm:pt modelId="{5854ACFF-5DC4-48ED-B8B4-C3C585BEB812}" type="pres">
      <dgm:prSet presAssocID="{9377A336-917A-4D1C-8B21-E63606D2D312}" presName="dummy2b" presStyleCnt="0"/>
      <dgm:spPr/>
    </dgm:pt>
    <dgm:pt modelId="{A1A17813-5D15-4EAF-A417-30FEA10DA275}" type="pres">
      <dgm:prSet presAssocID="{9377A336-917A-4D1C-8B21-E63606D2D312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EE331B3-05F7-4FBE-AF78-F4BDADF4042F}" type="pres">
      <dgm:prSet presAssocID="{9377A336-917A-4D1C-8B21-E63606D2D312}" presName="wedge3" presStyleLbl="node1" presStyleIdx="2" presStyleCnt="5"/>
      <dgm:spPr/>
      <dgm:t>
        <a:bodyPr/>
        <a:lstStyle/>
        <a:p>
          <a:endParaRPr lang="en-IE"/>
        </a:p>
      </dgm:t>
    </dgm:pt>
    <dgm:pt modelId="{4DCAD675-AF45-4399-8AFD-26853E3636BB}" type="pres">
      <dgm:prSet presAssocID="{9377A336-917A-4D1C-8B21-E63606D2D312}" presName="dummy3a" presStyleCnt="0"/>
      <dgm:spPr/>
    </dgm:pt>
    <dgm:pt modelId="{08D42473-52E9-493F-BFB0-1F6526EC10FA}" type="pres">
      <dgm:prSet presAssocID="{9377A336-917A-4D1C-8B21-E63606D2D312}" presName="dummy3b" presStyleCnt="0"/>
      <dgm:spPr/>
    </dgm:pt>
    <dgm:pt modelId="{AEE96023-F11A-447D-A70E-62C27885B2A6}" type="pres">
      <dgm:prSet presAssocID="{9377A336-917A-4D1C-8B21-E63606D2D312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C1F7DAE-5D48-4B07-93DC-4902E39C59E0}" type="pres">
      <dgm:prSet presAssocID="{9377A336-917A-4D1C-8B21-E63606D2D312}" presName="wedge4" presStyleLbl="node1" presStyleIdx="3" presStyleCnt="5"/>
      <dgm:spPr/>
      <dgm:t>
        <a:bodyPr/>
        <a:lstStyle/>
        <a:p>
          <a:endParaRPr lang="en-IE"/>
        </a:p>
      </dgm:t>
    </dgm:pt>
    <dgm:pt modelId="{531EB6AE-5D6C-48FF-8EBA-56B4BC2A3BD7}" type="pres">
      <dgm:prSet presAssocID="{9377A336-917A-4D1C-8B21-E63606D2D312}" presName="dummy4a" presStyleCnt="0"/>
      <dgm:spPr/>
    </dgm:pt>
    <dgm:pt modelId="{4A7548B0-9E3E-4CD4-9500-2744845AF035}" type="pres">
      <dgm:prSet presAssocID="{9377A336-917A-4D1C-8B21-E63606D2D312}" presName="dummy4b" presStyleCnt="0"/>
      <dgm:spPr/>
    </dgm:pt>
    <dgm:pt modelId="{446DDBBF-FF37-4F10-AEB7-B6ECA4104F4D}" type="pres">
      <dgm:prSet presAssocID="{9377A336-917A-4D1C-8B21-E63606D2D312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F984E07-D190-4F8E-96C4-AC9E0E7EB7FA}" type="pres">
      <dgm:prSet presAssocID="{9377A336-917A-4D1C-8B21-E63606D2D312}" presName="wedge5" presStyleLbl="node1" presStyleIdx="4" presStyleCnt="5"/>
      <dgm:spPr/>
      <dgm:t>
        <a:bodyPr/>
        <a:lstStyle/>
        <a:p>
          <a:endParaRPr lang="en-IE"/>
        </a:p>
      </dgm:t>
    </dgm:pt>
    <dgm:pt modelId="{0E1B6E40-7FE2-4E6C-A297-32C64ADE174F}" type="pres">
      <dgm:prSet presAssocID="{9377A336-917A-4D1C-8B21-E63606D2D312}" presName="dummy5a" presStyleCnt="0"/>
      <dgm:spPr/>
    </dgm:pt>
    <dgm:pt modelId="{7BE89A54-BD34-41F8-B0AD-21B2C13C5E6E}" type="pres">
      <dgm:prSet presAssocID="{9377A336-917A-4D1C-8B21-E63606D2D312}" presName="dummy5b" presStyleCnt="0"/>
      <dgm:spPr/>
    </dgm:pt>
    <dgm:pt modelId="{0711B617-0CA9-442A-A268-C924D655C6B9}" type="pres">
      <dgm:prSet presAssocID="{9377A336-917A-4D1C-8B21-E63606D2D312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E0D01F9-1B62-4B81-A67F-318FE9371BB9}" type="pres">
      <dgm:prSet presAssocID="{6A0D87CD-5546-4B20-B303-3ADAD9480294}" presName="arrowWedge1" presStyleLbl="fgSibTrans2D1" presStyleIdx="0" presStyleCnt="5"/>
      <dgm:spPr/>
    </dgm:pt>
    <dgm:pt modelId="{60A82C57-E219-41B9-890B-68EEE624F356}" type="pres">
      <dgm:prSet presAssocID="{2C613F31-153E-4E37-BAC7-CCF9E325D775}" presName="arrowWedge2" presStyleLbl="fgSibTrans2D1" presStyleIdx="1" presStyleCnt="5"/>
      <dgm:spPr/>
    </dgm:pt>
    <dgm:pt modelId="{D1319EE2-8DFD-42AE-ACF4-4BB7DE289AE8}" type="pres">
      <dgm:prSet presAssocID="{A8E52E25-436E-46C6-B2E4-3516A3AA19B3}" presName="arrowWedge3" presStyleLbl="fgSibTrans2D1" presStyleIdx="2" presStyleCnt="5"/>
      <dgm:spPr/>
    </dgm:pt>
    <dgm:pt modelId="{4CC9E7AD-EAC5-42AA-A810-8924BD69F8C8}" type="pres">
      <dgm:prSet presAssocID="{49C84242-A826-4D94-8D72-D500CB3ED3F4}" presName="arrowWedge4" presStyleLbl="fgSibTrans2D1" presStyleIdx="3" presStyleCnt="5"/>
      <dgm:spPr/>
    </dgm:pt>
    <dgm:pt modelId="{0D061DDF-7678-429A-872F-51A2232DE631}" type="pres">
      <dgm:prSet presAssocID="{B0BBBCEA-C3C7-45AC-9370-69A1E59667B6}" presName="arrowWedge5" presStyleLbl="fgSibTrans2D1" presStyleIdx="4" presStyleCnt="5"/>
      <dgm:spPr/>
    </dgm:pt>
  </dgm:ptLst>
  <dgm:cxnLst>
    <dgm:cxn modelId="{A6134D06-245F-4FC1-96E0-D4E54AD07E66}" type="presOf" srcId="{08F10100-539E-4AA7-BBE5-256CB2919B28}" destId="{0711B617-0CA9-442A-A268-C924D655C6B9}" srcOrd="1" destOrd="0" presId="urn:microsoft.com/office/officeart/2005/8/layout/cycle8"/>
    <dgm:cxn modelId="{A5068071-39DD-4A4D-9C9D-967ACFFBB049}" srcId="{9377A336-917A-4D1C-8B21-E63606D2D312}" destId="{6339F6CF-450A-4947-89D0-F8D358E026F6}" srcOrd="0" destOrd="0" parTransId="{5CC08AC4-9420-4EBF-BC96-275B3E6749AF}" sibTransId="{6A0D87CD-5546-4B20-B303-3ADAD9480294}"/>
    <dgm:cxn modelId="{C68755A2-54AA-480D-B786-F6DC3A4F658B}" type="presOf" srcId="{6339F6CF-450A-4947-89D0-F8D358E026F6}" destId="{F753CA61-0D18-4D9F-BAAB-F35329A74CFF}" srcOrd="0" destOrd="0" presId="urn:microsoft.com/office/officeart/2005/8/layout/cycle8"/>
    <dgm:cxn modelId="{769A00AC-B3BD-4254-A81A-D57B2051076A}" type="presOf" srcId="{587001B6-7B8C-4B9F-81D9-38DDA8387AC5}" destId="{AEE96023-F11A-447D-A70E-62C27885B2A6}" srcOrd="1" destOrd="0" presId="urn:microsoft.com/office/officeart/2005/8/layout/cycle8"/>
    <dgm:cxn modelId="{DA7540B8-9FF2-4AFF-995E-38E7CE8C64CC}" type="presOf" srcId="{17D65B44-29C5-40BF-A4CD-1793B262001E}" destId="{FC1F7DAE-5D48-4B07-93DC-4902E39C59E0}" srcOrd="0" destOrd="0" presId="urn:microsoft.com/office/officeart/2005/8/layout/cycle8"/>
    <dgm:cxn modelId="{FBE70834-3A2E-4A29-A989-515CAB322F22}" type="presOf" srcId="{6339F6CF-450A-4947-89D0-F8D358E026F6}" destId="{7E8ABDC9-0A6D-413D-B5E2-9F77A8420446}" srcOrd="1" destOrd="0" presId="urn:microsoft.com/office/officeart/2005/8/layout/cycle8"/>
    <dgm:cxn modelId="{60CDC2CE-55DB-45E2-95D1-CBAD47D02A6A}" type="presOf" srcId="{0F705BE3-BAFE-476D-AF23-0813F7D4B3AF}" destId="{A1A17813-5D15-4EAF-A417-30FEA10DA275}" srcOrd="1" destOrd="0" presId="urn:microsoft.com/office/officeart/2005/8/layout/cycle8"/>
    <dgm:cxn modelId="{1B8110F2-6269-42B8-A1BA-17704114BAD6}" srcId="{9377A336-917A-4D1C-8B21-E63606D2D312}" destId="{587001B6-7B8C-4B9F-81D9-38DDA8387AC5}" srcOrd="2" destOrd="0" parTransId="{E549D1E7-B773-42E1-8B10-957482C9E119}" sibTransId="{A8E52E25-436E-46C6-B2E4-3516A3AA19B3}"/>
    <dgm:cxn modelId="{96172919-A41C-4FFE-B9F6-72156BEBE8F1}" type="presOf" srcId="{9377A336-917A-4D1C-8B21-E63606D2D312}" destId="{B88AD17C-D2A7-4865-B803-9C8A2894A340}" srcOrd="0" destOrd="0" presId="urn:microsoft.com/office/officeart/2005/8/layout/cycle8"/>
    <dgm:cxn modelId="{CE8E33FC-7A76-4362-959F-14840CC3E375}" type="presOf" srcId="{0F705BE3-BAFE-476D-AF23-0813F7D4B3AF}" destId="{A87BEADA-2F15-4631-9FEE-962B98DEB609}" srcOrd="0" destOrd="0" presId="urn:microsoft.com/office/officeart/2005/8/layout/cycle8"/>
    <dgm:cxn modelId="{78013953-FC36-4813-B53D-B780FA984102}" srcId="{9377A336-917A-4D1C-8B21-E63606D2D312}" destId="{08F10100-539E-4AA7-BBE5-256CB2919B28}" srcOrd="4" destOrd="0" parTransId="{B7EEAE87-9879-4E9D-9674-94D32C5DB17F}" sibTransId="{B0BBBCEA-C3C7-45AC-9370-69A1E59667B6}"/>
    <dgm:cxn modelId="{E3B183F9-EEF2-497E-A48B-6A4A93FC3AF1}" srcId="{9377A336-917A-4D1C-8B21-E63606D2D312}" destId="{17D65B44-29C5-40BF-A4CD-1793B262001E}" srcOrd="3" destOrd="0" parTransId="{40C20211-71EA-4010-A52C-F6FCCF312C43}" sibTransId="{49C84242-A826-4D94-8D72-D500CB3ED3F4}"/>
    <dgm:cxn modelId="{135738BE-A91D-47E8-A5CF-488B6C1D70B8}" type="presOf" srcId="{587001B6-7B8C-4B9F-81D9-38DDA8387AC5}" destId="{AEE331B3-05F7-4FBE-AF78-F4BDADF4042F}" srcOrd="0" destOrd="0" presId="urn:microsoft.com/office/officeart/2005/8/layout/cycle8"/>
    <dgm:cxn modelId="{3A8617CA-15EF-46E1-9704-BB673634E58B}" type="presOf" srcId="{17D65B44-29C5-40BF-A4CD-1793B262001E}" destId="{446DDBBF-FF37-4F10-AEB7-B6ECA4104F4D}" srcOrd="1" destOrd="0" presId="urn:microsoft.com/office/officeart/2005/8/layout/cycle8"/>
    <dgm:cxn modelId="{614ED797-23AA-4310-B36D-609E9C19241A}" type="presOf" srcId="{08F10100-539E-4AA7-BBE5-256CB2919B28}" destId="{5F984E07-D190-4F8E-96C4-AC9E0E7EB7FA}" srcOrd="0" destOrd="0" presId="urn:microsoft.com/office/officeart/2005/8/layout/cycle8"/>
    <dgm:cxn modelId="{F28A5118-CC23-4535-A861-3C823879A034}" srcId="{9377A336-917A-4D1C-8B21-E63606D2D312}" destId="{0F705BE3-BAFE-476D-AF23-0813F7D4B3AF}" srcOrd="1" destOrd="0" parTransId="{323F3239-ABC0-41D7-90AE-0575569B96FD}" sibTransId="{2C613F31-153E-4E37-BAC7-CCF9E325D775}"/>
    <dgm:cxn modelId="{461F269B-CD73-4289-8910-217B4AE933B7}" type="presParOf" srcId="{B88AD17C-D2A7-4865-B803-9C8A2894A340}" destId="{F753CA61-0D18-4D9F-BAAB-F35329A74CFF}" srcOrd="0" destOrd="0" presId="urn:microsoft.com/office/officeart/2005/8/layout/cycle8"/>
    <dgm:cxn modelId="{85469D46-C0E1-4B6F-A19A-F10FC7C5C836}" type="presParOf" srcId="{B88AD17C-D2A7-4865-B803-9C8A2894A340}" destId="{60A77012-B0ED-4B79-918F-68B69F049339}" srcOrd="1" destOrd="0" presId="urn:microsoft.com/office/officeart/2005/8/layout/cycle8"/>
    <dgm:cxn modelId="{5B6FCF81-C48F-4BF9-AF58-AEF9863D6475}" type="presParOf" srcId="{B88AD17C-D2A7-4865-B803-9C8A2894A340}" destId="{86A0FDE1-4C46-4198-998E-3E7CF8C3C651}" srcOrd="2" destOrd="0" presId="urn:microsoft.com/office/officeart/2005/8/layout/cycle8"/>
    <dgm:cxn modelId="{0B2B8E38-DC89-4AC3-BAA0-A398EDEC7151}" type="presParOf" srcId="{B88AD17C-D2A7-4865-B803-9C8A2894A340}" destId="{7E8ABDC9-0A6D-413D-B5E2-9F77A8420446}" srcOrd="3" destOrd="0" presId="urn:microsoft.com/office/officeart/2005/8/layout/cycle8"/>
    <dgm:cxn modelId="{0FA2BEF9-E689-4ACF-A828-9724EF0CC9D2}" type="presParOf" srcId="{B88AD17C-D2A7-4865-B803-9C8A2894A340}" destId="{A87BEADA-2F15-4631-9FEE-962B98DEB609}" srcOrd="4" destOrd="0" presId="urn:microsoft.com/office/officeart/2005/8/layout/cycle8"/>
    <dgm:cxn modelId="{3F185BE2-4300-441F-A52C-734BC2716594}" type="presParOf" srcId="{B88AD17C-D2A7-4865-B803-9C8A2894A340}" destId="{F1D2F4EE-CB99-43EB-A15D-83D2CD0FF537}" srcOrd="5" destOrd="0" presId="urn:microsoft.com/office/officeart/2005/8/layout/cycle8"/>
    <dgm:cxn modelId="{7AB2F54C-AB42-4672-AB15-FC34F3C46ECF}" type="presParOf" srcId="{B88AD17C-D2A7-4865-B803-9C8A2894A340}" destId="{5854ACFF-5DC4-48ED-B8B4-C3C585BEB812}" srcOrd="6" destOrd="0" presId="urn:microsoft.com/office/officeart/2005/8/layout/cycle8"/>
    <dgm:cxn modelId="{764DD23D-EAEC-47B4-B9DD-F425DED494BB}" type="presParOf" srcId="{B88AD17C-D2A7-4865-B803-9C8A2894A340}" destId="{A1A17813-5D15-4EAF-A417-30FEA10DA275}" srcOrd="7" destOrd="0" presId="urn:microsoft.com/office/officeart/2005/8/layout/cycle8"/>
    <dgm:cxn modelId="{080525AB-7E8E-4D27-B545-B25934DE95A4}" type="presParOf" srcId="{B88AD17C-D2A7-4865-B803-9C8A2894A340}" destId="{AEE331B3-05F7-4FBE-AF78-F4BDADF4042F}" srcOrd="8" destOrd="0" presId="urn:microsoft.com/office/officeart/2005/8/layout/cycle8"/>
    <dgm:cxn modelId="{F7ADAE6F-1CEA-4FDC-95D5-AF1FBF8BC3AE}" type="presParOf" srcId="{B88AD17C-D2A7-4865-B803-9C8A2894A340}" destId="{4DCAD675-AF45-4399-8AFD-26853E3636BB}" srcOrd="9" destOrd="0" presId="urn:microsoft.com/office/officeart/2005/8/layout/cycle8"/>
    <dgm:cxn modelId="{AAD9AD78-77B5-4A54-BABD-3A2B80A28D5E}" type="presParOf" srcId="{B88AD17C-D2A7-4865-B803-9C8A2894A340}" destId="{08D42473-52E9-493F-BFB0-1F6526EC10FA}" srcOrd="10" destOrd="0" presId="urn:microsoft.com/office/officeart/2005/8/layout/cycle8"/>
    <dgm:cxn modelId="{D4DAFB5C-424D-4FE4-9756-E300DA5E3B5C}" type="presParOf" srcId="{B88AD17C-D2A7-4865-B803-9C8A2894A340}" destId="{AEE96023-F11A-447D-A70E-62C27885B2A6}" srcOrd="11" destOrd="0" presId="urn:microsoft.com/office/officeart/2005/8/layout/cycle8"/>
    <dgm:cxn modelId="{4E5D7B89-FD14-4CCF-A0E4-38A169D1A116}" type="presParOf" srcId="{B88AD17C-D2A7-4865-B803-9C8A2894A340}" destId="{FC1F7DAE-5D48-4B07-93DC-4902E39C59E0}" srcOrd="12" destOrd="0" presId="urn:microsoft.com/office/officeart/2005/8/layout/cycle8"/>
    <dgm:cxn modelId="{ADFA3C1B-2A33-4344-961F-59ED5C876B50}" type="presParOf" srcId="{B88AD17C-D2A7-4865-B803-9C8A2894A340}" destId="{531EB6AE-5D6C-48FF-8EBA-56B4BC2A3BD7}" srcOrd="13" destOrd="0" presId="urn:microsoft.com/office/officeart/2005/8/layout/cycle8"/>
    <dgm:cxn modelId="{A31573DE-D3B3-4EE2-A8FD-23A8F7A2B1A7}" type="presParOf" srcId="{B88AD17C-D2A7-4865-B803-9C8A2894A340}" destId="{4A7548B0-9E3E-4CD4-9500-2744845AF035}" srcOrd="14" destOrd="0" presId="urn:microsoft.com/office/officeart/2005/8/layout/cycle8"/>
    <dgm:cxn modelId="{AA03310C-C46B-4F33-AD38-DD9792946577}" type="presParOf" srcId="{B88AD17C-D2A7-4865-B803-9C8A2894A340}" destId="{446DDBBF-FF37-4F10-AEB7-B6ECA4104F4D}" srcOrd="15" destOrd="0" presId="urn:microsoft.com/office/officeart/2005/8/layout/cycle8"/>
    <dgm:cxn modelId="{5D2F924E-6D6D-4412-9197-B0E35D5C3AA8}" type="presParOf" srcId="{B88AD17C-D2A7-4865-B803-9C8A2894A340}" destId="{5F984E07-D190-4F8E-96C4-AC9E0E7EB7FA}" srcOrd="16" destOrd="0" presId="urn:microsoft.com/office/officeart/2005/8/layout/cycle8"/>
    <dgm:cxn modelId="{A6D24CBD-ACA8-4203-8078-D0B9A3C14A4D}" type="presParOf" srcId="{B88AD17C-D2A7-4865-B803-9C8A2894A340}" destId="{0E1B6E40-7FE2-4E6C-A297-32C64ADE174F}" srcOrd="17" destOrd="0" presId="urn:microsoft.com/office/officeart/2005/8/layout/cycle8"/>
    <dgm:cxn modelId="{E1A5E8B7-A300-4A49-8FE3-AF0BEE43DCD2}" type="presParOf" srcId="{B88AD17C-D2A7-4865-B803-9C8A2894A340}" destId="{7BE89A54-BD34-41F8-B0AD-21B2C13C5E6E}" srcOrd="18" destOrd="0" presId="urn:microsoft.com/office/officeart/2005/8/layout/cycle8"/>
    <dgm:cxn modelId="{25DA964C-7584-4649-A893-A86BDBCE3CDC}" type="presParOf" srcId="{B88AD17C-D2A7-4865-B803-9C8A2894A340}" destId="{0711B617-0CA9-442A-A268-C924D655C6B9}" srcOrd="19" destOrd="0" presId="urn:microsoft.com/office/officeart/2005/8/layout/cycle8"/>
    <dgm:cxn modelId="{26B04BCC-37F0-443F-B2B6-1E5A37BEABF3}" type="presParOf" srcId="{B88AD17C-D2A7-4865-B803-9C8A2894A340}" destId="{BE0D01F9-1B62-4B81-A67F-318FE9371BB9}" srcOrd="20" destOrd="0" presId="urn:microsoft.com/office/officeart/2005/8/layout/cycle8"/>
    <dgm:cxn modelId="{CDAA5F9F-B253-48F9-B4C1-51DEF8F789DA}" type="presParOf" srcId="{B88AD17C-D2A7-4865-B803-9C8A2894A340}" destId="{60A82C57-E219-41B9-890B-68EEE624F356}" srcOrd="21" destOrd="0" presId="urn:microsoft.com/office/officeart/2005/8/layout/cycle8"/>
    <dgm:cxn modelId="{09144705-2CC0-48E7-B7ED-ADE37B578279}" type="presParOf" srcId="{B88AD17C-D2A7-4865-B803-9C8A2894A340}" destId="{D1319EE2-8DFD-42AE-ACF4-4BB7DE289AE8}" srcOrd="22" destOrd="0" presId="urn:microsoft.com/office/officeart/2005/8/layout/cycle8"/>
    <dgm:cxn modelId="{17E0351A-D223-4A6E-A196-9DF765F2DA36}" type="presParOf" srcId="{B88AD17C-D2A7-4865-B803-9C8A2894A340}" destId="{4CC9E7AD-EAC5-42AA-A810-8924BD69F8C8}" srcOrd="23" destOrd="0" presId="urn:microsoft.com/office/officeart/2005/8/layout/cycle8"/>
    <dgm:cxn modelId="{81F0E767-3F61-4B3E-BCFB-F634170F3FC4}" type="presParOf" srcId="{B88AD17C-D2A7-4865-B803-9C8A2894A340}" destId="{0D061DDF-7678-429A-872F-51A2232DE631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99A568-71A9-4126-9A18-A893755458AD}" type="doc">
      <dgm:prSet loTypeId="urn:microsoft.com/office/officeart/2011/layout/CircleProcess" loCatId="officeonlin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2FB3FB-6E00-44C9-9160-AA8D59457582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IE"/>
        </a:p>
      </dgm:t>
    </dgm:pt>
    <dgm:pt modelId="{69265A69-FF69-4E0E-8733-2C8DD20DE2EB}" type="parTrans" cxnId="{D57A1205-6AD6-4F73-86F5-7AB5AD633570}">
      <dgm:prSet/>
      <dgm:spPr/>
      <dgm:t>
        <a:bodyPr/>
        <a:lstStyle/>
        <a:p>
          <a:endParaRPr lang="en-US"/>
        </a:p>
      </dgm:t>
    </dgm:pt>
    <dgm:pt modelId="{AF475866-A84E-45BB-A056-1E2771766057}" type="sibTrans" cxnId="{D57A1205-6AD6-4F73-86F5-7AB5AD633570}">
      <dgm:prSet/>
      <dgm:spPr/>
      <dgm:t>
        <a:bodyPr/>
        <a:lstStyle/>
        <a:p>
          <a:endParaRPr lang="en-US"/>
        </a:p>
      </dgm:t>
    </dgm:pt>
    <dgm:pt modelId="{84CC3CFE-2B1A-4258-B04C-623ADBCB8AC4}">
      <dgm:prSet custT="1"/>
      <dgm:spPr/>
      <dgm:t>
        <a:bodyPr/>
        <a:lstStyle/>
        <a:p>
          <a:r>
            <a:rPr lang="en-IE" sz="2400" dirty="0">
              <a:latin typeface="Franklin Gothic Medium Cond" panose="020B0606030402020204" pitchFamily="34" charset="0"/>
            </a:rPr>
            <a:t>Responding to the crisis and the emerging recovery</a:t>
          </a:r>
        </a:p>
      </dgm:t>
    </dgm:pt>
    <dgm:pt modelId="{68A1C38F-C09C-4FD3-BCD9-7943D7B5BD48}" type="parTrans" cxnId="{F2BBE8C3-C5CD-4414-B3F1-DF0AA914520F}">
      <dgm:prSet/>
      <dgm:spPr/>
      <dgm:t>
        <a:bodyPr/>
        <a:lstStyle/>
        <a:p>
          <a:endParaRPr lang="en-US"/>
        </a:p>
      </dgm:t>
    </dgm:pt>
    <dgm:pt modelId="{A6354BC9-D3D0-40F0-B430-A7E500037E7C}" type="sibTrans" cxnId="{F2BBE8C3-C5CD-4414-B3F1-DF0AA914520F}">
      <dgm:prSet/>
      <dgm:spPr/>
      <dgm:t>
        <a:bodyPr/>
        <a:lstStyle/>
        <a:p>
          <a:endParaRPr lang="en-US"/>
        </a:p>
      </dgm:t>
    </dgm:pt>
    <dgm:pt modelId="{BE25BDFF-5059-4CEE-B372-C599022CAD05}">
      <dgm:prSet custT="1"/>
      <dgm:spPr/>
      <dgm:t>
        <a:bodyPr/>
        <a:lstStyle/>
        <a:p>
          <a:r>
            <a:rPr lang="en-US" sz="2400" dirty="0">
              <a:latin typeface="Franklin Gothic Medium Cond" panose="020B0606030402020204" pitchFamily="34" charset="0"/>
            </a:rPr>
            <a:t>A decade of recession</a:t>
          </a:r>
        </a:p>
      </dgm:t>
    </dgm:pt>
    <dgm:pt modelId="{E4A731A4-E638-4896-B6C7-E29296DCCF93}" type="parTrans" cxnId="{99C65FAE-42F3-40EA-A710-8A4866BA133D}">
      <dgm:prSet/>
      <dgm:spPr/>
      <dgm:t>
        <a:bodyPr/>
        <a:lstStyle/>
        <a:p>
          <a:endParaRPr lang="en-US"/>
        </a:p>
      </dgm:t>
    </dgm:pt>
    <dgm:pt modelId="{3F31A4AB-2500-4060-A32A-A2AF9C891C27}" type="sibTrans" cxnId="{99C65FAE-42F3-40EA-A710-8A4866BA133D}">
      <dgm:prSet/>
      <dgm:spPr/>
      <dgm:t>
        <a:bodyPr/>
        <a:lstStyle/>
        <a:p>
          <a:endParaRPr lang="en-US"/>
        </a:p>
      </dgm:t>
    </dgm:pt>
    <dgm:pt modelId="{8714DBF7-38F0-43B0-B452-F99C2BBAC8F3}" type="pres">
      <dgm:prSet presAssocID="{4D99A568-71A9-4126-9A18-A893755458AD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IE"/>
        </a:p>
      </dgm:t>
    </dgm:pt>
    <dgm:pt modelId="{0E973B55-926B-4C4A-BFA9-8C8C4932A623}" type="pres">
      <dgm:prSet presAssocID="{84CC3CFE-2B1A-4258-B04C-623ADBCB8AC4}" presName="Accent3" presStyleCnt="0"/>
      <dgm:spPr/>
    </dgm:pt>
    <dgm:pt modelId="{56BD61F5-3B3E-4885-893B-D1FE064EA4BC}" type="pres">
      <dgm:prSet presAssocID="{84CC3CFE-2B1A-4258-B04C-623ADBCB8AC4}" presName="Accent" presStyleLbl="node1" presStyleIdx="0" presStyleCnt="3"/>
      <dgm:spPr/>
    </dgm:pt>
    <dgm:pt modelId="{865BDF66-6DA5-4579-BB34-123B245FDCB9}" type="pres">
      <dgm:prSet presAssocID="{84CC3CFE-2B1A-4258-B04C-623ADBCB8AC4}" presName="ParentBackground3" presStyleCnt="0"/>
      <dgm:spPr/>
    </dgm:pt>
    <dgm:pt modelId="{1575DC5E-E638-4467-9A84-9C251D70CF34}" type="pres">
      <dgm:prSet presAssocID="{84CC3CFE-2B1A-4258-B04C-623ADBCB8AC4}" presName="ParentBackground" presStyleLbl="fgAcc1" presStyleIdx="0" presStyleCnt="3"/>
      <dgm:spPr/>
      <dgm:t>
        <a:bodyPr/>
        <a:lstStyle/>
        <a:p>
          <a:endParaRPr lang="en-IE"/>
        </a:p>
      </dgm:t>
    </dgm:pt>
    <dgm:pt modelId="{6804DE95-0778-467A-984A-BEC74316A60B}" type="pres">
      <dgm:prSet presAssocID="{84CC3CFE-2B1A-4258-B04C-623ADBCB8AC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45E9731-AD01-431E-A5C5-E941EC8CD650}" type="pres">
      <dgm:prSet presAssocID="{562FB3FB-6E00-44C9-9160-AA8D59457582}" presName="Accent2" presStyleCnt="0"/>
      <dgm:spPr/>
    </dgm:pt>
    <dgm:pt modelId="{2B1C1921-96A3-4501-82A2-10F24B1E35ED}" type="pres">
      <dgm:prSet presAssocID="{562FB3FB-6E00-44C9-9160-AA8D59457582}" presName="Accent" presStyleLbl="node1" presStyleIdx="1" presStyleCnt="3"/>
      <dgm:spPr/>
    </dgm:pt>
    <dgm:pt modelId="{11A54C6B-FF69-40FF-8997-DB618E15950C}" type="pres">
      <dgm:prSet presAssocID="{562FB3FB-6E00-44C9-9160-AA8D59457582}" presName="ParentBackground2" presStyleCnt="0"/>
      <dgm:spPr/>
    </dgm:pt>
    <dgm:pt modelId="{760B77EA-0700-4B30-BD39-DB0601938F2F}" type="pres">
      <dgm:prSet presAssocID="{562FB3FB-6E00-44C9-9160-AA8D59457582}" presName="ParentBackground" presStyleLbl="fgAcc1" presStyleIdx="1" presStyleCnt="3" custScaleX="123138" custScaleY="164885" custLinFactNeighborX="1400" custLinFactNeighborY="-2892"/>
      <dgm:spPr/>
      <dgm:t>
        <a:bodyPr/>
        <a:lstStyle/>
        <a:p>
          <a:endParaRPr lang="en-IE"/>
        </a:p>
      </dgm:t>
    </dgm:pt>
    <dgm:pt modelId="{33A6A0E4-BCA4-49D5-87DB-A5F7BF8AC816}" type="pres">
      <dgm:prSet presAssocID="{562FB3FB-6E00-44C9-9160-AA8D5945758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266DB3B-C0D8-4605-9575-FDAB65D2ABE9}" type="pres">
      <dgm:prSet presAssocID="{BE25BDFF-5059-4CEE-B372-C599022CAD05}" presName="Accent1" presStyleCnt="0"/>
      <dgm:spPr/>
    </dgm:pt>
    <dgm:pt modelId="{812C4BD3-27EE-4BB6-9987-5A3E8AA68279}" type="pres">
      <dgm:prSet presAssocID="{BE25BDFF-5059-4CEE-B372-C599022CAD05}" presName="Accent" presStyleLbl="node1" presStyleIdx="2" presStyleCnt="3"/>
      <dgm:spPr/>
    </dgm:pt>
    <dgm:pt modelId="{1124F173-382E-45ED-8782-0CFEA709445C}" type="pres">
      <dgm:prSet presAssocID="{BE25BDFF-5059-4CEE-B372-C599022CAD05}" presName="ParentBackground1" presStyleCnt="0"/>
      <dgm:spPr/>
    </dgm:pt>
    <dgm:pt modelId="{5D0A473B-1A8F-4789-A3EE-83013FA86ED7}" type="pres">
      <dgm:prSet presAssocID="{BE25BDFF-5059-4CEE-B372-C599022CAD05}" presName="ParentBackground" presStyleLbl="fgAcc1" presStyleIdx="2" presStyleCnt="3"/>
      <dgm:spPr/>
      <dgm:t>
        <a:bodyPr/>
        <a:lstStyle/>
        <a:p>
          <a:endParaRPr lang="en-IE"/>
        </a:p>
      </dgm:t>
    </dgm:pt>
    <dgm:pt modelId="{2527AB46-41E5-4E79-9239-B59A263F2A3C}" type="pres">
      <dgm:prSet presAssocID="{BE25BDFF-5059-4CEE-B372-C599022CAD0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C06A9A7C-B46E-4671-8488-001E481B2441}" type="presOf" srcId="{84CC3CFE-2B1A-4258-B04C-623ADBCB8AC4}" destId="{1575DC5E-E638-4467-9A84-9C251D70CF34}" srcOrd="0" destOrd="0" presId="urn:microsoft.com/office/officeart/2011/layout/CircleProcess"/>
    <dgm:cxn modelId="{99C65FAE-42F3-40EA-A710-8A4866BA133D}" srcId="{4D99A568-71A9-4126-9A18-A893755458AD}" destId="{BE25BDFF-5059-4CEE-B372-C599022CAD05}" srcOrd="0" destOrd="0" parTransId="{E4A731A4-E638-4896-B6C7-E29296DCCF93}" sibTransId="{3F31A4AB-2500-4060-A32A-A2AF9C891C27}"/>
    <dgm:cxn modelId="{4743F570-A19B-4D38-A26C-51B444D6ACD3}" type="presOf" srcId="{84CC3CFE-2B1A-4258-B04C-623ADBCB8AC4}" destId="{6804DE95-0778-467A-984A-BEC74316A60B}" srcOrd="1" destOrd="0" presId="urn:microsoft.com/office/officeart/2011/layout/CircleProcess"/>
    <dgm:cxn modelId="{F2BBE8C3-C5CD-4414-B3F1-DF0AA914520F}" srcId="{4D99A568-71A9-4126-9A18-A893755458AD}" destId="{84CC3CFE-2B1A-4258-B04C-623ADBCB8AC4}" srcOrd="2" destOrd="0" parTransId="{68A1C38F-C09C-4FD3-BCD9-7943D7B5BD48}" sibTransId="{A6354BC9-D3D0-40F0-B430-A7E500037E7C}"/>
    <dgm:cxn modelId="{AA364A60-BA3B-4AE1-9890-68DA79FFF870}" type="presOf" srcId="{BE25BDFF-5059-4CEE-B372-C599022CAD05}" destId="{2527AB46-41E5-4E79-9239-B59A263F2A3C}" srcOrd="1" destOrd="0" presId="urn:microsoft.com/office/officeart/2011/layout/CircleProcess"/>
    <dgm:cxn modelId="{34E4CF1F-BEE4-4FE8-B9E1-2DA81E507E87}" type="presOf" srcId="{BE25BDFF-5059-4CEE-B372-C599022CAD05}" destId="{5D0A473B-1A8F-4789-A3EE-83013FA86ED7}" srcOrd="0" destOrd="0" presId="urn:microsoft.com/office/officeart/2011/layout/CircleProcess"/>
    <dgm:cxn modelId="{521A5894-B206-436E-AF22-3B27B9B5ED34}" type="presOf" srcId="{4D99A568-71A9-4126-9A18-A893755458AD}" destId="{8714DBF7-38F0-43B0-B452-F99C2BBAC8F3}" srcOrd="0" destOrd="0" presId="urn:microsoft.com/office/officeart/2011/layout/CircleProcess"/>
    <dgm:cxn modelId="{D57A1205-6AD6-4F73-86F5-7AB5AD633570}" srcId="{4D99A568-71A9-4126-9A18-A893755458AD}" destId="{562FB3FB-6E00-44C9-9160-AA8D59457582}" srcOrd="1" destOrd="0" parTransId="{69265A69-FF69-4E0E-8733-2C8DD20DE2EB}" sibTransId="{AF475866-A84E-45BB-A056-1E2771766057}"/>
    <dgm:cxn modelId="{896C85C8-9989-44E3-B6DF-62A966D146DE}" type="presOf" srcId="{562FB3FB-6E00-44C9-9160-AA8D59457582}" destId="{33A6A0E4-BCA4-49D5-87DB-A5F7BF8AC816}" srcOrd="1" destOrd="0" presId="urn:microsoft.com/office/officeart/2011/layout/CircleProcess"/>
    <dgm:cxn modelId="{6E7BDD1A-D159-472B-B477-E2F86E79F879}" type="presOf" srcId="{562FB3FB-6E00-44C9-9160-AA8D59457582}" destId="{760B77EA-0700-4B30-BD39-DB0601938F2F}" srcOrd="0" destOrd="0" presId="urn:microsoft.com/office/officeart/2011/layout/CircleProcess"/>
    <dgm:cxn modelId="{0D73C3E4-E024-4381-ACDC-C696EC2C2C21}" type="presParOf" srcId="{8714DBF7-38F0-43B0-B452-F99C2BBAC8F3}" destId="{0E973B55-926B-4C4A-BFA9-8C8C4932A623}" srcOrd="0" destOrd="0" presId="urn:microsoft.com/office/officeart/2011/layout/CircleProcess"/>
    <dgm:cxn modelId="{28D5AD91-A85D-4070-BA8C-BCCBA8ECAC01}" type="presParOf" srcId="{0E973B55-926B-4C4A-BFA9-8C8C4932A623}" destId="{56BD61F5-3B3E-4885-893B-D1FE064EA4BC}" srcOrd="0" destOrd="0" presId="urn:microsoft.com/office/officeart/2011/layout/CircleProcess"/>
    <dgm:cxn modelId="{D878BA2D-5B1B-42F0-9F72-5A7CABCFD259}" type="presParOf" srcId="{8714DBF7-38F0-43B0-B452-F99C2BBAC8F3}" destId="{865BDF66-6DA5-4579-BB34-123B245FDCB9}" srcOrd="1" destOrd="0" presId="urn:microsoft.com/office/officeart/2011/layout/CircleProcess"/>
    <dgm:cxn modelId="{945C90CF-0CFE-4D07-87C9-3EDC7908AEB4}" type="presParOf" srcId="{865BDF66-6DA5-4579-BB34-123B245FDCB9}" destId="{1575DC5E-E638-4467-9A84-9C251D70CF34}" srcOrd="0" destOrd="0" presId="urn:microsoft.com/office/officeart/2011/layout/CircleProcess"/>
    <dgm:cxn modelId="{3BDD46FE-A3FD-4A74-9179-EA22F070BE2F}" type="presParOf" srcId="{8714DBF7-38F0-43B0-B452-F99C2BBAC8F3}" destId="{6804DE95-0778-467A-984A-BEC74316A60B}" srcOrd="2" destOrd="0" presId="urn:microsoft.com/office/officeart/2011/layout/CircleProcess"/>
    <dgm:cxn modelId="{4BEA8D9B-61DC-4124-8F4C-E76360DC1EDC}" type="presParOf" srcId="{8714DBF7-38F0-43B0-B452-F99C2BBAC8F3}" destId="{B45E9731-AD01-431E-A5C5-E941EC8CD650}" srcOrd="3" destOrd="0" presId="urn:microsoft.com/office/officeart/2011/layout/CircleProcess"/>
    <dgm:cxn modelId="{B165BC2C-7E8F-4EB4-BFDD-8A68159A0099}" type="presParOf" srcId="{B45E9731-AD01-431E-A5C5-E941EC8CD650}" destId="{2B1C1921-96A3-4501-82A2-10F24B1E35ED}" srcOrd="0" destOrd="0" presId="urn:microsoft.com/office/officeart/2011/layout/CircleProcess"/>
    <dgm:cxn modelId="{1C969708-4A4B-477F-99F3-09019D62DBFC}" type="presParOf" srcId="{8714DBF7-38F0-43B0-B452-F99C2BBAC8F3}" destId="{11A54C6B-FF69-40FF-8997-DB618E15950C}" srcOrd="4" destOrd="0" presId="urn:microsoft.com/office/officeart/2011/layout/CircleProcess"/>
    <dgm:cxn modelId="{9341EE3B-EAFA-44E6-AF2F-6DD6036FE4E4}" type="presParOf" srcId="{11A54C6B-FF69-40FF-8997-DB618E15950C}" destId="{760B77EA-0700-4B30-BD39-DB0601938F2F}" srcOrd="0" destOrd="0" presId="urn:microsoft.com/office/officeart/2011/layout/CircleProcess"/>
    <dgm:cxn modelId="{9E0C69B1-1808-4110-9B3D-C2A99155774D}" type="presParOf" srcId="{8714DBF7-38F0-43B0-B452-F99C2BBAC8F3}" destId="{33A6A0E4-BCA4-49D5-87DB-A5F7BF8AC816}" srcOrd="5" destOrd="0" presId="urn:microsoft.com/office/officeart/2011/layout/CircleProcess"/>
    <dgm:cxn modelId="{4A955F1B-97C8-4AC0-86A1-0DF57C767643}" type="presParOf" srcId="{8714DBF7-38F0-43B0-B452-F99C2BBAC8F3}" destId="{B266DB3B-C0D8-4605-9575-FDAB65D2ABE9}" srcOrd="6" destOrd="0" presId="urn:microsoft.com/office/officeart/2011/layout/CircleProcess"/>
    <dgm:cxn modelId="{92B2DC2B-2D80-47EF-95B8-4D97A812C0DA}" type="presParOf" srcId="{B266DB3B-C0D8-4605-9575-FDAB65D2ABE9}" destId="{812C4BD3-27EE-4BB6-9987-5A3E8AA68279}" srcOrd="0" destOrd="0" presId="urn:microsoft.com/office/officeart/2011/layout/CircleProcess"/>
    <dgm:cxn modelId="{1E42137E-A44C-41EB-B02D-320F4D9FF4B3}" type="presParOf" srcId="{8714DBF7-38F0-43B0-B452-F99C2BBAC8F3}" destId="{1124F173-382E-45ED-8782-0CFEA709445C}" srcOrd="7" destOrd="0" presId="urn:microsoft.com/office/officeart/2011/layout/CircleProcess"/>
    <dgm:cxn modelId="{4B22DAA7-1751-40F0-93CF-E08DDDDB0419}" type="presParOf" srcId="{1124F173-382E-45ED-8782-0CFEA709445C}" destId="{5D0A473B-1A8F-4789-A3EE-83013FA86ED7}" srcOrd="0" destOrd="0" presId="urn:microsoft.com/office/officeart/2011/layout/CircleProcess"/>
    <dgm:cxn modelId="{CC2F883C-0804-469C-9E8B-889850C1436D}" type="presParOf" srcId="{8714DBF7-38F0-43B0-B452-F99C2BBAC8F3}" destId="{2527AB46-41E5-4E79-9239-B59A263F2A3C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8EE61D-F887-455F-BA06-B4579CCBB1C7}" type="doc">
      <dgm:prSet loTypeId="urn:microsoft.com/office/officeart/2005/8/layout/vList3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380902F-A72E-4C88-AA57-D29956E61F2A}">
      <dgm:prSet/>
      <dgm:spPr/>
      <dgm:t>
        <a:bodyPr/>
        <a:lstStyle/>
        <a:p>
          <a:r>
            <a:rPr lang="en-IE" dirty="0">
              <a:latin typeface="Franklin Gothic Medium Cond" panose="020B0606030402020204" pitchFamily="34" charset="0"/>
            </a:rPr>
            <a:t>Priorities/Policy</a:t>
          </a:r>
        </a:p>
      </dgm:t>
    </dgm:pt>
    <dgm:pt modelId="{E90F5914-7801-4264-9E75-272450BE87D2}" type="parTrans" cxnId="{9F3E8896-209A-4A1E-94CB-9959D5E75731}">
      <dgm:prSet/>
      <dgm:spPr/>
      <dgm:t>
        <a:bodyPr/>
        <a:lstStyle/>
        <a:p>
          <a:endParaRPr lang="en-US"/>
        </a:p>
      </dgm:t>
    </dgm:pt>
    <dgm:pt modelId="{6F680632-878C-403F-8A2C-4DA056013914}" type="sibTrans" cxnId="{9F3E8896-209A-4A1E-94CB-9959D5E75731}">
      <dgm:prSet/>
      <dgm:spPr/>
      <dgm:t>
        <a:bodyPr/>
        <a:lstStyle/>
        <a:p>
          <a:endParaRPr lang="en-US"/>
        </a:p>
      </dgm:t>
    </dgm:pt>
    <dgm:pt modelId="{CD646AB3-2DB3-4A1D-8EF9-B605BEE975CC}">
      <dgm:prSet/>
      <dgm:spPr/>
      <dgm:t>
        <a:bodyPr/>
        <a:lstStyle/>
        <a:p>
          <a:r>
            <a:rPr lang="en-IE" dirty="0">
              <a:latin typeface="Franklin Gothic Medium Cond" panose="020B0606030402020204" pitchFamily="34" charset="0"/>
            </a:rPr>
            <a:t>Strategies</a:t>
          </a:r>
        </a:p>
      </dgm:t>
    </dgm:pt>
    <dgm:pt modelId="{0621FA89-AA4C-4733-9028-44C1A7112C94}" type="parTrans" cxnId="{41A9ED70-06DE-481D-A98F-FD7DB40E935A}">
      <dgm:prSet/>
      <dgm:spPr/>
      <dgm:t>
        <a:bodyPr/>
        <a:lstStyle/>
        <a:p>
          <a:endParaRPr lang="en-US"/>
        </a:p>
      </dgm:t>
    </dgm:pt>
    <dgm:pt modelId="{193E6DE6-771D-4C2C-A0AA-6E227C0043AF}" type="sibTrans" cxnId="{41A9ED70-06DE-481D-A98F-FD7DB40E935A}">
      <dgm:prSet/>
      <dgm:spPr/>
      <dgm:t>
        <a:bodyPr/>
        <a:lstStyle/>
        <a:p>
          <a:endParaRPr lang="en-US"/>
        </a:p>
      </dgm:t>
    </dgm:pt>
    <dgm:pt modelId="{F3E0E3AD-9814-435E-8B1D-F85D675900C0}">
      <dgm:prSet/>
      <dgm:spPr/>
      <dgm:t>
        <a:bodyPr/>
        <a:lstStyle/>
        <a:p>
          <a:r>
            <a:rPr lang="en-IE" dirty="0">
              <a:latin typeface="Franklin Gothic Medium Cond" panose="020B0606030402020204" pitchFamily="34" charset="0"/>
            </a:rPr>
            <a:t>Campaigns</a:t>
          </a:r>
        </a:p>
      </dgm:t>
    </dgm:pt>
    <dgm:pt modelId="{A230B16F-0A6E-4153-B600-10D74EE1CB2E}" type="parTrans" cxnId="{67B7248F-55E4-4C25-BE7D-B190CC6F9D4D}">
      <dgm:prSet/>
      <dgm:spPr/>
      <dgm:t>
        <a:bodyPr/>
        <a:lstStyle/>
        <a:p>
          <a:endParaRPr lang="en-US"/>
        </a:p>
      </dgm:t>
    </dgm:pt>
    <dgm:pt modelId="{25405CA4-118F-49ED-88A3-4BFFE5F04A22}" type="sibTrans" cxnId="{67B7248F-55E4-4C25-BE7D-B190CC6F9D4D}">
      <dgm:prSet/>
      <dgm:spPr/>
      <dgm:t>
        <a:bodyPr/>
        <a:lstStyle/>
        <a:p>
          <a:endParaRPr lang="en-US"/>
        </a:p>
      </dgm:t>
    </dgm:pt>
    <dgm:pt modelId="{67EC6794-8A2E-4E63-8E9B-798735C72D26}" type="pres">
      <dgm:prSet presAssocID="{C08EE61D-F887-455F-BA06-B4579CCBB1C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D1754858-DECA-4FDC-A9B0-D93E83B24BCD}" type="pres">
      <dgm:prSet presAssocID="{C380902F-A72E-4C88-AA57-D29956E61F2A}" presName="composite" presStyleCnt="0"/>
      <dgm:spPr/>
    </dgm:pt>
    <dgm:pt modelId="{D9E2FA66-ADF6-4206-B854-FC38E0D9B028}" type="pres">
      <dgm:prSet presAssocID="{C380902F-A72E-4C88-AA57-D29956E61F2A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753CB83-7C43-4246-9C75-DE84269741BE}" type="pres">
      <dgm:prSet presAssocID="{C380902F-A72E-4C88-AA57-D29956E61F2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C499964-88C3-4E3D-A60E-86FEE9AFAA91}" type="pres">
      <dgm:prSet presAssocID="{6F680632-878C-403F-8A2C-4DA056013914}" presName="spacing" presStyleCnt="0"/>
      <dgm:spPr/>
    </dgm:pt>
    <dgm:pt modelId="{52D2AF38-6A46-4382-A1CE-2470C346F0FD}" type="pres">
      <dgm:prSet presAssocID="{CD646AB3-2DB3-4A1D-8EF9-B605BEE975CC}" presName="composite" presStyleCnt="0"/>
      <dgm:spPr/>
    </dgm:pt>
    <dgm:pt modelId="{F80BE736-419B-4CAC-93A2-4FBCE1100B64}" type="pres">
      <dgm:prSet presAssocID="{CD646AB3-2DB3-4A1D-8EF9-B605BEE975CC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6CB49E8-29C0-48E0-BF13-C25C094FDFBF}" type="pres">
      <dgm:prSet presAssocID="{CD646AB3-2DB3-4A1D-8EF9-B605BEE975C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06B5052-CD7A-4A6B-8CEE-0FAB478CE0F6}" type="pres">
      <dgm:prSet presAssocID="{193E6DE6-771D-4C2C-A0AA-6E227C0043AF}" presName="spacing" presStyleCnt="0"/>
      <dgm:spPr/>
    </dgm:pt>
    <dgm:pt modelId="{E8615673-3498-4CF6-8CA7-8B0E87A1843A}" type="pres">
      <dgm:prSet presAssocID="{F3E0E3AD-9814-435E-8B1D-F85D675900C0}" presName="composite" presStyleCnt="0"/>
      <dgm:spPr/>
    </dgm:pt>
    <dgm:pt modelId="{0DF68F9F-C783-49CA-8C2A-BD89D0779A73}" type="pres">
      <dgm:prSet presAssocID="{F3E0E3AD-9814-435E-8B1D-F85D675900C0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en-IE"/>
        </a:p>
      </dgm:t>
    </dgm:pt>
    <dgm:pt modelId="{13F2641C-906B-44D4-AF86-18F6A8EE13DB}" type="pres">
      <dgm:prSet presAssocID="{F3E0E3AD-9814-435E-8B1D-F85D675900C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6CB5F2EF-609A-4197-864A-AF86C1B4339F}" type="presOf" srcId="{C08EE61D-F887-455F-BA06-B4579CCBB1C7}" destId="{67EC6794-8A2E-4E63-8E9B-798735C72D26}" srcOrd="0" destOrd="0" presId="urn:microsoft.com/office/officeart/2005/8/layout/vList3"/>
    <dgm:cxn modelId="{42A9A443-C3B2-42AD-B347-D10A25B62244}" type="presOf" srcId="{C380902F-A72E-4C88-AA57-D29956E61F2A}" destId="{E753CB83-7C43-4246-9C75-DE84269741BE}" srcOrd="0" destOrd="0" presId="urn:microsoft.com/office/officeart/2005/8/layout/vList3"/>
    <dgm:cxn modelId="{41A9ED70-06DE-481D-A98F-FD7DB40E935A}" srcId="{C08EE61D-F887-455F-BA06-B4579CCBB1C7}" destId="{CD646AB3-2DB3-4A1D-8EF9-B605BEE975CC}" srcOrd="1" destOrd="0" parTransId="{0621FA89-AA4C-4733-9028-44C1A7112C94}" sibTransId="{193E6DE6-771D-4C2C-A0AA-6E227C0043AF}"/>
    <dgm:cxn modelId="{67B7248F-55E4-4C25-BE7D-B190CC6F9D4D}" srcId="{C08EE61D-F887-455F-BA06-B4579CCBB1C7}" destId="{F3E0E3AD-9814-435E-8B1D-F85D675900C0}" srcOrd="2" destOrd="0" parTransId="{A230B16F-0A6E-4153-B600-10D74EE1CB2E}" sibTransId="{25405CA4-118F-49ED-88A3-4BFFE5F04A22}"/>
    <dgm:cxn modelId="{8F8EEBCF-2AAD-4B95-AF7C-94EA5D5BCA8B}" type="presOf" srcId="{F3E0E3AD-9814-435E-8B1D-F85D675900C0}" destId="{13F2641C-906B-44D4-AF86-18F6A8EE13DB}" srcOrd="0" destOrd="0" presId="urn:microsoft.com/office/officeart/2005/8/layout/vList3"/>
    <dgm:cxn modelId="{E383EED3-32F7-40C9-876A-BBB2F59E38BA}" type="presOf" srcId="{CD646AB3-2DB3-4A1D-8EF9-B605BEE975CC}" destId="{36CB49E8-29C0-48E0-BF13-C25C094FDFBF}" srcOrd="0" destOrd="0" presId="urn:microsoft.com/office/officeart/2005/8/layout/vList3"/>
    <dgm:cxn modelId="{9F3E8896-209A-4A1E-94CB-9959D5E75731}" srcId="{C08EE61D-F887-455F-BA06-B4579CCBB1C7}" destId="{C380902F-A72E-4C88-AA57-D29956E61F2A}" srcOrd="0" destOrd="0" parTransId="{E90F5914-7801-4264-9E75-272450BE87D2}" sibTransId="{6F680632-878C-403F-8A2C-4DA056013914}"/>
    <dgm:cxn modelId="{BA83BFE7-BA14-4F15-A770-B15A4B388059}" type="presParOf" srcId="{67EC6794-8A2E-4E63-8E9B-798735C72D26}" destId="{D1754858-DECA-4FDC-A9B0-D93E83B24BCD}" srcOrd="0" destOrd="0" presId="urn:microsoft.com/office/officeart/2005/8/layout/vList3"/>
    <dgm:cxn modelId="{D7F55133-3EE7-439D-AFA5-3C2FD8EF424D}" type="presParOf" srcId="{D1754858-DECA-4FDC-A9B0-D93E83B24BCD}" destId="{D9E2FA66-ADF6-4206-B854-FC38E0D9B028}" srcOrd="0" destOrd="0" presId="urn:microsoft.com/office/officeart/2005/8/layout/vList3"/>
    <dgm:cxn modelId="{C8D79A72-D5E2-4CC1-AE82-EF053E14AF73}" type="presParOf" srcId="{D1754858-DECA-4FDC-A9B0-D93E83B24BCD}" destId="{E753CB83-7C43-4246-9C75-DE84269741BE}" srcOrd="1" destOrd="0" presId="urn:microsoft.com/office/officeart/2005/8/layout/vList3"/>
    <dgm:cxn modelId="{BB0B40D8-CF98-406B-BE63-417DB9E378BC}" type="presParOf" srcId="{67EC6794-8A2E-4E63-8E9B-798735C72D26}" destId="{EC499964-88C3-4E3D-A60E-86FEE9AFAA91}" srcOrd="1" destOrd="0" presId="urn:microsoft.com/office/officeart/2005/8/layout/vList3"/>
    <dgm:cxn modelId="{ED4B30BC-61FD-47DC-821B-977A9C9B86F2}" type="presParOf" srcId="{67EC6794-8A2E-4E63-8E9B-798735C72D26}" destId="{52D2AF38-6A46-4382-A1CE-2470C346F0FD}" srcOrd="2" destOrd="0" presId="urn:microsoft.com/office/officeart/2005/8/layout/vList3"/>
    <dgm:cxn modelId="{64DD180A-6771-4633-A5E9-9FBA84047195}" type="presParOf" srcId="{52D2AF38-6A46-4382-A1CE-2470C346F0FD}" destId="{F80BE736-419B-4CAC-93A2-4FBCE1100B64}" srcOrd="0" destOrd="0" presId="urn:microsoft.com/office/officeart/2005/8/layout/vList3"/>
    <dgm:cxn modelId="{CAD139D0-FD1C-41E7-8F59-64C35E1A185D}" type="presParOf" srcId="{52D2AF38-6A46-4382-A1CE-2470C346F0FD}" destId="{36CB49E8-29C0-48E0-BF13-C25C094FDFBF}" srcOrd="1" destOrd="0" presId="urn:microsoft.com/office/officeart/2005/8/layout/vList3"/>
    <dgm:cxn modelId="{A7859B54-76BF-48CD-8BBE-19B42CA5EF50}" type="presParOf" srcId="{67EC6794-8A2E-4E63-8E9B-798735C72D26}" destId="{706B5052-CD7A-4A6B-8CEE-0FAB478CE0F6}" srcOrd="3" destOrd="0" presId="urn:microsoft.com/office/officeart/2005/8/layout/vList3"/>
    <dgm:cxn modelId="{AA99B8B3-8AE6-449E-8F13-5AF6B71F24F9}" type="presParOf" srcId="{67EC6794-8A2E-4E63-8E9B-798735C72D26}" destId="{E8615673-3498-4CF6-8CA7-8B0E87A1843A}" srcOrd="4" destOrd="0" presId="urn:microsoft.com/office/officeart/2005/8/layout/vList3"/>
    <dgm:cxn modelId="{37F00C5A-5AFC-4AD1-8965-A19311D75A11}" type="presParOf" srcId="{E8615673-3498-4CF6-8CA7-8B0E87A1843A}" destId="{0DF68F9F-C783-49CA-8C2A-BD89D0779A73}" srcOrd="0" destOrd="0" presId="urn:microsoft.com/office/officeart/2005/8/layout/vList3"/>
    <dgm:cxn modelId="{981E876E-2DD8-4784-90AA-FDBEABCE5697}" type="presParOf" srcId="{E8615673-3498-4CF6-8CA7-8B0E87A1843A}" destId="{13F2641C-906B-44D4-AF86-18F6A8EE13D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420063-2A75-4155-BF2D-70D8E4C433C3}" type="doc">
      <dgm:prSet loTypeId="urn:microsoft.com/office/officeart/2005/8/layout/process1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5DC86A-21AF-4185-B9EE-8685A054C491}">
      <dgm:prSet/>
      <dgm:spPr/>
      <dgm:t>
        <a:bodyPr/>
        <a:lstStyle/>
        <a:p>
          <a:r>
            <a:rPr lang="en-IE" dirty="0">
              <a:latin typeface="Franklin Gothic Medium Cond" panose="020B0606030402020204" pitchFamily="34" charset="0"/>
            </a:rPr>
            <a:t>Cuts to Public Service employment</a:t>
          </a:r>
        </a:p>
      </dgm:t>
    </dgm:pt>
    <dgm:pt modelId="{997E9D77-8EE0-4EE6-B4D0-D23672BFE4CD}" type="parTrans" cxnId="{FD387244-5BD9-47FE-A691-8B4ACE14288E}">
      <dgm:prSet/>
      <dgm:spPr/>
      <dgm:t>
        <a:bodyPr/>
        <a:lstStyle/>
        <a:p>
          <a:endParaRPr lang="en-US"/>
        </a:p>
      </dgm:t>
    </dgm:pt>
    <dgm:pt modelId="{487949A7-F23A-41BA-83B2-D2AE2439853A}" type="sibTrans" cxnId="{FD387244-5BD9-47FE-A691-8B4ACE14288E}">
      <dgm:prSet/>
      <dgm:spPr/>
      <dgm:t>
        <a:bodyPr/>
        <a:lstStyle/>
        <a:p>
          <a:endParaRPr lang="en-US"/>
        </a:p>
      </dgm:t>
    </dgm:pt>
    <dgm:pt modelId="{F1CA7E09-2101-4604-9B51-72FB54AB8DB8}">
      <dgm:prSet/>
      <dgm:spPr/>
      <dgm:t>
        <a:bodyPr/>
        <a:lstStyle/>
        <a:p>
          <a:r>
            <a:rPr lang="en-IE" dirty="0">
              <a:latin typeface="Franklin Gothic Medium Cond" panose="020B0606030402020204" pitchFamily="34" charset="0"/>
            </a:rPr>
            <a:t>320,000 in 2000 </a:t>
          </a:r>
        </a:p>
      </dgm:t>
    </dgm:pt>
    <dgm:pt modelId="{8D4ED592-AACE-4FCD-A8C9-A50E3411E27F}" type="parTrans" cxnId="{241242E7-BE55-402B-82FC-88ADD96F662D}">
      <dgm:prSet/>
      <dgm:spPr/>
      <dgm:t>
        <a:bodyPr/>
        <a:lstStyle/>
        <a:p>
          <a:endParaRPr lang="en-US"/>
        </a:p>
      </dgm:t>
    </dgm:pt>
    <dgm:pt modelId="{DA6A8CA0-1F16-4FC9-ADFD-69EBAE918CD7}" type="sibTrans" cxnId="{241242E7-BE55-402B-82FC-88ADD96F662D}">
      <dgm:prSet/>
      <dgm:spPr/>
      <dgm:t>
        <a:bodyPr/>
        <a:lstStyle/>
        <a:p>
          <a:endParaRPr lang="en-US"/>
        </a:p>
      </dgm:t>
    </dgm:pt>
    <dgm:pt modelId="{063E017F-908E-49EB-89BF-9CB3EEE78823}">
      <dgm:prSet/>
      <dgm:spPr/>
      <dgm:t>
        <a:bodyPr/>
        <a:lstStyle/>
        <a:p>
          <a:r>
            <a:rPr lang="en-IE" dirty="0">
              <a:latin typeface="Franklin Gothic Medium Cond" panose="020B0606030402020204" pitchFamily="34" charset="0"/>
            </a:rPr>
            <a:t>290,000 in 2015</a:t>
          </a:r>
        </a:p>
      </dgm:t>
    </dgm:pt>
    <dgm:pt modelId="{860AC296-9108-4E68-B533-8CD376A6A735}" type="parTrans" cxnId="{2DD1D36B-7728-4EEE-8CB8-32D70AB0D0C4}">
      <dgm:prSet/>
      <dgm:spPr/>
      <dgm:t>
        <a:bodyPr/>
        <a:lstStyle/>
        <a:p>
          <a:endParaRPr lang="en-US"/>
        </a:p>
      </dgm:t>
    </dgm:pt>
    <dgm:pt modelId="{2DB4E497-6330-4C07-92FF-775D70EBCB42}" type="sibTrans" cxnId="{2DD1D36B-7728-4EEE-8CB8-32D70AB0D0C4}">
      <dgm:prSet/>
      <dgm:spPr/>
      <dgm:t>
        <a:bodyPr/>
        <a:lstStyle/>
        <a:p>
          <a:endParaRPr lang="en-US"/>
        </a:p>
      </dgm:t>
    </dgm:pt>
    <dgm:pt modelId="{1F935521-60FA-49C3-A489-49799BC77E53}" type="pres">
      <dgm:prSet presAssocID="{A9420063-2A75-4155-BF2D-70D8E4C433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8032757E-80E0-42FE-944E-27BD4BE4B914}" type="pres">
      <dgm:prSet presAssocID="{4F5DC86A-21AF-4185-B9EE-8685A054C49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4DEADCA-89AD-43C9-832D-0ADE052BD70B}" type="pres">
      <dgm:prSet presAssocID="{487949A7-F23A-41BA-83B2-D2AE2439853A}" presName="sibTrans" presStyleLbl="sibTrans2D1" presStyleIdx="0" presStyleCnt="2"/>
      <dgm:spPr/>
      <dgm:t>
        <a:bodyPr/>
        <a:lstStyle/>
        <a:p>
          <a:endParaRPr lang="en-IE"/>
        </a:p>
      </dgm:t>
    </dgm:pt>
    <dgm:pt modelId="{46927A5F-8F53-427A-A0D2-44D426D12350}" type="pres">
      <dgm:prSet presAssocID="{487949A7-F23A-41BA-83B2-D2AE2439853A}" presName="connectorText" presStyleLbl="sibTrans2D1" presStyleIdx="0" presStyleCnt="2"/>
      <dgm:spPr/>
      <dgm:t>
        <a:bodyPr/>
        <a:lstStyle/>
        <a:p>
          <a:endParaRPr lang="en-IE"/>
        </a:p>
      </dgm:t>
    </dgm:pt>
    <dgm:pt modelId="{4EECFA80-2CF6-4CA2-90AA-F009D910117B}" type="pres">
      <dgm:prSet presAssocID="{F1CA7E09-2101-4604-9B51-72FB54AB8DB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CE11C3A-DCEE-4D75-88DE-5140B62D11BA}" type="pres">
      <dgm:prSet presAssocID="{DA6A8CA0-1F16-4FC9-ADFD-69EBAE918CD7}" presName="sibTrans" presStyleLbl="sibTrans2D1" presStyleIdx="1" presStyleCnt="2"/>
      <dgm:spPr/>
      <dgm:t>
        <a:bodyPr/>
        <a:lstStyle/>
        <a:p>
          <a:endParaRPr lang="en-IE"/>
        </a:p>
      </dgm:t>
    </dgm:pt>
    <dgm:pt modelId="{F6E6DF60-7A26-418B-8CFB-937ED25F4CE3}" type="pres">
      <dgm:prSet presAssocID="{DA6A8CA0-1F16-4FC9-ADFD-69EBAE918CD7}" presName="connectorText" presStyleLbl="sibTrans2D1" presStyleIdx="1" presStyleCnt="2"/>
      <dgm:spPr/>
      <dgm:t>
        <a:bodyPr/>
        <a:lstStyle/>
        <a:p>
          <a:endParaRPr lang="en-IE"/>
        </a:p>
      </dgm:t>
    </dgm:pt>
    <dgm:pt modelId="{BA34490F-F067-42A1-9E46-EABA52D00E49}" type="pres">
      <dgm:prSet presAssocID="{063E017F-908E-49EB-89BF-9CB3EEE7882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B351643D-8898-43AF-AAB7-4E51505C2674}" type="presOf" srcId="{4F5DC86A-21AF-4185-B9EE-8685A054C491}" destId="{8032757E-80E0-42FE-944E-27BD4BE4B914}" srcOrd="0" destOrd="0" presId="urn:microsoft.com/office/officeart/2005/8/layout/process1"/>
    <dgm:cxn modelId="{B35A3E80-8B64-4C80-86D9-2A3CD9A955F4}" type="presOf" srcId="{DA6A8CA0-1F16-4FC9-ADFD-69EBAE918CD7}" destId="{F6E6DF60-7A26-418B-8CFB-937ED25F4CE3}" srcOrd="1" destOrd="0" presId="urn:microsoft.com/office/officeart/2005/8/layout/process1"/>
    <dgm:cxn modelId="{241242E7-BE55-402B-82FC-88ADD96F662D}" srcId="{A9420063-2A75-4155-BF2D-70D8E4C433C3}" destId="{F1CA7E09-2101-4604-9B51-72FB54AB8DB8}" srcOrd="1" destOrd="0" parTransId="{8D4ED592-AACE-4FCD-A8C9-A50E3411E27F}" sibTransId="{DA6A8CA0-1F16-4FC9-ADFD-69EBAE918CD7}"/>
    <dgm:cxn modelId="{D1479E7E-E34D-413B-B1FB-F65D00EA8215}" type="presOf" srcId="{A9420063-2A75-4155-BF2D-70D8E4C433C3}" destId="{1F935521-60FA-49C3-A489-49799BC77E53}" srcOrd="0" destOrd="0" presId="urn:microsoft.com/office/officeart/2005/8/layout/process1"/>
    <dgm:cxn modelId="{BAD7391A-A6F8-434A-8A20-854487B41DC3}" type="presOf" srcId="{063E017F-908E-49EB-89BF-9CB3EEE78823}" destId="{BA34490F-F067-42A1-9E46-EABA52D00E49}" srcOrd="0" destOrd="0" presId="urn:microsoft.com/office/officeart/2005/8/layout/process1"/>
    <dgm:cxn modelId="{FD387244-5BD9-47FE-A691-8B4ACE14288E}" srcId="{A9420063-2A75-4155-BF2D-70D8E4C433C3}" destId="{4F5DC86A-21AF-4185-B9EE-8685A054C491}" srcOrd="0" destOrd="0" parTransId="{997E9D77-8EE0-4EE6-B4D0-D23672BFE4CD}" sibTransId="{487949A7-F23A-41BA-83B2-D2AE2439853A}"/>
    <dgm:cxn modelId="{93BAC4FD-DB46-4554-83D4-E3D9AB3A8917}" type="presOf" srcId="{487949A7-F23A-41BA-83B2-D2AE2439853A}" destId="{94DEADCA-89AD-43C9-832D-0ADE052BD70B}" srcOrd="0" destOrd="0" presId="urn:microsoft.com/office/officeart/2005/8/layout/process1"/>
    <dgm:cxn modelId="{2DD1D36B-7728-4EEE-8CB8-32D70AB0D0C4}" srcId="{A9420063-2A75-4155-BF2D-70D8E4C433C3}" destId="{063E017F-908E-49EB-89BF-9CB3EEE78823}" srcOrd="2" destOrd="0" parTransId="{860AC296-9108-4E68-B533-8CD376A6A735}" sibTransId="{2DB4E497-6330-4C07-92FF-775D70EBCB42}"/>
    <dgm:cxn modelId="{33314EEB-7C77-4C07-BA9C-EAA6688A9003}" type="presOf" srcId="{DA6A8CA0-1F16-4FC9-ADFD-69EBAE918CD7}" destId="{ACE11C3A-DCEE-4D75-88DE-5140B62D11BA}" srcOrd="0" destOrd="0" presId="urn:microsoft.com/office/officeart/2005/8/layout/process1"/>
    <dgm:cxn modelId="{B2D74057-23AC-415C-BB04-B5195AB334EC}" type="presOf" srcId="{F1CA7E09-2101-4604-9B51-72FB54AB8DB8}" destId="{4EECFA80-2CF6-4CA2-90AA-F009D910117B}" srcOrd="0" destOrd="0" presId="urn:microsoft.com/office/officeart/2005/8/layout/process1"/>
    <dgm:cxn modelId="{0BB43C2E-C4BC-4B2B-A15C-9C4A0A30E36F}" type="presOf" srcId="{487949A7-F23A-41BA-83B2-D2AE2439853A}" destId="{46927A5F-8F53-427A-A0D2-44D426D12350}" srcOrd="1" destOrd="0" presId="urn:microsoft.com/office/officeart/2005/8/layout/process1"/>
    <dgm:cxn modelId="{4F682D9E-1373-4D97-9ECB-99E6C4CB5467}" type="presParOf" srcId="{1F935521-60FA-49C3-A489-49799BC77E53}" destId="{8032757E-80E0-42FE-944E-27BD4BE4B914}" srcOrd="0" destOrd="0" presId="urn:microsoft.com/office/officeart/2005/8/layout/process1"/>
    <dgm:cxn modelId="{E0007321-2B48-4692-B786-53D78CD2F9BF}" type="presParOf" srcId="{1F935521-60FA-49C3-A489-49799BC77E53}" destId="{94DEADCA-89AD-43C9-832D-0ADE052BD70B}" srcOrd="1" destOrd="0" presId="urn:microsoft.com/office/officeart/2005/8/layout/process1"/>
    <dgm:cxn modelId="{FBC0FCB8-3A55-404B-BEC3-57C28B0B6B36}" type="presParOf" srcId="{94DEADCA-89AD-43C9-832D-0ADE052BD70B}" destId="{46927A5F-8F53-427A-A0D2-44D426D12350}" srcOrd="0" destOrd="0" presId="urn:microsoft.com/office/officeart/2005/8/layout/process1"/>
    <dgm:cxn modelId="{DD928B3B-7CD8-4174-82FB-6D7797DF7326}" type="presParOf" srcId="{1F935521-60FA-49C3-A489-49799BC77E53}" destId="{4EECFA80-2CF6-4CA2-90AA-F009D910117B}" srcOrd="2" destOrd="0" presId="urn:microsoft.com/office/officeart/2005/8/layout/process1"/>
    <dgm:cxn modelId="{5BE7001E-DDDD-4CCC-B128-999508F4DDC5}" type="presParOf" srcId="{1F935521-60FA-49C3-A489-49799BC77E53}" destId="{ACE11C3A-DCEE-4D75-88DE-5140B62D11BA}" srcOrd="3" destOrd="0" presId="urn:microsoft.com/office/officeart/2005/8/layout/process1"/>
    <dgm:cxn modelId="{3846370F-5693-45E1-9766-D01C98BFDF7E}" type="presParOf" srcId="{ACE11C3A-DCEE-4D75-88DE-5140B62D11BA}" destId="{F6E6DF60-7A26-418B-8CFB-937ED25F4CE3}" srcOrd="0" destOrd="0" presId="urn:microsoft.com/office/officeart/2005/8/layout/process1"/>
    <dgm:cxn modelId="{B47A5DC7-AF18-4DC6-9EF3-5BD7CE24EAA2}" type="presParOf" srcId="{1F935521-60FA-49C3-A489-49799BC77E53}" destId="{BA34490F-F067-42A1-9E46-EABA52D00E4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E39F88-49BF-4D12-806C-4EEFBA6C7538}" type="doc">
      <dgm:prSet loTypeId="urn:microsoft.com/office/officeart/2008/layout/PictureAccentList" loCatId="pictur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26638FD-219B-426B-8AE4-32AF7F99FC6C}">
      <dgm:prSet custT="1"/>
      <dgm:spPr/>
      <dgm:t>
        <a:bodyPr/>
        <a:lstStyle/>
        <a:p>
          <a:r>
            <a:rPr lang="en-IE" sz="2400" dirty="0">
              <a:latin typeface="Franklin Gothic Medium Cond" panose="020B0606030402020204" pitchFamily="34" charset="0"/>
            </a:rPr>
            <a:t>large schools – improvement in schedule</a:t>
          </a:r>
        </a:p>
      </dgm:t>
    </dgm:pt>
    <dgm:pt modelId="{BF113ED6-E60F-491C-B6F4-FECEAF9A7033}" type="parTrans" cxnId="{9756C4C4-3E21-4CE2-B131-035BD3F18C1C}">
      <dgm:prSet/>
      <dgm:spPr/>
      <dgm:t>
        <a:bodyPr/>
        <a:lstStyle/>
        <a:p>
          <a:endParaRPr lang="en-US"/>
        </a:p>
      </dgm:t>
    </dgm:pt>
    <dgm:pt modelId="{6DD28CD7-B29B-44F9-ACB4-57720858E29C}" type="sibTrans" cxnId="{9756C4C4-3E21-4CE2-B131-035BD3F18C1C}">
      <dgm:prSet/>
      <dgm:spPr/>
      <dgm:t>
        <a:bodyPr/>
        <a:lstStyle/>
        <a:p>
          <a:endParaRPr lang="en-US"/>
        </a:p>
      </dgm:t>
    </dgm:pt>
    <dgm:pt modelId="{3523461E-6D64-47FC-BF63-A63562A3CEE0}">
      <dgm:prSet custT="1"/>
      <dgm:spPr/>
      <dgm:t>
        <a:bodyPr/>
        <a:lstStyle/>
        <a:p>
          <a:r>
            <a:rPr lang="en-IE" sz="2400" dirty="0">
              <a:latin typeface="Franklin Gothic Medium Cond" panose="020B0606030402020204" pitchFamily="34" charset="0"/>
            </a:rPr>
            <a:t>small schools – reversal </a:t>
          </a:r>
        </a:p>
      </dgm:t>
    </dgm:pt>
    <dgm:pt modelId="{BC452311-6B16-49E8-A4A9-38576C4658C4}" type="parTrans" cxnId="{3F47B4F9-2E90-426A-BF8D-ECCD2A0A309B}">
      <dgm:prSet/>
      <dgm:spPr/>
      <dgm:t>
        <a:bodyPr/>
        <a:lstStyle/>
        <a:p>
          <a:endParaRPr lang="en-US"/>
        </a:p>
      </dgm:t>
    </dgm:pt>
    <dgm:pt modelId="{79E5E126-6FF5-48DF-A28F-5178EE29C154}" type="sibTrans" cxnId="{3F47B4F9-2E90-426A-BF8D-ECCD2A0A309B}">
      <dgm:prSet/>
      <dgm:spPr/>
      <dgm:t>
        <a:bodyPr/>
        <a:lstStyle/>
        <a:p>
          <a:endParaRPr lang="en-US"/>
        </a:p>
      </dgm:t>
    </dgm:pt>
    <dgm:pt modelId="{3524232E-6170-467E-B711-1AED58BF6256}">
      <dgm:prSet custT="1"/>
      <dgm:spPr/>
      <dgm:t>
        <a:bodyPr/>
        <a:lstStyle/>
        <a:p>
          <a:r>
            <a:rPr lang="en-IE" sz="2400" dirty="0">
              <a:latin typeface="Franklin Gothic Medium Cond" panose="020B0606030402020204" pitchFamily="34" charset="0"/>
            </a:rPr>
            <a:t>disadvantage – reversal </a:t>
          </a:r>
        </a:p>
      </dgm:t>
    </dgm:pt>
    <dgm:pt modelId="{C97EAD55-0343-4603-89F3-B1E82938166A}" type="parTrans" cxnId="{18D6B80A-A7D1-4193-BA51-5DD172CD67F0}">
      <dgm:prSet/>
      <dgm:spPr/>
      <dgm:t>
        <a:bodyPr/>
        <a:lstStyle/>
        <a:p>
          <a:endParaRPr lang="en-US"/>
        </a:p>
      </dgm:t>
    </dgm:pt>
    <dgm:pt modelId="{A330DDC2-4BE0-41F3-AD22-F99A07C18D55}" type="sibTrans" cxnId="{18D6B80A-A7D1-4193-BA51-5DD172CD67F0}">
      <dgm:prSet/>
      <dgm:spPr/>
      <dgm:t>
        <a:bodyPr/>
        <a:lstStyle/>
        <a:p>
          <a:endParaRPr lang="en-US"/>
        </a:p>
      </dgm:t>
    </dgm:pt>
    <dgm:pt modelId="{C001187D-86FA-4E2F-B5A0-E9D876B2FBBB}">
      <dgm:prSet custT="1"/>
      <dgm:spPr/>
      <dgm:t>
        <a:bodyPr/>
        <a:lstStyle/>
        <a:p>
          <a:r>
            <a:rPr lang="en-IE" sz="2400" dirty="0">
              <a:latin typeface="Franklin Gothic Medium Cond" panose="020B0606030402020204" pitchFamily="34" charset="0"/>
            </a:rPr>
            <a:t>special education – 1 : 4</a:t>
          </a:r>
        </a:p>
      </dgm:t>
    </dgm:pt>
    <dgm:pt modelId="{F9AAA154-8034-48C7-A767-A23E87B52F9C}" type="parTrans" cxnId="{EBB8DD33-2BC3-40A3-A298-C688D551F220}">
      <dgm:prSet/>
      <dgm:spPr/>
      <dgm:t>
        <a:bodyPr/>
        <a:lstStyle/>
        <a:p>
          <a:endParaRPr lang="en-US"/>
        </a:p>
      </dgm:t>
    </dgm:pt>
    <dgm:pt modelId="{6F22C0DD-BC21-441E-9A16-A410BCE624F4}" type="sibTrans" cxnId="{EBB8DD33-2BC3-40A3-A298-C688D551F220}">
      <dgm:prSet/>
      <dgm:spPr/>
      <dgm:t>
        <a:bodyPr/>
        <a:lstStyle/>
        <a:p>
          <a:endParaRPr lang="en-US"/>
        </a:p>
      </dgm:t>
    </dgm:pt>
    <dgm:pt modelId="{5EA58F0D-B9D8-4EEF-84C3-903714195591}">
      <dgm:prSet/>
      <dgm:spPr/>
      <dgm:t>
        <a:bodyPr/>
        <a:lstStyle/>
        <a:p>
          <a:r>
            <a:rPr lang="en-IE" dirty="0"/>
            <a:t>Campaigning &amp; Lobbying</a:t>
          </a:r>
        </a:p>
      </dgm:t>
    </dgm:pt>
    <dgm:pt modelId="{92FFE395-B61F-469D-B815-291617768CE7}" type="parTrans" cxnId="{8F1A380B-F081-4013-B3FE-A76E1B9CE344}">
      <dgm:prSet/>
      <dgm:spPr/>
      <dgm:t>
        <a:bodyPr/>
        <a:lstStyle/>
        <a:p>
          <a:endParaRPr lang="en-US"/>
        </a:p>
      </dgm:t>
    </dgm:pt>
    <dgm:pt modelId="{A1982A12-84B2-4678-9280-95DAFB458FFA}" type="sibTrans" cxnId="{8F1A380B-F081-4013-B3FE-A76E1B9CE344}">
      <dgm:prSet/>
      <dgm:spPr/>
      <dgm:t>
        <a:bodyPr/>
        <a:lstStyle/>
        <a:p>
          <a:endParaRPr lang="en-US"/>
        </a:p>
      </dgm:t>
    </dgm:pt>
    <dgm:pt modelId="{8984E1F8-B993-4E43-9B9A-797429F941CA}">
      <dgm:prSet/>
      <dgm:spPr/>
      <dgm:t>
        <a:bodyPr/>
        <a:lstStyle/>
        <a:p>
          <a:r>
            <a:rPr lang="en-IE" dirty="0"/>
            <a:t>Class Size</a:t>
          </a:r>
        </a:p>
      </dgm:t>
    </dgm:pt>
    <dgm:pt modelId="{629ACB30-6B7C-4F27-96E8-4EC591978AC9}" type="sibTrans" cxnId="{7C13B85B-B165-495C-887A-8188035455FC}">
      <dgm:prSet/>
      <dgm:spPr/>
      <dgm:t>
        <a:bodyPr/>
        <a:lstStyle/>
        <a:p>
          <a:endParaRPr lang="en-US"/>
        </a:p>
      </dgm:t>
    </dgm:pt>
    <dgm:pt modelId="{369B4C41-A228-4901-90F6-D48DFB2A25CD}" type="parTrans" cxnId="{7C13B85B-B165-495C-887A-8188035455FC}">
      <dgm:prSet/>
      <dgm:spPr/>
      <dgm:t>
        <a:bodyPr/>
        <a:lstStyle/>
        <a:p>
          <a:endParaRPr lang="en-US"/>
        </a:p>
      </dgm:t>
    </dgm:pt>
    <dgm:pt modelId="{4DDEBFDC-8E26-43DE-819F-34F20BE8F5C7}" type="pres">
      <dgm:prSet presAssocID="{8DE39F88-49BF-4D12-806C-4EEFBA6C753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  <dgm:pt modelId="{45FCD8C0-969B-4900-B338-4E0E7FB4DA8B}" type="pres">
      <dgm:prSet presAssocID="{5EA58F0D-B9D8-4EEF-84C3-903714195591}" presName="root" presStyleCnt="0">
        <dgm:presLayoutVars>
          <dgm:chMax/>
          <dgm:chPref val="4"/>
        </dgm:presLayoutVars>
      </dgm:prSet>
      <dgm:spPr/>
    </dgm:pt>
    <dgm:pt modelId="{ABF14E43-34DA-48F8-A90B-9A9EB2F29B27}" type="pres">
      <dgm:prSet presAssocID="{5EA58F0D-B9D8-4EEF-84C3-903714195591}" presName="rootComposite" presStyleCnt="0">
        <dgm:presLayoutVars/>
      </dgm:prSet>
      <dgm:spPr/>
    </dgm:pt>
    <dgm:pt modelId="{4E2AF375-F6EE-40CC-8471-CEDD3934DDD6}" type="pres">
      <dgm:prSet presAssocID="{5EA58F0D-B9D8-4EEF-84C3-903714195591}" presName="rootText" presStyleLbl="node0" presStyleIdx="0" presStyleCnt="2" custAng="19467933" custScaleX="31813" custScaleY="132584">
        <dgm:presLayoutVars>
          <dgm:chMax/>
          <dgm:chPref val="4"/>
        </dgm:presLayoutVars>
      </dgm:prSet>
      <dgm:spPr/>
      <dgm:t>
        <a:bodyPr/>
        <a:lstStyle/>
        <a:p>
          <a:endParaRPr lang="en-IE"/>
        </a:p>
      </dgm:t>
    </dgm:pt>
    <dgm:pt modelId="{F78D9EBA-D012-41DC-88F3-5B0861672045}" type="pres">
      <dgm:prSet presAssocID="{5EA58F0D-B9D8-4EEF-84C3-903714195591}" presName="childShape" presStyleCnt="0">
        <dgm:presLayoutVars>
          <dgm:chMax val="0"/>
          <dgm:chPref val="0"/>
        </dgm:presLayoutVars>
      </dgm:prSet>
      <dgm:spPr/>
    </dgm:pt>
    <dgm:pt modelId="{D41F90F2-FCA2-471C-A19E-DBF478C9DE6B}" type="pres">
      <dgm:prSet presAssocID="{8984E1F8-B993-4E43-9B9A-797429F941CA}" presName="root" presStyleCnt="0">
        <dgm:presLayoutVars>
          <dgm:chMax/>
          <dgm:chPref val="4"/>
        </dgm:presLayoutVars>
      </dgm:prSet>
      <dgm:spPr/>
    </dgm:pt>
    <dgm:pt modelId="{1EEA95C8-4C2B-487B-9050-232FF7FAEDFE}" type="pres">
      <dgm:prSet presAssocID="{8984E1F8-B993-4E43-9B9A-797429F941CA}" presName="rootComposite" presStyleCnt="0">
        <dgm:presLayoutVars/>
      </dgm:prSet>
      <dgm:spPr/>
    </dgm:pt>
    <dgm:pt modelId="{7EDE6AA9-113D-4D7B-A0FB-2D98B3A2E11B}" type="pres">
      <dgm:prSet presAssocID="{8984E1F8-B993-4E43-9B9A-797429F941CA}" presName="rootText" presStyleLbl="node0" presStyleIdx="1" presStyleCnt="2" custScaleX="50697" custScaleY="56711">
        <dgm:presLayoutVars>
          <dgm:chMax/>
          <dgm:chPref val="4"/>
        </dgm:presLayoutVars>
      </dgm:prSet>
      <dgm:spPr/>
      <dgm:t>
        <a:bodyPr/>
        <a:lstStyle/>
        <a:p>
          <a:endParaRPr lang="en-IE"/>
        </a:p>
      </dgm:t>
    </dgm:pt>
    <dgm:pt modelId="{69412BFD-7BAB-4BC3-8997-9E0CE561B4D4}" type="pres">
      <dgm:prSet presAssocID="{8984E1F8-B993-4E43-9B9A-797429F941CA}" presName="childShape" presStyleCnt="0">
        <dgm:presLayoutVars>
          <dgm:chMax val="0"/>
          <dgm:chPref val="0"/>
        </dgm:presLayoutVars>
      </dgm:prSet>
      <dgm:spPr/>
    </dgm:pt>
    <dgm:pt modelId="{897E1448-EDB9-4940-92A7-E100BADAFB26}" type="pres">
      <dgm:prSet presAssocID="{126638FD-219B-426B-8AE4-32AF7F99FC6C}" presName="childComposite" presStyleCnt="0">
        <dgm:presLayoutVars>
          <dgm:chMax val="0"/>
          <dgm:chPref val="0"/>
        </dgm:presLayoutVars>
      </dgm:prSet>
      <dgm:spPr/>
    </dgm:pt>
    <dgm:pt modelId="{73C7F9B3-0DDA-4769-AC07-F915884583A0}" type="pres">
      <dgm:prSet presAssocID="{126638FD-219B-426B-8AE4-32AF7F99FC6C}" presName="Image" presStyleLbl="node1" presStyleIdx="0" presStyleCnt="4" custScaleX="183594" custScaleY="146806" custLinFactNeighborX="-64267" custLinFactNeighborY="-19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179F147C-68B1-45B0-A9F9-2286656106FF}" type="pres">
      <dgm:prSet presAssocID="{126638FD-219B-426B-8AE4-32AF7F99FC6C}" presName="childText" presStyleLbl="lnNode1" presStyleIdx="0" presStyleCnt="4" custScaleX="114681" custScaleY="1434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9EB4A5C-ACF2-4FFC-B206-B15C9AE52C88}" type="pres">
      <dgm:prSet presAssocID="{3523461E-6D64-47FC-BF63-A63562A3CEE0}" presName="childComposite" presStyleCnt="0">
        <dgm:presLayoutVars>
          <dgm:chMax val="0"/>
          <dgm:chPref val="0"/>
        </dgm:presLayoutVars>
      </dgm:prSet>
      <dgm:spPr/>
    </dgm:pt>
    <dgm:pt modelId="{BE9F239D-49BA-45A3-B7DA-3DF380F799A7}" type="pres">
      <dgm:prSet presAssocID="{3523461E-6D64-47FC-BF63-A63562A3CEE0}" presName="Image" presStyleLbl="node1" presStyleIdx="1" presStyleCnt="4" custScaleX="172304" custScaleY="145008" custLinFactNeighborX="-67783" custLinFactNeighborY="-398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C67F22F7-0CE9-438F-84FB-17E40B87EB6A}" type="pres">
      <dgm:prSet presAssocID="{3523461E-6D64-47FC-BF63-A63562A3CEE0}" presName="childText" presStyleLbl="lnNode1" presStyleIdx="1" presStyleCnt="4" custScaleX="113626" custScaleY="1357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F1DCCF0-9373-4A16-A7BF-1D946C1D2DB2}" type="pres">
      <dgm:prSet presAssocID="{3524232E-6170-467E-B711-1AED58BF6256}" presName="childComposite" presStyleCnt="0">
        <dgm:presLayoutVars>
          <dgm:chMax val="0"/>
          <dgm:chPref val="0"/>
        </dgm:presLayoutVars>
      </dgm:prSet>
      <dgm:spPr/>
    </dgm:pt>
    <dgm:pt modelId="{C0234E31-F475-42F0-AE44-C462BC19C703}" type="pres">
      <dgm:prSet presAssocID="{3524232E-6170-467E-B711-1AED58BF6256}" presName="Image" presStyleLbl="node1" presStyleIdx="2" presStyleCnt="4" custScaleX="186408" custScaleY="139200" custLinFactNeighborX="-68800" custLinFactNeighborY="-5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644496B0-E628-4BD0-A79B-7E771FF32E45}" type="pres">
      <dgm:prSet presAssocID="{3524232E-6170-467E-B711-1AED58BF6256}" presName="childText" presStyleLbl="lnNode1" presStyleIdx="2" presStyleCnt="4" custScaleX="113040" custScaleY="1429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BEB7126-7C9F-4425-B23B-8D4A4496B67E}" type="pres">
      <dgm:prSet presAssocID="{C001187D-86FA-4E2F-B5A0-E9D876B2FBBB}" presName="childComposite" presStyleCnt="0">
        <dgm:presLayoutVars>
          <dgm:chMax val="0"/>
          <dgm:chPref val="0"/>
        </dgm:presLayoutVars>
      </dgm:prSet>
      <dgm:spPr/>
    </dgm:pt>
    <dgm:pt modelId="{5DC0FE67-7B29-4C9F-B8E3-4A211C2B9472}" type="pres">
      <dgm:prSet presAssocID="{C001187D-86FA-4E2F-B5A0-E9D876B2FBBB}" presName="Image" presStyleLbl="node1" presStyleIdx="3" presStyleCnt="4" custScaleX="170050" custScaleY="143399" custLinFactNeighborX="-71472" custLinFactNeighborY="63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CAC99104-E9C1-45B7-B9D6-A76BE8955E54}" type="pres">
      <dgm:prSet presAssocID="{C001187D-86FA-4E2F-B5A0-E9D876B2FBBB}" presName="childText" presStyleLbl="lnNode1" presStyleIdx="3" presStyleCnt="4" custScaleX="114580" custScaleY="139059" custLinFactNeighborX="55" custLinFactNeighborY="-15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18D6B80A-A7D1-4193-BA51-5DD172CD67F0}" srcId="{8984E1F8-B993-4E43-9B9A-797429F941CA}" destId="{3524232E-6170-467E-B711-1AED58BF6256}" srcOrd="2" destOrd="0" parTransId="{C97EAD55-0343-4603-89F3-B1E82938166A}" sibTransId="{A330DDC2-4BE0-41F3-AD22-F99A07C18D55}"/>
    <dgm:cxn modelId="{4F0E8F63-E642-4D67-865E-95E1CE6AC958}" type="presOf" srcId="{8DE39F88-49BF-4D12-806C-4EEFBA6C7538}" destId="{4DDEBFDC-8E26-43DE-819F-34F20BE8F5C7}" srcOrd="0" destOrd="0" presId="urn:microsoft.com/office/officeart/2008/layout/PictureAccentList"/>
    <dgm:cxn modelId="{7C13B85B-B165-495C-887A-8188035455FC}" srcId="{8DE39F88-49BF-4D12-806C-4EEFBA6C7538}" destId="{8984E1F8-B993-4E43-9B9A-797429F941CA}" srcOrd="1" destOrd="0" parTransId="{369B4C41-A228-4901-90F6-D48DFB2A25CD}" sibTransId="{629ACB30-6B7C-4F27-96E8-4EC591978AC9}"/>
    <dgm:cxn modelId="{3F47B4F9-2E90-426A-BF8D-ECCD2A0A309B}" srcId="{8984E1F8-B993-4E43-9B9A-797429F941CA}" destId="{3523461E-6D64-47FC-BF63-A63562A3CEE0}" srcOrd="1" destOrd="0" parTransId="{BC452311-6B16-49E8-A4A9-38576C4658C4}" sibTransId="{79E5E126-6FF5-48DF-A28F-5178EE29C154}"/>
    <dgm:cxn modelId="{EBB8DD33-2BC3-40A3-A298-C688D551F220}" srcId="{8984E1F8-B993-4E43-9B9A-797429F941CA}" destId="{C001187D-86FA-4E2F-B5A0-E9D876B2FBBB}" srcOrd="3" destOrd="0" parTransId="{F9AAA154-8034-48C7-A767-A23E87B52F9C}" sibTransId="{6F22C0DD-BC21-441E-9A16-A410BCE624F4}"/>
    <dgm:cxn modelId="{9756C4C4-3E21-4CE2-B131-035BD3F18C1C}" srcId="{8984E1F8-B993-4E43-9B9A-797429F941CA}" destId="{126638FD-219B-426B-8AE4-32AF7F99FC6C}" srcOrd="0" destOrd="0" parTransId="{BF113ED6-E60F-491C-B6F4-FECEAF9A7033}" sibTransId="{6DD28CD7-B29B-44F9-ACB4-57720858E29C}"/>
    <dgm:cxn modelId="{CC6A4116-FDEB-42D2-8EFA-7B43EF2B69A5}" type="presOf" srcId="{126638FD-219B-426B-8AE4-32AF7F99FC6C}" destId="{179F147C-68B1-45B0-A9F9-2286656106FF}" srcOrd="0" destOrd="0" presId="urn:microsoft.com/office/officeart/2008/layout/PictureAccentList"/>
    <dgm:cxn modelId="{8F1A380B-F081-4013-B3FE-A76E1B9CE344}" srcId="{8DE39F88-49BF-4D12-806C-4EEFBA6C7538}" destId="{5EA58F0D-B9D8-4EEF-84C3-903714195591}" srcOrd="0" destOrd="0" parTransId="{92FFE395-B61F-469D-B815-291617768CE7}" sibTransId="{A1982A12-84B2-4678-9280-95DAFB458FFA}"/>
    <dgm:cxn modelId="{71CF6A12-C92F-4D23-9ACE-E782813B27CF}" type="presOf" srcId="{3524232E-6170-467E-B711-1AED58BF6256}" destId="{644496B0-E628-4BD0-A79B-7E771FF32E45}" srcOrd="0" destOrd="0" presId="urn:microsoft.com/office/officeart/2008/layout/PictureAccentList"/>
    <dgm:cxn modelId="{2426A4F1-E699-405B-9FC7-EE4F589E0D71}" type="presOf" srcId="{C001187D-86FA-4E2F-B5A0-E9D876B2FBBB}" destId="{CAC99104-E9C1-45B7-B9D6-A76BE8955E54}" srcOrd="0" destOrd="0" presId="urn:microsoft.com/office/officeart/2008/layout/PictureAccentList"/>
    <dgm:cxn modelId="{55BC2D35-E539-4359-82D1-69B9B2445F2F}" type="presOf" srcId="{8984E1F8-B993-4E43-9B9A-797429F941CA}" destId="{7EDE6AA9-113D-4D7B-A0FB-2D98B3A2E11B}" srcOrd="0" destOrd="0" presId="urn:microsoft.com/office/officeart/2008/layout/PictureAccentList"/>
    <dgm:cxn modelId="{BCD22329-85EE-4E00-B957-B18D1022B95B}" type="presOf" srcId="{3523461E-6D64-47FC-BF63-A63562A3CEE0}" destId="{C67F22F7-0CE9-438F-84FB-17E40B87EB6A}" srcOrd="0" destOrd="0" presId="urn:microsoft.com/office/officeart/2008/layout/PictureAccentList"/>
    <dgm:cxn modelId="{255580A7-60BC-463D-BA43-E97BF24C9CFB}" type="presOf" srcId="{5EA58F0D-B9D8-4EEF-84C3-903714195591}" destId="{4E2AF375-F6EE-40CC-8471-CEDD3934DDD6}" srcOrd="0" destOrd="0" presId="urn:microsoft.com/office/officeart/2008/layout/PictureAccentList"/>
    <dgm:cxn modelId="{71981671-BE4A-469F-B021-34C35E006093}" type="presParOf" srcId="{4DDEBFDC-8E26-43DE-819F-34F20BE8F5C7}" destId="{45FCD8C0-969B-4900-B338-4E0E7FB4DA8B}" srcOrd="0" destOrd="0" presId="urn:microsoft.com/office/officeart/2008/layout/PictureAccentList"/>
    <dgm:cxn modelId="{E122A678-9F5E-4F3C-BB6A-D1044D1AC904}" type="presParOf" srcId="{45FCD8C0-969B-4900-B338-4E0E7FB4DA8B}" destId="{ABF14E43-34DA-48F8-A90B-9A9EB2F29B27}" srcOrd="0" destOrd="0" presId="urn:microsoft.com/office/officeart/2008/layout/PictureAccentList"/>
    <dgm:cxn modelId="{61549A2D-93FC-4192-A0D7-F2086058F1D3}" type="presParOf" srcId="{ABF14E43-34DA-48F8-A90B-9A9EB2F29B27}" destId="{4E2AF375-F6EE-40CC-8471-CEDD3934DDD6}" srcOrd="0" destOrd="0" presId="urn:microsoft.com/office/officeart/2008/layout/PictureAccentList"/>
    <dgm:cxn modelId="{B083D979-9DB3-4BBF-A678-46B93FB640A5}" type="presParOf" srcId="{45FCD8C0-969B-4900-B338-4E0E7FB4DA8B}" destId="{F78D9EBA-D012-41DC-88F3-5B0861672045}" srcOrd="1" destOrd="0" presId="urn:microsoft.com/office/officeart/2008/layout/PictureAccentList"/>
    <dgm:cxn modelId="{0A60E1E9-C2AE-49DE-912C-BD704B2AAE8B}" type="presParOf" srcId="{4DDEBFDC-8E26-43DE-819F-34F20BE8F5C7}" destId="{D41F90F2-FCA2-471C-A19E-DBF478C9DE6B}" srcOrd="1" destOrd="0" presId="urn:microsoft.com/office/officeart/2008/layout/PictureAccentList"/>
    <dgm:cxn modelId="{9BE8ECAD-31C5-422F-85E7-52081D66333C}" type="presParOf" srcId="{D41F90F2-FCA2-471C-A19E-DBF478C9DE6B}" destId="{1EEA95C8-4C2B-487B-9050-232FF7FAEDFE}" srcOrd="0" destOrd="0" presId="urn:microsoft.com/office/officeart/2008/layout/PictureAccentList"/>
    <dgm:cxn modelId="{47A2DBB0-4CDB-454E-AC7F-59C48A84B2AD}" type="presParOf" srcId="{1EEA95C8-4C2B-487B-9050-232FF7FAEDFE}" destId="{7EDE6AA9-113D-4D7B-A0FB-2D98B3A2E11B}" srcOrd="0" destOrd="0" presId="urn:microsoft.com/office/officeart/2008/layout/PictureAccentList"/>
    <dgm:cxn modelId="{F0AEF213-8827-4437-B111-DC8C05BEE444}" type="presParOf" srcId="{D41F90F2-FCA2-471C-A19E-DBF478C9DE6B}" destId="{69412BFD-7BAB-4BC3-8997-9E0CE561B4D4}" srcOrd="1" destOrd="0" presId="urn:microsoft.com/office/officeart/2008/layout/PictureAccentList"/>
    <dgm:cxn modelId="{A19CDD4D-96FE-47B7-B809-C48C5D84ED02}" type="presParOf" srcId="{69412BFD-7BAB-4BC3-8997-9E0CE561B4D4}" destId="{897E1448-EDB9-4940-92A7-E100BADAFB26}" srcOrd="0" destOrd="0" presId="urn:microsoft.com/office/officeart/2008/layout/PictureAccentList"/>
    <dgm:cxn modelId="{F6B25BBB-F478-4A89-813C-BB2BAEB19A3B}" type="presParOf" srcId="{897E1448-EDB9-4940-92A7-E100BADAFB26}" destId="{73C7F9B3-0DDA-4769-AC07-F915884583A0}" srcOrd="0" destOrd="0" presId="urn:microsoft.com/office/officeart/2008/layout/PictureAccentList"/>
    <dgm:cxn modelId="{08914CEE-0794-4BB5-B387-64F273AAFE56}" type="presParOf" srcId="{897E1448-EDB9-4940-92A7-E100BADAFB26}" destId="{179F147C-68B1-45B0-A9F9-2286656106FF}" srcOrd="1" destOrd="0" presId="urn:microsoft.com/office/officeart/2008/layout/PictureAccentList"/>
    <dgm:cxn modelId="{1FEB3003-065D-4638-9AE0-B904C988A52F}" type="presParOf" srcId="{69412BFD-7BAB-4BC3-8997-9E0CE561B4D4}" destId="{E9EB4A5C-ACF2-4FFC-B206-B15C9AE52C88}" srcOrd="1" destOrd="0" presId="urn:microsoft.com/office/officeart/2008/layout/PictureAccentList"/>
    <dgm:cxn modelId="{25C19332-F4C2-4E39-BFE1-CC2CE503DE59}" type="presParOf" srcId="{E9EB4A5C-ACF2-4FFC-B206-B15C9AE52C88}" destId="{BE9F239D-49BA-45A3-B7DA-3DF380F799A7}" srcOrd="0" destOrd="0" presId="urn:microsoft.com/office/officeart/2008/layout/PictureAccentList"/>
    <dgm:cxn modelId="{C964F2D8-A609-434A-AA25-FE3874A5CA9C}" type="presParOf" srcId="{E9EB4A5C-ACF2-4FFC-B206-B15C9AE52C88}" destId="{C67F22F7-0CE9-438F-84FB-17E40B87EB6A}" srcOrd="1" destOrd="0" presId="urn:microsoft.com/office/officeart/2008/layout/PictureAccentList"/>
    <dgm:cxn modelId="{E1014FFC-5FA9-462E-A608-3ABE0CBFF439}" type="presParOf" srcId="{69412BFD-7BAB-4BC3-8997-9E0CE561B4D4}" destId="{EF1DCCF0-9373-4A16-A7BF-1D946C1D2DB2}" srcOrd="2" destOrd="0" presId="urn:microsoft.com/office/officeart/2008/layout/PictureAccentList"/>
    <dgm:cxn modelId="{930E343E-C287-4A26-A07E-FE6CADDB4ED1}" type="presParOf" srcId="{EF1DCCF0-9373-4A16-A7BF-1D946C1D2DB2}" destId="{C0234E31-F475-42F0-AE44-C462BC19C703}" srcOrd="0" destOrd="0" presId="urn:microsoft.com/office/officeart/2008/layout/PictureAccentList"/>
    <dgm:cxn modelId="{785CD033-A10E-4A17-B8B1-7D7D52DB9949}" type="presParOf" srcId="{EF1DCCF0-9373-4A16-A7BF-1D946C1D2DB2}" destId="{644496B0-E628-4BD0-A79B-7E771FF32E45}" srcOrd="1" destOrd="0" presId="urn:microsoft.com/office/officeart/2008/layout/PictureAccentList"/>
    <dgm:cxn modelId="{A2E174BA-BDEB-410E-8921-0A139C03CE81}" type="presParOf" srcId="{69412BFD-7BAB-4BC3-8997-9E0CE561B4D4}" destId="{ABEB7126-7C9F-4425-B23B-8D4A4496B67E}" srcOrd="3" destOrd="0" presId="urn:microsoft.com/office/officeart/2008/layout/PictureAccentList"/>
    <dgm:cxn modelId="{BFD2F449-6DF2-4FA9-90B4-199145A199B1}" type="presParOf" srcId="{ABEB7126-7C9F-4425-B23B-8D4A4496B67E}" destId="{5DC0FE67-7B29-4C9F-B8E3-4A211C2B9472}" srcOrd="0" destOrd="0" presId="urn:microsoft.com/office/officeart/2008/layout/PictureAccentList"/>
    <dgm:cxn modelId="{13F52CFA-D965-4579-8CA0-E771892DF532}" type="presParOf" srcId="{ABEB7126-7C9F-4425-B23B-8D4A4496B67E}" destId="{CAC99104-E9C1-45B7-B9D6-A76BE8955E5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CB0129-785E-4E71-82DB-02EC78811391}" type="doc">
      <dgm:prSet loTypeId="urn:microsoft.com/office/officeart/2005/8/layout/process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AE9EFF-D8C4-44DC-89B6-B1A8E7059CCE}">
      <dgm:prSet custT="1"/>
      <dgm:spPr/>
      <dgm:t>
        <a:bodyPr/>
        <a:lstStyle/>
        <a:p>
          <a:r>
            <a:rPr lang="en-IE" sz="1800" dirty="0">
              <a:latin typeface="Franklin Gothic Medium Cond" panose="020B0606030402020204" pitchFamily="34" charset="0"/>
            </a:rPr>
            <a:t>Budget 2011 proposal</a:t>
          </a:r>
        </a:p>
      </dgm:t>
    </dgm:pt>
    <dgm:pt modelId="{3B823EC1-C6C4-429F-91C7-065C0E0DA997}" type="parTrans" cxnId="{35A0320B-81C7-4AAB-A074-FC361D129E28}">
      <dgm:prSet/>
      <dgm:spPr/>
      <dgm:t>
        <a:bodyPr/>
        <a:lstStyle/>
        <a:p>
          <a:endParaRPr lang="en-US"/>
        </a:p>
      </dgm:t>
    </dgm:pt>
    <dgm:pt modelId="{299462AB-685A-427A-93B1-18FD19833377}" type="sibTrans" cxnId="{35A0320B-81C7-4AAB-A074-FC361D129E28}">
      <dgm:prSet/>
      <dgm:spPr/>
      <dgm:t>
        <a:bodyPr/>
        <a:lstStyle/>
        <a:p>
          <a:endParaRPr lang="en-US"/>
        </a:p>
      </dgm:t>
    </dgm:pt>
    <dgm:pt modelId="{5CEB3AB3-85DD-4B37-A473-31B50346BE84}">
      <dgm:prSet custT="1"/>
      <dgm:spPr/>
      <dgm:t>
        <a:bodyPr/>
        <a:lstStyle/>
        <a:p>
          <a:r>
            <a:rPr lang="en-IE" sz="2400" dirty="0">
              <a:latin typeface="Franklin Gothic Medium Cond" panose="020B0606030402020204" pitchFamily="34" charset="0"/>
            </a:rPr>
            <a:t>28 : 1</a:t>
          </a:r>
          <a:endParaRPr lang="en-US" sz="2400" dirty="0">
            <a:latin typeface="Franklin Gothic Medium Cond" panose="020B0606030402020204" pitchFamily="34" charset="0"/>
          </a:endParaRPr>
        </a:p>
      </dgm:t>
    </dgm:pt>
    <dgm:pt modelId="{872CF947-590D-4E05-B489-92A3B0971D50}" type="parTrans" cxnId="{6193CFD0-5062-465B-922B-624D09D6FF75}">
      <dgm:prSet/>
      <dgm:spPr/>
      <dgm:t>
        <a:bodyPr/>
        <a:lstStyle/>
        <a:p>
          <a:endParaRPr lang="en-US"/>
        </a:p>
      </dgm:t>
    </dgm:pt>
    <dgm:pt modelId="{E5273D49-C3A7-479A-8194-87D489BE35DF}" type="sibTrans" cxnId="{6193CFD0-5062-465B-922B-624D09D6FF75}">
      <dgm:prSet/>
      <dgm:spPr/>
      <dgm:t>
        <a:bodyPr/>
        <a:lstStyle/>
        <a:p>
          <a:endParaRPr lang="en-US"/>
        </a:p>
      </dgm:t>
    </dgm:pt>
    <dgm:pt modelId="{99166475-8BDF-4B00-BF5A-7A20FDF6FEC3}">
      <dgm:prSet custT="1"/>
      <dgm:spPr/>
      <dgm:t>
        <a:bodyPr/>
        <a:lstStyle/>
        <a:p>
          <a:r>
            <a:rPr lang="en-US" sz="2400" dirty="0">
              <a:latin typeface="Franklin Gothic Medium Cond" panose="020B0606030402020204" pitchFamily="34" charset="0"/>
            </a:rPr>
            <a:t>30 : 1</a:t>
          </a:r>
        </a:p>
      </dgm:t>
    </dgm:pt>
    <dgm:pt modelId="{6EB7A929-9B11-41FD-94B0-6E15A7CFE484}" type="parTrans" cxnId="{6F549313-9D99-4F07-ABCE-4FB6C3CD31D6}">
      <dgm:prSet/>
      <dgm:spPr/>
      <dgm:t>
        <a:bodyPr/>
        <a:lstStyle/>
        <a:p>
          <a:endParaRPr lang="en-US"/>
        </a:p>
      </dgm:t>
    </dgm:pt>
    <dgm:pt modelId="{8B9F6001-5733-438B-8F12-B9ACF13C3501}" type="sibTrans" cxnId="{6F549313-9D99-4F07-ABCE-4FB6C3CD31D6}">
      <dgm:prSet/>
      <dgm:spPr/>
      <dgm:t>
        <a:bodyPr/>
        <a:lstStyle/>
        <a:p>
          <a:endParaRPr lang="en-US"/>
        </a:p>
      </dgm:t>
    </dgm:pt>
    <dgm:pt modelId="{1A0F4283-E28C-4E53-B32D-A1747161988E}">
      <dgm:prSet/>
      <dgm:spPr/>
      <dgm:t>
        <a:bodyPr/>
        <a:lstStyle/>
        <a:p>
          <a:r>
            <a:rPr lang="en-US" dirty="0">
              <a:latin typeface="Franklin Gothic Medium Cond" panose="020B0606030402020204" pitchFamily="34" charset="0"/>
            </a:rPr>
            <a:t>Increase class size by 2</a:t>
          </a:r>
        </a:p>
      </dgm:t>
    </dgm:pt>
    <dgm:pt modelId="{6F8BA0E7-761F-44A8-9D3D-AA8727370F10}" type="parTrans" cxnId="{49EFDD7A-6167-412F-BB5A-74CB671F0119}">
      <dgm:prSet/>
      <dgm:spPr/>
      <dgm:t>
        <a:bodyPr/>
        <a:lstStyle/>
        <a:p>
          <a:endParaRPr lang="en-US"/>
        </a:p>
      </dgm:t>
    </dgm:pt>
    <dgm:pt modelId="{AD0E225C-625A-4063-AC77-4235314DCB7C}" type="sibTrans" cxnId="{49EFDD7A-6167-412F-BB5A-74CB671F0119}">
      <dgm:prSet/>
      <dgm:spPr/>
      <dgm:t>
        <a:bodyPr/>
        <a:lstStyle/>
        <a:p>
          <a:endParaRPr lang="en-US"/>
        </a:p>
      </dgm:t>
    </dgm:pt>
    <dgm:pt modelId="{A2655C70-1177-470A-84FB-BBF1BABD89C7}" type="pres">
      <dgm:prSet presAssocID="{3ACB0129-785E-4E71-82DB-02EC788113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C9DDA295-74CB-4151-B680-3478A15B7DEF}" type="pres">
      <dgm:prSet presAssocID="{7DAE9EFF-D8C4-44DC-89B6-B1A8E7059CC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E47F8EB-8EC9-41A6-846C-91FE0DF8DA30}" type="pres">
      <dgm:prSet presAssocID="{299462AB-685A-427A-93B1-18FD19833377}" presName="sibTrans" presStyleLbl="sibTrans2D1" presStyleIdx="0" presStyleCnt="3"/>
      <dgm:spPr/>
      <dgm:t>
        <a:bodyPr/>
        <a:lstStyle/>
        <a:p>
          <a:endParaRPr lang="en-IE"/>
        </a:p>
      </dgm:t>
    </dgm:pt>
    <dgm:pt modelId="{66CE17CD-8869-441C-B1EC-FBC4BD65D2A2}" type="pres">
      <dgm:prSet presAssocID="{299462AB-685A-427A-93B1-18FD19833377}" presName="connectorText" presStyleLbl="sibTrans2D1" presStyleIdx="0" presStyleCnt="3"/>
      <dgm:spPr/>
      <dgm:t>
        <a:bodyPr/>
        <a:lstStyle/>
        <a:p>
          <a:endParaRPr lang="en-IE"/>
        </a:p>
      </dgm:t>
    </dgm:pt>
    <dgm:pt modelId="{6B45D01F-9660-4AB8-B84F-B95B87DF556E}" type="pres">
      <dgm:prSet presAssocID="{1A0F4283-E28C-4E53-B32D-A1747161988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FE31925-33E9-4578-AA43-72803D8A5508}" type="pres">
      <dgm:prSet presAssocID="{AD0E225C-625A-4063-AC77-4235314DCB7C}" presName="sibTrans" presStyleLbl="sibTrans2D1" presStyleIdx="1" presStyleCnt="3"/>
      <dgm:spPr/>
      <dgm:t>
        <a:bodyPr/>
        <a:lstStyle/>
        <a:p>
          <a:endParaRPr lang="en-IE"/>
        </a:p>
      </dgm:t>
    </dgm:pt>
    <dgm:pt modelId="{80F79A53-75C1-420F-83AC-7A93C1C5E3A6}" type="pres">
      <dgm:prSet presAssocID="{AD0E225C-625A-4063-AC77-4235314DCB7C}" presName="connectorText" presStyleLbl="sibTrans2D1" presStyleIdx="1" presStyleCnt="3"/>
      <dgm:spPr/>
      <dgm:t>
        <a:bodyPr/>
        <a:lstStyle/>
        <a:p>
          <a:endParaRPr lang="en-IE"/>
        </a:p>
      </dgm:t>
    </dgm:pt>
    <dgm:pt modelId="{D5DB8A24-D262-4328-9518-6BCAF34EE2DF}" type="pres">
      <dgm:prSet presAssocID="{5CEB3AB3-85DD-4B37-A473-31B50346BE8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BAF4F14-DD07-4530-8CAE-786D0920D139}" type="pres">
      <dgm:prSet presAssocID="{E5273D49-C3A7-479A-8194-87D489BE35DF}" presName="sibTrans" presStyleLbl="sibTrans2D1" presStyleIdx="2" presStyleCnt="3"/>
      <dgm:spPr/>
      <dgm:t>
        <a:bodyPr/>
        <a:lstStyle/>
        <a:p>
          <a:endParaRPr lang="en-IE"/>
        </a:p>
      </dgm:t>
    </dgm:pt>
    <dgm:pt modelId="{0064BF8E-08AE-426C-9E07-B8BE22AC3873}" type="pres">
      <dgm:prSet presAssocID="{E5273D49-C3A7-479A-8194-87D489BE35DF}" presName="connectorText" presStyleLbl="sibTrans2D1" presStyleIdx="2" presStyleCnt="3"/>
      <dgm:spPr/>
      <dgm:t>
        <a:bodyPr/>
        <a:lstStyle/>
        <a:p>
          <a:endParaRPr lang="en-IE"/>
        </a:p>
      </dgm:t>
    </dgm:pt>
    <dgm:pt modelId="{F4DA50D2-E0FB-44AC-92AD-514A690595B9}" type="pres">
      <dgm:prSet presAssocID="{99166475-8BDF-4B00-BF5A-7A20FDF6FEC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5CDEB24F-0D7C-42E9-B380-59EA419A4E11}" type="presOf" srcId="{299462AB-685A-427A-93B1-18FD19833377}" destId="{3E47F8EB-8EC9-41A6-846C-91FE0DF8DA30}" srcOrd="0" destOrd="0" presId="urn:microsoft.com/office/officeart/2005/8/layout/process1"/>
    <dgm:cxn modelId="{7457BA0C-D370-41F2-963B-257C23A154FF}" type="presOf" srcId="{AD0E225C-625A-4063-AC77-4235314DCB7C}" destId="{80F79A53-75C1-420F-83AC-7A93C1C5E3A6}" srcOrd="1" destOrd="0" presId="urn:microsoft.com/office/officeart/2005/8/layout/process1"/>
    <dgm:cxn modelId="{C2DC29F4-0759-47B1-8D44-3BE55FB1F8F5}" type="presOf" srcId="{299462AB-685A-427A-93B1-18FD19833377}" destId="{66CE17CD-8869-441C-B1EC-FBC4BD65D2A2}" srcOrd="1" destOrd="0" presId="urn:microsoft.com/office/officeart/2005/8/layout/process1"/>
    <dgm:cxn modelId="{49EFDD7A-6167-412F-BB5A-74CB671F0119}" srcId="{3ACB0129-785E-4E71-82DB-02EC78811391}" destId="{1A0F4283-E28C-4E53-B32D-A1747161988E}" srcOrd="1" destOrd="0" parTransId="{6F8BA0E7-761F-44A8-9D3D-AA8727370F10}" sibTransId="{AD0E225C-625A-4063-AC77-4235314DCB7C}"/>
    <dgm:cxn modelId="{ADC57BF9-15DD-47E1-869B-DD412F4914F1}" type="presOf" srcId="{5CEB3AB3-85DD-4B37-A473-31B50346BE84}" destId="{D5DB8A24-D262-4328-9518-6BCAF34EE2DF}" srcOrd="0" destOrd="0" presId="urn:microsoft.com/office/officeart/2005/8/layout/process1"/>
    <dgm:cxn modelId="{A1768D50-DC08-4925-AB79-FA0516A2D984}" type="presOf" srcId="{1A0F4283-E28C-4E53-B32D-A1747161988E}" destId="{6B45D01F-9660-4AB8-B84F-B95B87DF556E}" srcOrd="0" destOrd="0" presId="urn:microsoft.com/office/officeart/2005/8/layout/process1"/>
    <dgm:cxn modelId="{C6DB3767-2F9B-4290-9890-6177F4367A1A}" type="presOf" srcId="{E5273D49-C3A7-479A-8194-87D489BE35DF}" destId="{0064BF8E-08AE-426C-9E07-B8BE22AC3873}" srcOrd="1" destOrd="0" presId="urn:microsoft.com/office/officeart/2005/8/layout/process1"/>
    <dgm:cxn modelId="{7E5F26CF-2A82-45C9-93FB-A0447653B4D5}" type="presOf" srcId="{99166475-8BDF-4B00-BF5A-7A20FDF6FEC3}" destId="{F4DA50D2-E0FB-44AC-92AD-514A690595B9}" srcOrd="0" destOrd="0" presId="urn:microsoft.com/office/officeart/2005/8/layout/process1"/>
    <dgm:cxn modelId="{22717E63-E9FB-4AA6-8E8C-D927346F5FCF}" type="presOf" srcId="{E5273D49-C3A7-479A-8194-87D489BE35DF}" destId="{0BAF4F14-DD07-4530-8CAE-786D0920D139}" srcOrd="0" destOrd="0" presId="urn:microsoft.com/office/officeart/2005/8/layout/process1"/>
    <dgm:cxn modelId="{B930380A-EE9F-4C9B-A872-05AF4CA08A5E}" type="presOf" srcId="{3ACB0129-785E-4E71-82DB-02EC78811391}" destId="{A2655C70-1177-470A-84FB-BBF1BABD89C7}" srcOrd="0" destOrd="0" presId="urn:microsoft.com/office/officeart/2005/8/layout/process1"/>
    <dgm:cxn modelId="{AF157F8A-4782-423E-A2E1-ADDC056E5E59}" type="presOf" srcId="{AD0E225C-625A-4063-AC77-4235314DCB7C}" destId="{6FE31925-33E9-4578-AA43-72803D8A5508}" srcOrd="0" destOrd="0" presId="urn:microsoft.com/office/officeart/2005/8/layout/process1"/>
    <dgm:cxn modelId="{6F549313-9D99-4F07-ABCE-4FB6C3CD31D6}" srcId="{3ACB0129-785E-4E71-82DB-02EC78811391}" destId="{99166475-8BDF-4B00-BF5A-7A20FDF6FEC3}" srcOrd="3" destOrd="0" parTransId="{6EB7A929-9B11-41FD-94B0-6E15A7CFE484}" sibTransId="{8B9F6001-5733-438B-8F12-B9ACF13C3501}"/>
    <dgm:cxn modelId="{6193CFD0-5062-465B-922B-624D09D6FF75}" srcId="{3ACB0129-785E-4E71-82DB-02EC78811391}" destId="{5CEB3AB3-85DD-4B37-A473-31B50346BE84}" srcOrd="2" destOrd="0" parTransId="{872CF947-590D-4E05-B489-92A3B0971D50}" sibTransId="{E5273D49-C3A7-479A-8194-87D489BE35DF}"/>
    <dgm:cxn modelId="{35A0320B-81C7-4AAB-A074-FC361D129E28}" srcId="{3ACB0129-785E-4E71-82DB-02EC78811391}" destId="{7DAE9EFF-D8C4-44DC-89B6-B1A8E7059CCE}" srcOrd="0" destOrd="0" parTransId="{3B823EC1-C6C4-429F-91C7-065C0E0DA997}" sibTransId="{299462AB-685A-427A-93B1-18FD19833377}"/>
    <dgm:cxn modelId="{8C74A1CA-1926-425D-AD94-FCC68B9C197C}" type="presOf" srcId="{7DAE9EFF-D8C4-44DC-89B6-B1A8E7059CCE}" destId="{C9DDA295-74CB-4151-B680-3478A15B7DEF}" srcOrd="0" destOrd="0" presId="urn:microsoft.com/office/officeart/2005/8/layout/process1"/>
    <dgm:cxn modelId="{E0B87077-E19F-4483-9332-3EDC8EDB2DD2}" type="presParOf" srcId="{A2655C70-1177-470A-84FB-BBF1BABD89C7}" destId="{C9DDA295-74CB-4151-B680-3478A15B7DEF}" srcOrd="0" destOrd="0" presId="urn:microsoft.com/office/officeart/2005/8/layout/process1"/>
    <dgm:cxn modelId="{FB848557-25A8-4528-99C3-2B819C934A0E}" type="presParOf" srcId="{A2655C70-1177-470A-84FB-BBF1BABD89C7}" destId="{3E47F8EB-8EC9-41A6-846C-91FE0DF8DA30}" srcOrd="1" destOrd="0" presId="urn:microsoft.com/office/officeart/2005/8/layout/process1"/>
    <dgm:cxn modelId="{17EE7806-B50D-4D3B-89F1-1635565B5BE9}" type="presParOf" srcId="{3E47F8EB-8EC9-41A6-846C-91FE0DF8DA30}" destId="{66CE17CD-8869-441C-B1EC-FBC4BD65D2A2}" srcOrd="0" destOrd="0" presId="urn:microsoft.com/office/officeart/2005/8/layout/process1"/>
    <dgm:cxn modelId="{358622D5-7C8C-4A6C-9B58-D18529B30830}" type="presParOf" srcId="{A2655C70-1177-470A-84FB-BBF1BABD89C7}" destId="{6B45D01F-9660-4AB8-B84F-B95B87DF556E}" srcOrd="2" destOrd="0" presId="urn:microsoft.com/office/officeart/2005/8/layout/process1"/>
    <dgm:cxn modelId="{13EDC6F8-29FD-4C1B-AB33-B3217202C3F8}" type="presParOf" srcId="{A2655C70-1177-470A-84FB-BBF1BABD89C7}" destId="{6FE31925-33E9-4578-AA43-72803D8A5508}" srcOrd="3" destOrd="0" presId="urn:microsoft.com/office/officeart/2005/8/layout/process1"/>
    <dgm:cxn modelId="{B96DD78E-42F8-4D3B-A0B8-C2A1C98AE1FE}" type="presParOf" srcId="{6FE31925-33E9-4578-AA43-72803D8A5508}" destId="{80F79A53-75C1-420F-83AC-7A93C1C5E3A6}" srcOrd="0" destOrd="0" presId="urn:microsoft.com/office/officeart/2005/8/layout/process1"/>
    <dgm:cxn modelId="{C5EFF2DE-5623-4A71-BBE9-CA5ECAEBCB22}" type="presParOf" srcId="{A2655C70-1177-470A-84FB-BBF1BABD89C7}" destId="{D5DB8A24-D262-4328-9518-6BCAF34EE2DF}" srcOrd="4" destOrd="0" presId="urn:microsoft.com/office/officeart/2005/8/layout/process1"/>
    <dgm:cxn modelId="{981617AF-665D-46AC-A59E-357F1B745F6E}" type="presParOf" srcId="{A2655C70-1177-470A-84FB-BBF1BABD89C7}" destId="{0BAF4F14-DD07-4530-8CAE-786D0920D139}" srcOrd="5" destOrd="0" presId="urn:microsoft.com/office/officeart/2005/8/layout/process1"/>
    <dgm:cxn modelId="{DE18A31E-6145-41A6-96AC-F572F5267B54}" type="presParOf" srcId="{0BAF4F14-DD07-4530-8CAE-786D0920D139}" destId="{0064BF8E-08AE-426C-9E07-B8BE22AC3873}" srcOrd="0" destOrd="0" presId="urn:microsoft.com/office/officeart/2005/8/layout/process1"/>
    <dgm:cxn modelId="{96949CEB-35D5-4238-8674-076BAAE586BB}" type="presParOf" srcId="{A2655C70-1177-470A-84FB-BBF1BABD89C7}" destId="{F4DA50D2-E0FB-44AC-92AD-514A690595B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15C1C2-6623-4BC6-80E7-E5A1114DC4F7}" type="doc">
      <dgm:prSet loTypeId="urn:microsoft.com/office/officeart/2005/8/layout/pList2" loCatId="pictur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6BBFE5E-EA13-45D8-9FCB-ADBC6F5E176F}">
      <dgm:prSet custT="1"/>
      <dgm:spPr/>
      <dgm:t>
        <a:bodyPr/>
        <a:lstStyle/>
        <a:p>
          <a:pPr algn="ctr"/>
          <a:r>
            <a:rPr lang="en-IE" sz="2400" b="1" dirty="0">
              <a:latin typeface="Franklin Gothic Medium Cond" panose="020B0606030402020204" pitchFamily="34" charset="0"/>
            </a:rPr>
            <a:t>Nursing</a:t>
          </a:r>
        </a:p>
        <a:p>
          <a:pPr algn="ctr"/>
          <a:r>
            <a:rPr lang="en-IE" sz="2000" dirty="0">
              <a:latin typeface="Franklin Gothic Medium Cond" panose="020B0606030402020204" pitchFamily="34" charset="0"/>
            </a:rPr>
            <a:t>39,006 – 35,330</a:t>
          </a:r>
        </a:p>
        <a:p>
          <a:pPr algn="ctr"/>
          <a:r>
            <a:rPr lang="en-IE" sz="2400" dirty="0">
              <a:latin typeface="Franklin Gothic Medium Cond" panose="020B0606030402020204" pitchFamily="34" charset="0"/>
            </a:rPr>
            <a:t>Loss</a:t>
          </a:r>
        </a:p>
        <a:p>
          <a:pPr algn="ctr"/>
          <a:r>
            <a:rPr lang="en-IE" sz="2400" dirty="0">
              <a:solidFill>
                <a:srgbClr val="FFFF00"/>
              </a:solidFill>
              <a:latin typeface="Franklin Gothic Medium Cond" panose="020B0606030402020204" pitchFamily="34" charset="0"/>
            </a:rPr>
            <a:t>- 3,676</a:t>
          </a:r>
        </a:p>
        <a:p>
          <a:pPr algn="ctr"/>
          <a:endParaRPr lang="en-IE" sz="1000" dirty="0">
            <a:latin typeface="Franklin Gothic Medium Cond" panose="020B0606030402020204" pitchFamily="34" charset="0"/>
          </a:endParaRPr>
        </a:p>
        <a:p>
          <a:pPr algn="ctr"/>
          <a:r>
            <a:rPr lang="en-IE" sz="1000" dirty="0">
              <a:latin typeface="Franklin Gothic Medium Cond" panose="020B0606030402020204" pitchFamily="34" charset="0"/>
            </a:rPr>
            <a:t>(INMO Submission to PSCP : Figures Dec 2007 – Nov 2015)</a:t>
          </a:r>
        </a:p>
      </dgm:t>
    </dgm:pt>
    <dgm:pt modelId="{F35FFA9F-5EE3-4B1E-A122-A7C7B27C67BC}" type="parTrans" cxnId="{B5962A0E-9B47-4373-B6F7-DDCB8AE37892}">
      <dgm:prSet/>
      <dgm:spPr/>
      <dgm:t>
        <a:bodyPr/>
        <a:lstStyle/>
        <a:p>
          <a:endParaRPr lang="en-US"/>
        </a:p>
      </dgm:t>
    </dgm:pt>
    <dgm:pt modelId="{4E88BFDB-5716-4352-A6D6-0CB280C0A049}" type="sibTrans" cxnId="{B5962A0E-9B47-4373-B6F7-DDCB8AE37892}">
      <dgm:prSet/>
      <dgm:spPr/>
      <dgm:t>
        <a:bodyPr/>
        <a:lstStyle/>
        <a:p>
          <a:endParaRPr lang="en-US"/>
        </a:p>
      </dgm:t>
    </dgm:pt>
    <dgm:pt modelId="{F21A0042-BDB0-405D-9B8D-544744BDA573}">
      <dgm:prSet custT="1"/>
      <dgm:spPr/>
      <dgm:t>
        <a:bodyPr/>
        <a:lstStyle/>
        <a:p>
          <a:pPr algn="ctr"/>
          <a:r>
            <a:rPr lang="en-IE" sz="2400" b="1" dirty="0">
              <a:latin typeface="Franklin Gothic Medium Cond" panose="020B0606030402020204" pitchFamily="34" charset="0"/>
            </a:rPr>
            <a:t>Gardaí</a:t>
          </a:r>
        </a:p>
        <a:p>
          <a:pPr algn="ctr"/>
          <a:r>
            <a:rPr lang="en-IE" sz="2000" b="0" dirty="0">
              <a:latin typeface="Franklin Gothic Medium Cond" panose="020B0606030402020204" pitchFamily="34" charset="0"/>
            </a:rPr>
            <a:t>14,500 – *12,850</a:t>
          </a:r>
        </a:p>
        <a:p>
          <a:pPr algn="ctr"/>
          <a:r>
            <a:rPr lang="en-IE" sz="2400" b="0" dirty="0">
              <a:latin typeface="Franklin Gothic Medium Cond" panose="020B0606030402020204" pitchFamily="34" charset="0"/>
            </a:rPr>
            <a:t>Loss</a:t>
          </a:r>
        </a:p>
        <a:p>
          <a:pPr algn="ctr"/>
          <a:r>
            <a:rPr lang="en-IE" sz="2400" b="0" dirty="0">
              <a:solidFill>
                <a:srgbClr val="FFFF00"/>
              </a:solidFill>
              <a:latin typeface="Franklin Gothic Medium Cond" panose="020B0606030402020204" pitchFamily="34" charset="0"/>
            </a:rPr>
            <a:t>- 1,650</a:t>
          </a:r>
        </a:p>
        <a:p>
          <a:pPr algn="ctr"/>
          <a:endParaRPr lang="en-IE" sz="1000" b="0" dirty="0">
            <a:solidFill>
              <a:schemeClr val="bg1"/>
            </a:solidFill>
            <a:latin typeface="Franklin Gothic Medium Cond" panose="020B0606030402020204" pitchFamily="34" charset="0"/>
          </a:endParaRPr>
        </a:p>
        <a:p>
          <a:pPr algn="ctr"/>
          <a:r>
            <a:rPr lang="en-IE" sz="1000" b="0" dirty="0">
              <a:solidFill>
                <a:schemeClr val="bg1"/>
              </a:solidFill>
              <a:latin typeface="Franklin Gothic Medium Cond" panose="020B0606030402020204" pitchFamily="34" charset="0"/>
            </a:rPr>
            <a:t>(*As at 30 Sept 2016)</a:t>
          </a:r>
        </a:p>
        <a:p>
          <a:pPr algn="ctr"/>
          <a:r>
            <a:rPr lang="en-IE" sz="3400" dirty="0"/>
            <a:t>	</a:t>
          </a:r>
        </a:p>
      </dgm:t>
    </dgm:pt>
    <dgm:pt modelId="{94622FE7-89FB-4905-B26C-231E020C8590}" type="parTrans" cxnId="{1CBF9168-1A56-4C47-9F20-317CE9877277}">
      <dgm:prSet/>
      <dgm:spPr/>
      <dgm:t>
        <a:bodyPr/>
        <a:lstStyle/>
        <a:p>
          <a:endParaRPr lang="en-US"/>
        </a:p>
      </dgm:t>
    </dgm:pt>
    <dgm:pt modelId="{95BD0380-D0B4-4EBC-A19A-05A59B65F2E0}" type="sibTrans" cxnId="{1CBF9168-1A56-4C47-9F20-317CE9877277}">
      <dgm:prSet/>
      <dgm:spPr/>
      <dgm:t>
        <a:bodyPr/>
        <a:lstStyle/>
        <a:p>
          <a:endParaRPr lang="en-US"/>
        </a:p>
      </dgm:t>
    </dgm:pt>
    <dgm:pt modelId="{EE07AD89-E83A-40AC-BC61-9220EBAD10B1}">
      <dgm:prSet custT="1"/>
      <dgm:spPr/>
      <dgm:t>
        <a:bodyPr/>
        <a:lstStyle/>
        <a:p>
          <a:r>
            <a:rPr lang="en-US" sz="2400" dirty="0">
              <a:latin typeface="Franklin Gothic Medium Cond" panose="020B0606030402020204" pitchFamily="34" charset="0"/>
            </a:rPr>
            <a:t>Primary Teaching</a:t>
          </a:r>
        </a:p>
        <a:p>
          <a:r>
            <a:rPr lang="en-US" sz="2000" dirty="0">
              <a:latin typeface="Franklin Gothic Medium Cond" panose="020B0606030402020204" pitchFamily="34" charset="0"/>
            </a:rPr>
            <a:t>29,645 – 35,585</a:t>
          </a:r>
        </a:p>
        <a:p>
          <a:r>
            <a:rPr lang="en-US" sz="2000" dirty="0">
              <a:latin typeface="Franklin Gothic Medium Cond" panose="020B0606030402020204" pitchFamily="34" charset="0"/>
            </a:rPr>
            <a:t>Gain</a:t>
          </a:r>
        </a:p>
        <a:p>
          <a:r>
            <a:rPr lang="en-US" sz="2400" dirty="0">
              <a:solidFill>
                <a:srgbClr val="FFFF00"/>
              </a:solidFill>
              <a:latin typeface="Franklin Gothic Medium Cond" panose="020B0606030402020204" pitchFamily="34" charset="0"/>
            </a:rPr>
            <a:t>+ 5,940</a:t>
          </a:r>
        </a:p>
        <a:p>
          <a:endParaRPr lang="en-US" sz="1000" dirty="0"/>
        </a:p>
        <a:p>
          <a:r>
            <a:rPr lang="en-US" sz="1000" dirty="0"/>
            <a:t>(Figures: Dec 2008 – Feb 2017)</a:t>
          </a:r>
        </a:p>
      </dgm:t>
    </dgm:pt>
    <dgm:pt modelId="{71FF57FD-9A7C-44ED-8165-60B00E0B0789}" type="parTrans" cxnId="{E782915F-E520-4B34-A2F5-BD5E24D7E91E}">
      <dgm:prSet/>
      <dgm:spPr/>
      <dgm:t>
        <a:bodyPr/>
        <a:lstStyle/>
        <a:p>
          <a:endParaRPr lang="en-US"/>
        </a:p>
      </dgm:t>
    </dgm:pt>
    <dgm:pt modelId="{CA035FB7-0387-4637-B0D8-DA3DA5656015}" type="sibTrans" cxnId="{E782915F-E520-4B34-A2F5-BD5E24D7E91E}">
      <dgm:prSet/>
      <dgm:spPr/>
      <dgm:t>
        <a:bodyPr/>
        <a:lstStyle/>
        <a:p>
          <a:endParaRPr lang="en-US"/>
        </a:p>
      </dgm:t>
    </dgm:pt>
    <dgm:pt modelId="{C698F101-B3A6-42F3-A463-D17C8D055ABE}" type="pres">
      <dgm:prSet presAssocID="{8E15C1C2-6623-4BC6-80E7-E5A1114DC4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D7B1CBBF-1F2F-4E18-8524-83BBFD3A8656}" type="pres">
      <dgm:prSet presAssocID="{8E15C1C2-6623-4BC6-80E7-E5A1114DC4F7}" presName="bkgdShp" presStyleLbl="alignAccFollowNode1" presStyleIdx="0" presStyleCnt="1"/>
      <dgm:spPr/>
    </dgm:pt>
    <dgm:pt modelId="{B166EFE4-05F3-429B-8E8E-721CE8360E2D}" type="pres">
      <dgm:prSet presAssocID="{8E15C1C2-6623-4BC6-80E7-E5A1114DC4F7}" presName="linComp" presStyleCnt="0"/>
      <dgm:spPr/>
    </dgm:pt>
    <dgm:pt modelId="{22D9BE27-31E9-400F-95EE-CDDED9DD4FB6}" type="pres">
      <dgm:prSet presAssocID="{86BBFE5E-EA13-45D8-9FCB-ADBC6F5E176F}" presName="compNode" presStyleCnt="0"/>
      <dgm:spPr/>
    </dgm:pt>
    <dgm:pt modelId="{C2D9F994-FCBE-4C4E-821C-82783C9EFFA6}" type="pres">
      <dgm:prSet presAssocID="{86BBFE5E-EA13-45D8-9FCB-ADBC6F5E176F}" presName="node" presStyleLbl="node1" presStyleIdx="0" presStyleCnt="3" custLinFactNeighborX="-849" custLinFactNeighborY="75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8437039-02B2-4DF7-BAB5-8CF90729A217}" type="pres">
      <dgm:prSet presAssocID="{86BBFE5E-EA13-45D8-9FCB-ADBC6F5E176F}" presName="invisiNode" presStyleLbl="node1" presStyleIdx="0" presStyleCnt="3"/>
      <dgm:spPr/>
    </dgm:pt>
    <dgm:pt modelId="{0D639453-16B3-4246-A64F-B8DBAA680CD9}" type="pres">
      <dgm:prSet presAssocID="{86BBFE5E-EA13-45D8-9FCB-ADBC6F5E176F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7F7618C4-E2F7-41D3-9485-ABACDBFE8D66}" type="pres">
      <dgm:prSet presAssocID="{4E88BFDB-5716-4352-A6D6-0CB280C0A049}" presName="sibTrans" presStyleLbl="sibTrans2D1" presStyleIdx="0" presStyleCnt="0"/>
      <dgm:spPr/>
      <dgm:t>
        <a:bodyPr/>
        <a:lstStyle/>
        <a:p>
          <a:endParaRPr lang="en-IE"/>
        </a:p>
      </dgm:t>
    </dgm:pt>
    <dgm:pt modelId="{90758702-C647-4031-A0D9-D469EB6CDD85}" type="pres">
      <dgm:prSet presAssocID="{F21A0042-BDB0-405D-9B8D-544744BDA573}" presName="compNode" presStyleCnt="0"/>
      <dgm:spPr/>
    </dgm:pt>
    <dgm:pt modelId="{E819F936-542E-424D-8F6D-8569591234DB}" type="pres">
      <dgm:prSet presAssocID="{F21A0042-BDB0-405D-9B8D-544744BDA573}" presName="node" presStyleLbl="node1" presStyleIdx="1" presStyleCnt="3" custScaleX="99192" custScaleY="100292" custLinFactNeighborX="-1091" custLinFactNeighborY="97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5B7FD92-0655-4291-8848-3083D28EF8C7}" type="pres">
      <dgm:prSet presAssocID="{F21A0042-BDB0-405D-9B8D-544744BDA573}" presName="invisiNode" presStyleLbl="node1" presStyleIdx="1" presStyleCnt="3"/>
      <dgm:spPr/>
    </dgm:pt>
    <dgm:pt modelId="{83A348E5-0BD0-4637-B0D7-5C267BF5B084}" type="pres">
      <dgm:prSet presAssocID="{F21A0042-BDB0-405D-9B8D-544744BDA573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98B9893E-72FC-45A5-A4F2-B04DBFF36000}" type="pres">
      <dgm:prSet presAssocID="{95BD0380-D0B4-4EBC-A19A-05A59B65F2E0}" presName="sibTrans" presStyleLbl="sibTrans2D1" presStyleIdx="0" presStyleCnt="0"/>
      <dgm:spPr/>
      <dgm:t>
        <a:bodyPr/>
        <a:lstStyle/>
        <a:p>
          <a:endParaRPr lang="en-IE"/>
        </a:p>
      </dgm:t>
    </dgm:pt>
    <dgm:pt modelId="{1731E404-446A-4A7C-9B20-956267CB56D2}" type="pres">
      <dgm:prSet presAssocID="{EE07AD89-E83A-40AC-BC61-9220EBAD10B1}" presName="compNode" presStyleCnt="0"/>
      <dgm:spPr/>
    </dgm:pt>
    <dgm:pt modelId="{74CB0FD8-B409-466F-92BB-C82CE7A58FDD}" type="pres">
      <dgm:prSet presAssocID="{EE07AD89-E83A-40AC-BC61-9220EBAD10B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6A985FC-8ECC-4C6F-9258-9749F15D02C5}" type="pres">
      <dgm:prSet presAssocID="{EE07AD89-E83A-40AC-BC61-9220EBAD10B1}" presName="invisiNode" presStyleLbl="node1" presStyleIdx="2" presStyleCnt="3"/>
      <dgm:spPr/>
    </dgm:pt>
    <dgm:pt modelId="{88A26C64-0C5F-44B5-8F67-AA0E570D2729}" type="pres">
      <dgm:prSet presAssocID="{EE07AD89-E83A-40AC-BC61-9220EBAD10B1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IE"/>
        </a:p>
      </dgm:t>
    </dgm:pt>
  </dgm:ptLst>
  <dgm:cxnLst>
    <dgm:cxn modelId="{7A87CDA7-5BCB-43FF-AFC5-B24A408D2ADA}" type="presOf" srcId="{F21A0042-BDB0-405D-9B8D-544744BDA573}" destId="{E819F936-542E-424D-8F6D-8569591234DB}" srcOrd="0" destOrd="0" presId="urn:microsoft.com/office/officeart/2005/8/layout/pList2"/>
    <dgm:cxn modelId="{1CBF9168-1A56-4C47-9F20-317CE9877277}" srcId="{8E15C1C2-6623-4BC6-80E7-E5A1114DC4F7}" destId="{F21A0042-BDB0-405D-9B8D-544744BDA573}" srcOrd="1" destOrd="0" parTransId="{94622FE7-89FB-4905-B26C-231E020C8590}" sibTransId="{95BD0380-D0B4-4EBC-A19A-05A59B65F2E0}"/>
    <dgm:cxn modelId="{9AF35D4E-86FF-4CC8-BF02-34725171EA55}" type="presOf" srcId="{EE07AD89-E83A-40AC-BC61-9220EBAD10B1}" destId="{74CB0FD8-B409-466F-92BB-C82CE7A58FDD}" srcOrd="0" destOrd="0" presId="urn:microsoft.com/office/officeart/2005/8/layout/pList2"/>
    <dgm:cxn modelId="{698D42AF-6D4E-4CCB-91B3-15B4EFC5911E}" type="presOf" srcId="{4E88BFDB-5716-4352-A6D6-0CB280C0A049}" destId="{7F7618C4-E2F7-41D3-9485-ABACDBFE8D66}" srcOrd="0" destOrd="0" presId="urn:microsoft.com/office/officeart/2005/8/layout/pList2"/>
    <dgm:cxn modelId="{E782915F-E520-4B34-A2F5-BD5E24D7E91E}" srcId="{8E15C1C2-6623-4BC6-80E7-E5A1114DC4F7}" destId="{EE07AD89-E83A-40AC-BC61-9220EBAD10B1}" srcOrd="2" destOrd="0" parTransId="{71FF57FD-9A7C-44ED-8165-60B00E0B0789}" sibTransId="{CA035FB7-0387-4637-B0D8-DA3DA5656015}"/>
    <dgm:cxn modelId="{B5962A0E-9B47-4373-B6F7-DDCB8AE37892}" srcId="{8E15C1C2-6623-4BC6-80E7-E5A1114DC4F7}" destId="{86BBFE5E-EA13-45D8-9FCB-ADBC6F5E176F}" srcOrd="0" destOrd="0" parTransId="{F35FFA9F-5EE3-4B1E-A122-A7C7B27C67BC}" sibTransId="{4E88BFDB-5716-4352-A6D6-0CB280C0A049}"/>
    <dgm:cxn modelId="{BC959F38-26DF-4BF3-B97C-DC181E06E1A8}" type="presOf" srcId="{8E15C1C2-6623-4BC6-80E7-E5A1114DC4F7}" destId="{C698F101-B3A6-42F3-A463-D17C8D055ABE}" srcOrd="0" destOrd="0" presId="urn:microsoft.com/office/officeart/2005/8/layout/pList2"/>
    <dgm:cxn modelId="{3C2A3194-2DB8-4547-9C44-A552BE215D72}" type="presOf" srcId="{95BD0380-D0B4-4EBC-A19A-05A59B65F2E0}" destId="{98B9893E-72FC-45A5-A4F2-B04DBFF36000}" srcOrd="0" destOrd="0" presId="urn:microsoft.com/office/officeart/2005/8/layout/pList2"/>
    <dgm:cxn modelId="{EE339E24-5944-466E-8564-5DD59E9A49BB}" type="presOf" srcId="{86BBFE5E-EA13-45D8-9FCB-ADBC6F5E176F}" destId="{C2D9F994-FCBE-4C4E-821C-82783C9EFFA6}" srcOrd="0" destOrd="0" presId="urn:microsoft.com/office/officeart/2005/8/layout/pList2"/>
    <dgm:cxn modelId="{B1AAAE34-B042-4544-AD09-F0D4113170D5}" type="presParOf" srcId="{C698F101-B3A6-42F3-A463-D17C8D055ABE}" destId="{D7B1CBBF-1F2F-4E18-8524-83BBFD3A8656}" srcOrd="0" destOrd="0" presId="urn:microsoft.com/office/officeart/2005/8/layout/pList2"/>
    <dgm:cxn modelId="{0DA84929-B946-4080-AFD9-4D627A071867}" type="presParOf" srcId="{C698F101-B3A6-42F3-A463-D17C8D055ABE}" destId="{B166EFE4-05F3-429B-8E8E-721CE8360E2D}" srcOrd="1" destOrd="0" presId="urn:microsoft.com/office/officeart/2005/8/layout/pList2"/>
    <dgm:cxn modelId="{3FB61AA6-712C-4C67-AD87-9315277A7D87}" type="presParOf" srcId="{B166EFE4-05F3-429B-8E8E-721CE8360E2D}" destId="{22D9BE27-31E9-400F-95EE-CDDED9DD4FB6}" srcOrd="0" destOrd="0" presId="urn:microsoft.com/office/officeart/2005/8/layout/pList2"/>
    <dgm:cxn modelId="{FCD5B17F-A6EA-4013-AFFE-C6EBCB670D76}" type="presParOf" srcId="{22D9BE27-31E9-400F-95EE-CDDED9DD4FB6}" destId="{C2D9F994-FCBE-4C4E-821C-82783C9EFFA6}" srcOrd="0" destOrd="0" presId="urn:microsoft.com/office/officeart/2005/8/layout/pList2"/>
    <dgm:cxn modelId="{9ABBF076-0222-42D2-B6B0-E666199B4EB8}" type="presParOf" srcId="{22D9BE27-31E9-400F-95EE-CDDED9DD4FB6}" destId="{88437039-02B2-4DF7-BAB5-8CF90729A217}" srcOrd="1" destOrd="0" presId="urn:microsoft.com/office/officeart/2005/8/layout/pList2"/>
    <dgm:cxn modelId="{AF297B4D-A3F0-48D2-9513-79E5B56D4897}" type="presParOf" srcId="{22D9BE27-31E9-400F-95EE-CDDED9DD4FB6}" destId="{0D639453-16B3-4246-A64F-B8DBAA680CD9}" srcOrd="2" destOrd="0" presId="urn:microsoft.com/office/officeart/2005/8/layout/pList2"/>
    <dgm:cxn modelId="{749617DD-70E8-485C-88EA-E80B36741286}" type="presParOf" srcId="{B166EFE4-05F3-429B-8E8E-721CE8360E2D}" destId="{7F7618C4-E2F7-41D3-9485-ABACDBFE8D66}" srcOrd="1" destOrd="0" presId="urn:microsoft.com/office/officeart/2005/8/layout/pList2"/>
    <dgm:cxn modelId="{B2B31177-1C90-4828-BBED-D8DDEDA02195}" type="presParOf" srcId="{B166EFE4-05F3-429B-8E8E-721CE8360E2D}" destId="{90758702-C647-4031-A0D9-D469EB6CDD85}" srcOrd="2" destOrd="0" presId="urn:microsoft.com/office/officeart/2005/8/layout/pList2"/>
    <dgm:cxn modelId="{76CDF78D-23B5-4FE2-968E-03A81BA15115}" type="presParOf" srcId="{90758702-C647-4031-A0D9-D469EB6CDD85}" destId="{E819F936-542E-424D-8F6D-8569591234DB}" srcOrd="0" destOrd="0" presId="urn:microsoft.com/office/officeart/2005/8/layout/pList2"/>
    <dgm:cxn modelId="{5137463C-99AA-4762-AE8B-925EF8583824}" type="presParOf" srcId="{90758702-C647-4031-A0D9-D469EB6CDD85}" destId="{E5B7FD92-0655-4291-8848-3083D28EF8C7}" srcOrd="1" destOrd="0" presId="urn:microsoft.com/office/officeart/2005/8/layout/pList2"/>
    <dgm:cxn modelId="{C6C2DB97-2842-4C69-9459-1D6736221987}" type="presParOf" srcId="{90758702-C647-4031-A0D9-D469EB6CDD85}" destId="{83A348E5-0BD0-4637-B0D7-5C267BF5B084}" srcOrd="2" destOrd="0" presId="urn:microsoft.com/office/officeart/2005/8/layout/pList2"/>
    <dgm:cxn modelId="{0760F6D2-31B0-4C2B-A773-22848685D9F6}" type="presParOf" srcId="{B166EFE4-05F3-429B-8E8E-721CE8360E2D}" destId="{98B9893E-72FC-45A5-A4F2-B04DBFF36000}" srcOrd="3" destOrd="0" presId="urn:microsoft.com/office/officeart/2005/8/layout/pList2"/>
    <dgm:cxn modelId="{0B4EA830-D22C-4F72-89E7-59F97672AF55}" type="presParOf" srcId="{B166EFE4-05F3-429B-8E8E-721CE8360E2D}" destId="{1731E404-446A-4A7C-9B20-956267CB56D2}" srcOrd="4" destOrd="0" presId="urn:microsoft.com/office/officeart/2005/8/layout/pList2"/>
    <dgm:cxn modelId="{41C5DBE9-2D80-43E2-9EE3-46E3AD948E37}" type="presParOf" srcId="{1731E404-446A-4A7C-9B20-956267CB56D2}" destId="{74CB0FD8-B409-466F-92BB-C82CE7A58FDD}" srcOrd="0" destOrd="0" presId="urn:microsoft.com/office/officeart/2005/8/layout/pList2"/>
    <dgm:cxn modelId="{39208EF4-D533-4C20-9A3B-07A39FAE3CA2}" type="presParOf" srcId="{1731E404-446A-4A7C-9B20-956267CB56D2}" destId="{06A985FC-8ECC-4C6F-9258-9749F15D02C5}" srcOrd="1" destOrd="0" presId="urn:microsoft.com/office/officeart/2005/8/layout/pList2"/>
    <dgm:cxn modelId="{2AD55CB2-5D44-4264-B897-357A4BC78683}" type="presParOf" srcId="{1731E404-446A-4A7C-9B20-956267CB56D2}" destId="{88A26C64-0C5F-44B5-8F67-AA0E570D272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5B0EC8-B0FA-4FD7-AF52-AF9AFF4105A5}" type="doc">
      <dgm:prSet loTypeId="urn:microsoft.com/office/officeart/2005/8/layout/radial2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D45B8F-826E-461C-BEFA-8AE3579E86F1}">
      <dgm:prSet/>
      <dgm:spPr/>
      <dgm:t>
        <a:bodyPr/>
        <a:lstStyle/>
        <a:p>
          <a:r>
            <a:rPr lang="en-IE" dirty="0">
              <a:latin typeface="Franklin Gothic Medium Cond" panose="020B0606030402020204" pitchFamily="34" charset="0"/>
            </a:rPr>
            <a:t>Under-supply</a:t>
          </a:r>
          <a:r>
            <a:rPr lang="en-IE" dirty="0"/>
            <a:t> </a:t>
          </a:r>
        </a:p>
      </dgm:t>
    </dgm:pt>
    <dgm:pt modelId="{539471D5-47FB-4C10-8803-20FB65678FFD}" type="parTrans" cxnId="{A857D97A-A727-4F7D-B224-28BC003A3436}">
      <dgm:prSet/>
      <dgm:spPr/>
      <dgm:t>
        <a:bodyPr/>
        <a:lstStyle/>
        <a:p>
          <a:endParaRPr lang="en-US"/>
        </a:p>
      </dgm:t>
    </dgm:pt>
    <dgm:pt modelId="{47494167-554A-43FA-8245-E7815557A6EA}" type="sibTrans" cxnId="{A857D97A-A727-4F7D-B224-28BC003A3436}">
      <dgm:prSet/>
      <dgm:spPr/>
      <dgm:t>
        <a:bodyPr/>
        <a:lstStyle/>
        <a:p>
          <a:endParaRPr lang="en-US"/>
        </a:p>
      </dgm:t>
    </dgm:pt>
    <dgm:pt modelId="{1A3AD0AE-E4FA-4CB1-AC8A-4BB100A03029}">
      <dgm:prSet/>
      <dgm:spPr/>
      <dgm:t>
        <a:bodyPr/>
        <a:lstStyle/>
        <a:p>
          <a:endParaRPr lang="en-IE" dirty="0"/>
        </a:p>
      </dgm:t>
    </dgm:pt>
    <dgm:pt modelId="{199CA832-498E-4975-B3C0-EA1DAEE14FF0}" type="parTrans" cxnId="{5B0C3CE7-F270-465E-AC91-16A5B5D4404A}">
      <dgm:prSet/>
      <dgm:spPr/>
      <dgm:t>
        <a:bodyPr/>
        <a:lstStyle/>
        <a:p>
          <a:endParaRPr lang="en-US"/>
        </a:p>
      </dgm:t>
    </dgm:pt>
    <dgm:pt modelId="{5BD02736-CC35-4C85-BB57-5BE087B76153}" type="sibTrans" cxnId="{5B0C3CE7-F270-465E-AC91-16A5B5D4404A}">
      <dgm:prSet/>
      <dgm:spPr/>
      <dgm:t>
        <a:bodyPr/>
        <a:lstStyle/>
        <a:p>
          <a:endParaRPr lang="en-US"/>
        </a:p>
      </dgm:t>
    </dgm:pt>
    <dgm:pt modelId="{FEDCC233-981C-4D92-9041-CA9B1F847FD9}">
      <dgm:prSet/>
      <dgm:spPr/>
      <dgm:t>
        <a:bodyPr/>
        <a:lstStyle/>
        <a:p>
          <a:r>
            <a:rPr lang="en-US" dirty="0">
              <a:latin typeface="Franklin Gothic Medium Cond" panose="020B0606030402020204" pitchFamily="34" charset="0"/>
            </a:rPr>
            <a:t>Over-supply</a:t>
          </a:r>
        </a:p>
      </dgm:t>
    </dgm:pt>
    <dgm:pt modelId="{FED9A8C1-B938-4552-AD15-336DA4C3DA4C}" type="parTrans" cxnId="{FCF1B729-BA3E-4622-AC4E-563303F104EC}">
      <dgm:prSet/>
      <dgm:spPr/>
      <dgm:t>
        <a:bodyPr/>
        <a:lstStyle/>
        <a:p>
          <a:endParaRPr lang="en-US"/>
        </a:p>
      </dgm:t>
    </dgm:pt>
    <dgm:pt modelId="{CCB2BC5E-5459-40D3-B7F4-D3B6C2F6D071}" type="sibTrans" cxnId="{FCF1B729-BA3E-4622-AC4E-563303F104EC}">
      <dgm:prSet/>
      <dgm:spPr/>
      <dgm:t>
        <a:bodyPr/>
        <a:lstStyle/>
        <a:p>
          <a:endParaRPr lang="en-US"/>
        </a:p>
      </dgm:t>
    </dgm:pt>
    <dgm:pt modelId="{29214E69-F3F2-440F-B6BF-5EDADCD9CFA1}" type="pres">
      <dgm:prSet presAssocID="{5B5B0EC8-B0FA-4FD7-AF52-AF9AFF4105A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6CE62A58-1036-45EF-BBDA-13861E5B3554}" type="pres">
      <dgm:prSet presAssocID="{5B5B0EC8-B0FA-4FD7-AF52-AF9AFF4105A5}" presName="cycle" presStyleCnt="0"/>
      <dgm:spPr/>
    </dgm:pt>
    <dgm:pt modelId="{A4F7932E-C263-4CF9-A4F5-820783B393ED}" type="pres">
      <dgm:prSet presAssocID="{5B5B0EC8-B0FA-4FD7-AF52-AF9AFF4105A5}" presName="centerShape" presStyleCnt="0"/>
      <dgm:spPr/>
    </dgm:pt>
    <dgm:pt modelId="{E0E8B860-9D14-4483-A2EA-96B5967DB816}" type="pres">
      <dgm:prSet presAssocID="{5B5B0EC8-B0FA-4FD7-AF52-AF9AFF4105A5}" presName="connSite" presStyleLbl="node1" presStyleIdx="0" presStyleCnt="3"/>
      <dgm:spPr/>
    </dgm:pt>
    <dgm:pt modelId="{C39B8FE2-4D26-4813-B986-CCC80CF6E604}" type="pres">
      <dgm:prSet presAssocID="{5B5B0EC8-B0FA-4FD7-AF52-AF9AFF4105A5}" presName="visibl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754A211-D599-46D8-9410-E721EEB627E6}" type="pres">
      <dgm:prSet presAssocID="{539471D5-47FB-4C10-8803-20FB65678FFD}" presName="Name25" presStyleLbl="parChTrans1D1" presStyleIdx="0" presStyleCnt="2"/>
      <dgm:spPr/>
      <dgm:t>
        <a:bodyPr/>
        <a:lstStyle/>
        <a:p>
          <a:endParaRPr lang="en-IE"/>
        </a:p>
      </dgm:t>
    </dgm:pt>
    <dgm:pt modelId="{CAF9D79B-33A9-4698-B188-F37963025A2A}" type="pres">
      <dgm:prSet presAssocID="{3BD45B8F-826E-461C-BEFA-8AE3579E86F1}" presName="node" presStyleCnt="0"/>
      <dgm:spPr/>
    </dgm:pt>
    <dgm:pt modelId="{32F023F5-FBD8-4AAC-8C76-038089F944A0}" type="pres">
      <dgm:prSet presAssocID="{3BD45B8F-826E-461C-BEFA-8AE3579E86F1}" presName="parentNode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3C96A81-BF10-4C17-BA32-2BD9E423AF55}" type="pres">
      <dgm:prSet presAssocID="{3BD45B8F-826E-461C-BEFA-8AE3579E86F1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5675924-B65D-4290-87EC-EA14238E72EF}" type="pres">
      <dgm:prSet presAssocID="{FED9A8C1-B938-4552-AD15-336DA4C3DA4C}" presName="Name25" presStyleLbl="parChTrans1D1" presStyleIdx="1" presStyleCnt="2"/>
      <dgm:spPr/>
      <dgm:t>
        <a:bodyPr/>
        <a:lstStyle/>
        <a:p>
          <a:endParaRPr lang="en-IE"/>
        </a:p>
      </dgm:t>
    </dgm:pt>
    <dgm:pt modelId="{3DE168D0-7CF5-4021-B234-E8323ACFEF1F}" type="pres">
      <dgm:prSet presAssocID="{FEDCC233-981C-4D92-9041-CA9B1F847FD9}" presName="node" presStyleCnt="0"/>
      <dgm:spPr/>
    </dgm:pt>
    <dgm:pt modelId="{ACF8DF28-9DDE-4612-BBA2-05479AC462EA}" type="pres">
      <dgm:prSet presAssocID="{FEDCC233-981C-4D92-9041-CA9B1F847FD9}" presName="parentNode" presStyleLbl="node1" presStyleIdx="2" presStyleCnt="3" custLinFactNeighborX="-1529" custLinFactNeighborY="794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49EB1E3-6F8A-472A-A2D6-36847834593F}" type="pres">
      <dgm:prSet presAssocID="{FEDCC233-981C-4D92-9041-CA9B1F847FD9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A694F450-A831-4BAD-B3AF-0C2F97FCA7D7}" type="presOf" srcId="{539471D5-47FB-4C10-8803-20FB65678FFD}" destId="{0754A211-D599-46D8-9410-E721EEB627E6}" srcOrd="0" destOrd="0" presId="urn:microsoft.com/office/officeart/2005/8/layout/radial2"/>
    <dgm:cxn modelId="{8C0281BC-479D-4B8A-BA9B-0352E994B4B4}" type="presOf" srcId="{FED9A8C1-B938-4552-AD15-336DA4C3DA4C}" destId="{15675924-B65D-4290-87EC-EA14238E72EF}" srcOrd="0" destOrd="0" presId="urn:microsoft.com/office/officeart/2005/8/layout/radial2"/>
    <dgm:cxn modelId="{A857D97A-A727-4F7D-B224-28BC003A3436}" srcId="{5B5B0EC8-B0FA-4FD7-AF52-AF9AFF4105A5}" destId="{3BD45B8F-826E-461C-BEFA-8AE3579E86F1}" srcOrd="0" destOrd="0" parTransId="{539471D5-47FB-4C10-8803-20FB65678FFD}" sibTransId="{47494167-554A-43FA-8245-E7815557A6EA}"/>
    <dgm:cxn modelId="{BC32A876-B090-4C73-B39A-6A045352FB6C}" type="presOf" srcId="{3BD45B8F-826E-461C-BEFA-8AE3579E86F1}" destId="{32F023F5-FBD8-4AAC-8C76-038089F944A0}" srcOrd="0" destOrd="0" presId="urn:microsoft.com/office/officeart/2005/8/layout/radial2"/>
    <dgm:cxn modelId="{28FC65BA-3636-4D61-8D45-A3C45144F2C8}" type="presOf" srcId="{5B5B0EC8-B0FA-4FD7-AF52-AF9AFF4105A5}" destId="{29214E69-F3F2-440F-B6BF-5EDADCD9CFA1}" srcOrd="0" destOrd="0" presId="urn:microsoft.com/office/officeart/2005/8/layout/radial2"/>
    <dgm:cxn modelId="{5B0C3CE7-F270-465E-AC91-16A5B5D4404A}" srcId="{3BD45B8F-826E-461C-BEFA-8AE3579E86F1}" destId="{1A3AD0AE-E4FA-4CB1-AC8A-4BB100A03029}" srcOrd="0" destOrd="0" parTransId="{199CA832-498E-4975-B3C0-EA1DAEE14FF0}" sibTransId="{5BD02736-CC35-4C85-BB57-5BE087B76153}"/>
    <dgm:cxn modelId="{ED8096B0-9D21-47E2-87B4-544AF474860E}" type="presOf" srcId="{FEDCC233-981C-4D92-9041-CA9B1F847FD9}" destId="{ACF8DF28-9DDE-4612-BBA2-05479AC462EA}" srcOrd="0" destOrd="0" presId="urn:microsoft.com/office/officeart/2005/8/layout/radial2"/>
    <dgm:cxn modelId="{FCF1B729-BA3E-4622-AC4E-563303F104EC}" srcId="{5B5B0EC8-B0FA-4FD7-AF52-AF9AFF4105A5}" destId="{FEDCC233-981C-4D92-9041-CA9B1F847FD9}" srcOrd="1" destOrd="0" parTransId="{FED9A8C1-B938-4552-AD15-336DA4C3DA4C}" sibTransId="{CCB2BC5E-5459-40D3-B7F4-D3B6C2F6D071}"/>
    <dgm:cxn modelId="{4AC888C0-DA9A-46BF-B5FE-237F12FF4045}" type="presOf" srcId="{1A3AD0AE-E4FA-4CB1-AC8A-4BB100A03029}" destId="{83C96A81-BF10-4C17-BA32-2BD9E423AF55}" srcOrd="0" destOrd="0" presId="urn:microsoft.com/office/officeart/2005/8/layout/radial2"/>
    <dgm:cxn modelId="{DF12AF11-BEE9-4AAB-AA02-F3FF21BF2D20}" type="presParOf" srcId="{29214E69-F3F2-440F-B6BF-5EDADCD9CFA1}" destId="{6CE62A58-1036-45EF-BBDA-13861E5B3554}" srcOrd="0" destOrd="0" presId="urn:microsoft.com/office/officeart/2005/8/layout/radial2"/>
    <dgm:cxn modelId="{FFE0781A-E596-45E6-9521-D7693FD6C60B}" type="presParOf" srcId="{6CE62A58-1036-45EF-BBDA-13861E5B3554}" destId="{A4F7932E-C263-4CF9-A4F5-820783B393ED}" srcOrd="0" destOrd="0" presId="urn:microsoft.com/office/officeart/2005/8/layout/radial2"/>
    <dgm:cxn modelId="{B421B9DA-134E-4F1A-A976-EF739B72B14C}" type="presParOf" srcId="{A4F7932E-C263-4CF9-A4F5-820783B393ED}" destId="{E0E8B860-9D14-4483-A2EA-96B5967DB816}" srcOrd="0" destOrd="0" presId="urn:microsoft.com/office/officeart/2005/8/layout/radial2"/>
    <dgm:cxn modelId="{965FF726-BB1F-4417-82BE-B93834044362}" type="presParOf" srcId="{A4F7932E-C263-4CF9-A4F5-820783B393ED}" destId="{C39B8FE2-4D26-4813-B986-CCC80CF6E604}" srcOrd="1" destOrd="0" presId="urn:microsoft.com/office/officeart/2005/8/layout/radial2"/>
    <dgm:cxn modelId="{C3584C32-262B-4DC8-BACE-74D382527497}" type="presParOf" srcId="{6CE62A58-1036-45EF-BBDA-13861E5B3554}" destId="{0754A211-D599-46D8-9410-E721EEB627E6}" srcOrd="1" destOrd="0" presId="urn:microsoft.com/office/officeart/2005/8/layout/radial2"/>
    <dgm:cxn modelId="{2D65D42D-6E71-4E10-BE10-F9DB9D4FE9E6}" type="presParOf" srcId="{6CE62A58-1036-45EF-BBDA-13861E5B3554}" destId="{CAF9D79B-33A9-4698-B188-F37963025A2A}" srcOrd="2" destOrd="0" presId="urn:microsoft.com/office/officeart/2005/8/layout/radial2"/>
    <dgm:cxn modelId="{CF7DF81A-1035-4915-A390-56E53835F65E}" type="presParOf" srcId="{CAF9D79B-33A9-4698-B188-F37963025A2A}" destId="{32F023F5-FBD8-4AAC-8C76-038089F944A0}" srcOrd="0" destOrd="0" presId="urn:microsoft.com/office/officeart/2005/8/layout/radial2"/>
    <dgm:cxn modelId="{DBAA5C6B-041F-4422-85D9-B712BA3C58BE}" type="presParOf" srcId="{CAF9D79B-33A9-4698-B188-F37963025A2A}" destId="{83C96A81-BF10-4C17-BA32-2BD9E423AF55}" srcOrd="1" destOrd="0" presId="urn:microsoft.com/office/officeart/2005/8/layout/radial2"/>
    <dgm:cxn modelId="{FBB68140-145C-4260-907D-5912254C590E}" type="presParOf" srcId="{6CE62A58-1036-45EF-BBDA-13861E5B3554}" destId="{15675924-B65D-4290-87EC-EA14238E72EF}" srcOrd="3" destOrd="0" presId="urn:microsoft.com/office/officeart/2005/8/layout/radial2"/>
    <dgm:cxn modelId="{73ED3A03-6821-42E6-9C29-F5CB57CA6CF8}" type="presParOf" srcId="{6CE62A58-1036-45EF-BBDA-13861E5B3554}" destId="{3DE168D0-7CF5-4021-B234-E8323ACFEF1F}" srcOrd="4" destOrd="0" presId="urn:microsoft.com/office/officeart/2005/8/layout/radial2"/>
    <dgm:cxn modelId="{AE0BD324-A9CA-4ADD-A3AC-1B310CFA284A}" type="presParOf" srcId="{3DE168D0-7CF5-4021-B234-E8323ACFEF1F}" destId="{ACF8DF28-9DDE-4612-BBA2-05479AC462EA}" srcOrd="0" destOrd="0" presId="urn:microsoft.com/office/officeart/2005/8/layout/radial2"/>
    <dgm:cxn modelId="{2FE679CC-418D-4A23-8EAA-B5DAD7B06E8C}" type="presParOf" srcId="{3DE168D0-7CF5-4021-B234-E8323ACFEF1F}" destId="{649EB1E3-6F8A-472A-A2D6-36847834593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2925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E89899-CB41-402A-8A87-F45018284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888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47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2925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0516E6-C82E-40DE-B5BF-421CDEDD1A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072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yriad Pro" pitchFamily="1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yriad Pro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yriad Pro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yriad Pro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yriad Pro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279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395538" y="3529013"/>
            <a:ext cx="56197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5538" y="328613"/>
            <a:ext cx="3087687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5100" y="798513"/>
            <a:ext cx="801688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D244-08CB-4494-9D22-133804D9E4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718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A3963-24D8-4EA6-BD51-5741188D31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99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918325" y="798513"/>
            <a:ext cx="0" cy="46609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66C75-64BD-43D1-8906-F581FEAFDD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98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4840A-61BB-4C27-8993-FA880F0414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11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43038" y="3805238"/>
            <a:ext cx="561816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D917C-C2D1-4629-B596-60FB451C51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07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50161-4B2C-4478-9D94-06F2700A4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15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3E04E-ACB1-4C52-BFF6-F2BC3FF8D7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443038" y="1847850"/>
            <a:ext cx="6572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C5917-BFFC-42C4-ACC3-1CA16F1BE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96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BDE23-18B9-41C1-A899-ED96A0D27A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58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41450" y="3205163"/>
            <a:ext cx="24241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090AF-2BC6-4954-97CA-13249C9C72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97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995863" y="482600"/>
            <a:ext cx="3511550" cy="5148263"/>
            <a:chOff x="6852919" y="583365"/>
            <a:chExt cx="4681849" cy="5181928"/>
          </a:xfrm>
        </p:grpSpPr>
        <p:sp>
          <p:nvSpPr>
            <p:cNvPr id="6" name="Rectangle 5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8" name="Straight Connector 7"/>
          <p:cNvCxnSpPr/>
          <p:nvPr/>
        </p:nvCxnSpPr>
        <p:spPr>
          <a:xfrm>
            <a:off x="1441450" y="3143250"/>
            <a:ext cx="324167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88" y="5470525"/>
            <a:ext cx="3252787" cy="31908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8275" y="319088"/>
            <a:ext cx="32512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5D19B-FD0D-41D1-856C-FB988227D9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13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5"/>
            <a:ext cx="9144000" cy="407987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7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038" y="804863"/>
            <a:ext cx="6572250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3038" y="2016125"/>
            <a:ext cx="6572250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738" y="330200"/>
            <a:ext cx="2368550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038" y="328613"/>
            <a:ext cx="4033837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363" y="798513"/>
            <a:ext cx="795337" cy="5048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4C161040-FDCE-463B-8C1C-FF3716B80C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4" name="Picture 7" descr="inne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793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defTabSz="685800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oleObject" Target="../embeddings/Microsoft_Excel_97-2003_Worksheet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10"/>
          <p:cNvSpPr>
            <a:spLocks noChangeArrowheads="1"/>
          </p:cNvSpPr>
          <p:nvPr/>
        </p:nvSpPr>
        <p:spPr bwMode="auto">
          <a:xfrm>
            <a:off x="0" y="1557338"/>
            <a:ext cx="91440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400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IE" altLang="en-US" sz="40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IE" altLang="en-US" sz="400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IE" altLang="en-US" sz="40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IE" altLang="en-US" sz="400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IE" altLang="en-US" sz="40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IE" altLang="en-US" sz="4000" b="1">
                <a:solidFill>
                  <a:srgbClr val="8C134E"/>
                </a:solidFill>
                <a:latin typeface="Arial" panose="020B0604020202020204" pitchFamily="34" charset="0"/>
              </a:rPr>
              <a:t> </a:t>
            </a:r>
            <a:r>
              <a:rPr lang="en-IE" altLang="en-US" sz="4000">
                <a:solidFill>
                  <a:srgbClr val="8C134E"/>
                </a:solidFill>
                <a:latin typeface="Georgia" panose="02040502050405020303" pitchFamily="18" charset="0"/>
              </a:rPr>
              <a:t/>
            </a:r>
            <a:br>
              <a:rPr lang="en-IE" altLang="en-US" sz="4000">
                <a:solidFill>
                  <a:srgbClr val="8C134E"/>
                </a:solidFill>
                <a:latin typeface="Georgia" panose="02040502050405020303" pitchFamily="18" charset="0"/>
              </a:rPr>
            </a:br>
            <a:r>
              <a:rPr lang="en-IE" altLang="en-US" sz="4000">
                <a:solidFill>
                  <a:srgbClr val="8C134E"/>
                </a:solidFill>
                <a:latin typeface="Georgia" panose="02040502050405020303" pitchFamily="18" charset="0"/>
              </a:rPr>
              <a:t/>
            </a:r>
            <a:br>
              <a:rPr lang="en-IE" altLang="en-US" sz="4000">
                <a:solidFill>
                  <a:srgbClr val="8C134E"/>
                </a:solidFill>
                <a:latin typeface="Georgia" panose="02040502050405020303" pitchFamily="18" charset="0"/>
              </a:rPr>
            </a:br>
            <a:endParaRPr lang="en-US" altLang="en-US" sz="4000" b="1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8313" y="1916113"/>
            <a:ext cx="7991475" cy="41052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800" b="1" dirty="0">
                <a:solidFill>
                  <a:srgbClr val="8F134E"/>
                </a:solidFill>
                <a:latin typeface="Georgia" pitchFamily="18" charset="0"/>
              </a:rPr>
              <a:t/>
            </a:r>
            <a:br>
              <a:rPr lang="en-US" altLang="en-US" sz="4800" b="1" dirty="0">
                <a:solidFill>
                  <a:srgbClr val="8F134E"/>
                </a:solidFill>
                <a:latin typeface="Georgia" pitchFamily="18" charset="0"/>
              </a:rPr>
            </a:br>
            <a:r>
              <a:rPr lang="en-US" altLang="en-US" sz="4800" b="1" dirty="0">
                <a:solidFill>
                  <a:srgbClr val="8F134E"/>
                </a:solidFill>
                <a:latin typeface="Georgia" pitchFamily="18" charset="0"/>
              </a:rPr>
              <a:t/>
            </a:r>
            <a:br>
              <a:rPr lang="en-US" altLang="en-US" sz="4800" b="1" dirty="0">
                <a:solidFill>
                  <a:srgbClr val="8F134E"/>
                </a:solidFill>
                <a:latin typeface="Georgia" pitchFamily="18" charset="0"/>
              </a:rPr>
            </a:br>
            <a:r>
              <a:rPr lang="en-US" altLang="en-US" sz="4800" b="1" dirty="0">
                <a:solidFill>
                  <a:srgbClr val="8F134E"/>
                </a:solidFill>
                <a:latin typeface="Georgia" pitchFamily="18" charset="0"/>
              </a:rPr>
              <a:t/>
            </a:r>
            <a:br>
              <a:rPr lang="en-US" altLang="en-US" sz="4800" b="1" dirty="0">
                <a:solidFill>
                  <a:srgbClr val="8F134E"/>
                </a:solidFill>
                <a:latin typeface="Georgia" pitchFamily="18" charset="0"/>
              </a:rPr>
            </a:br>
            <a:r>
              <a:rPr lang="en-US" altLang="en-US" sz="4800" b="1" dirty="0">
                <a:solidFill>
                  <a:srgbClr val="8F134E"/>
                </a:solidFill>
                <a:latin typeface="Georgia" pitchFamily="18" charset="0"/>
              </a:rPr>
              <a:t/>
            </a:r>
            <a:br>
              <a:rPr lang="en-US" altLang="en-US" sz="4800" b="1" dirty="0">
                <a:solidFill>
                  <a:srgbClr val="8F134E"/>
                </a:solidFill>
                <a:latin typeface="Georgia" pitchFamily="18" charset="0"/>
              </a:rPr>
            </a:br>
            <a:r>
              <a:rPr lang="en-US" altLang="en-US" sz="4800" b="1" dirty="0">
                <a:solidFill>
                  <a:srgbClr val="8F134E"/>
                </a:solidFill>
                <a:latin typeface="Georgia" pitchFamily="18" charset="0"/>
              </a:rPr>
              <a:t/>
            </a:r>
            <a:br>
              <a:rPr lang="en-US" altLang="en-US" sz="4800" b="1" dirty="0">
                <a:solidFill>
                  <a:srgbClr val="8F134E"/>
                </a:solidFill>
                <a:latin typeface="Georgia" pitchFamily="18" charset="0"/>
              </a:rPr>
            </a:br>
            <a:r>
              <a:rPr lang="en-US" altLang="en-US" sz="4800" b="1" dirty="0">
                <a:solidFill>
                  <a:srgbClr val="8F134E"/>
                </a:solidFill>
                <a:latin typeface="Georgia" pitchFamily="18" charset="0"/>
              </a:rPr>
              <a:t/>
            </a:r>
            <a:br>
              <a:rPr lang="en-US" altLang="en-US" sz="4800" b="1" dirty="0">
                <a:solidFill>
                  <a:srgbClr val="8F134E"/>
                </a:solidFill>
                <a:latin typeface="Georgia" pitchFamily="18" charset="0"/>
              </a:rPr>
            </a:br>
            <a:r>
              <a:rPr lang="en-US" altLang="en-US" sz="4800" b="1" dirty="0">
                <a:solidFill>
                  <a:srgbClr val="8F134E"/>
                </a:solidFill>
                <a:latin typeface="Georgia" pitchFamily="18" charset="0"/>
              </a:rPr>
              <a:t/>
            </a:r>
            <a:br>
              <a:rPr lang="en-US" altLang="en-US" sz="4800" b="1" dirty="0">
                <a:solidFill>
                  <a:srgbClr val="8F134E"/>
                </a:solidFill>
                <a:latin typeface="Georgia" pitchFamily="18" charset="0"/>
              </a:rPr>
            </a:br>
            <a:r>
              <a:rPr lang="en-US" altLang="en-US" sz="4800" b="1" dirty="0">
                <a:solidFill>
                  <a:schemeClr val="bg1"/>
                </a:solidFill>
                <a:latin typeface="Georgia" pitchFamily="18" charset="0"/>
              </a:rPr>
              <a:t>Youth Conference</a:t>
            </a:r>
            <a:br>
              <a:rPr lang="en-US" altLang="en-US" sz="48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altLang="en-US" sz="2400" b="1" dirty="0">
                <a:solidFill>
                  <a:schemeClr val="bg1"/>
                </a:solidFill>
                <a:latin typeface="Georgia" pitchFamily="18" charset="0"/>
              </a:rPr>
              <a:t>24/25 March 2017</a:t>
            </a:r>
            <a:br>
              <a:rPr lang="en-US" altLang="en-US" sz="24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altLang="en-US" sz="2400" b="1" dirty="0">
                <a:solidFill>
                  <a:schemeClr val="bg1"/>
                </a:solidFill>
                <a:latin typeface="Georgia" pitchFamily="18" charset="0"/>
              </a:rPr>
              <a:t>Silversprings Hotel, Cork</a:t>
            </a:r>
            <a:r>
              <a:rPr lang="en-US" altLang="en-US" sz="4800" b="1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altLang="en-US" sz="48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altLang="en-US" sz="4800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altLang="en-US" sz="48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altLang="en-US" sz="3200" b="1" dirty="0">
                <a:solidFill>
                  <a:schemeClr val="bg1"/>
                </a:solidFill>
                <a:latin typeface="Georgia" pitchFamily="18" charset="0"/>
              </a:rPr>
              <a:t>Sheila Nunan</a:t>
            </a:r>
            <a:br>
              <a:rPr lang="en-US" altLang="en-US" sz="32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altLang="en-US" sz="3200" b="1" dirty="0">
                <a:solidFill>
                  <a:schemeClr val="bg1"/>
                </a:solidFill>
                <a:latin typeface="Georgia" pitchFamily="18" charset="0"/>
              </a:rPr>
              <a:t>General Secretary</a:t>
            </a:r>
            <a:br>
              <a:rPr lang="en-US" altLang="en-US" sz="32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altLang="en-US" sz="3200" b="1" dirty="0">
                <a:solidFill>
                  <a:schemeClr val="accent3"/>
                </a:solidFill>
                <a:latin typeface="Georgia" pitchFamily="18" charset="0"/>
              </a:rPr>
              <a:t/>
            </a:r>
            <a:br>
              <a:rPr lang="en-US" altLang="en-US" sz="3200" b="1" dirty="0">
                <a:solidFill>
                  <a:schemeClr val="accent3"/>
                </a:solidFill>
                <a:latin typeface="Georgia" pitchFamily="18" charset="0"/>
              </a:rPr>
            </a:br>
            <a:endParaRPr lang="en-US" altLang="en-US" sz="3200" b="1" dirty="0">
              <a:solidFill>
                <a:schemeClr val="accent3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275"/>
            <a:ext cx="9144000" cy="1008063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IE" sz="3600" b="1" dirty="0">
                <a:solidFill>
                  <a:srgbClr val="8F13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How other public </a:t>
            </a:r>
            <a:br>
              <a:rPr lang="en-IE" sz="3600" b="1" dirty="0">
                <a:solidFill>
                  <a:srgbClr val="8F13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IE" sz="3600" b="1" dirty="0">
                <a:solidFill>
                  <a:srgbClr val="8F13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sector areas fared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44675"/>
          <a:ext cx="8229600" cy="428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617538"/>
            <a:ext cx="9144000" cy="579437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IE" altLang="en-US" b="1" dirty="0"/>
              <a:t>	</a:t>
            </a:r>
            <a:r>
              <a:rPr lang="en-IE" altLang="en-US" b="1" dirty="0">
                <a:solidFill>
                  <a:srgbClr val="8F134E"/>
                </a:solidFill>
                <a:latin typeface="Georgia" panose="02040502050405020303" pitchFamily="18" charset="0"/>
              </a:rPr>
              <a:t> </a:t>
            </a:r>
            <a:r>
              <a:rPr lang="en-IE" altLang="en-US" sz="3600" b="1" dirty="0">
                <a:solidFill>
                  <a:srgbClr val="8F13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Teacher Supply</a:t>
            </a:r>
            <a:endParaRPr lang="en-IE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457200" y="1916831"/>
          <a:ext cx="8229600" cy="468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4863"/>
            <a:ext cx="9144000" cy="1049337"/>
          </a:xfrm>
        </p:spPr>
        <p:txBody>
          <a:bodyPr/>
          <a:lstStyle/>
          <a:p>
            <a:pPr algn="r" eaLnBrk="1" hangingPunct="1">
              <a:defRPr/>
            </a:pPr>
            <a:r>
              <a:rPr lang="en-IE" b="1" dirty="0">
                <a:solidFill>
                  <a:srgbClr val="8F13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Good news!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43038" y="2016125"/>
          <a:ext cx="6572250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617538"/>
            <a:ext cx="9144000" cy="579437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IE" altLang="en-US" b="1" dirty="0"/>
              <a:t>	</a:t>
            </a:r>
            <a:r>
              <a:rPr lang="en-IE" altLang="en-US" b="1" dirty="0">
                <a:solidFill>
                  <a:srgbClr val="8F134E"/>
                </a:solidFill>
                <a:latin typeface="Georgia" panose="02040502050405020303" pitchFamily="18" charset="0"/>
              </a:rPr>
              <a:t> </a:t>
            </a:r>
            <a:r>
              <a:rPr lang="en-IE" altLang="en-US" sz="3600" b="1" dirty="0">
                <a:solidFill>
                  <a:srgbClr val="8F13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salary</a:t>
            </a:r>
            <a:endParaRPr lang="en-IE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457200" y="1484313"/>
          <a:ext cx="8229600" cy="4641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617538"/>
            <a:ext cx="9144000" cy="579437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IE" altLang="en-US" b="1" dirty="0"/>
              <a:t>	</a:t>
            </a:r>
            <a:r>
              <a:rPr lang="en-IE" altLang="en-US" b="1" dirty="0">
                <a:solidFill>
                  <a:srgbClr val="8F134E"/>
                </a:solidFill>
                <a:latin typeface="Georgia" panose="02040502050405020303" pitchFamily="18" charset="0"/>
              </a:rPr>
              <a:t> </a:t>
            </a:r>
            <a:r>
              <a:rPr lang="en-IE" altLang="en-US" sz="3600" b="1" dirty="0">
                <a:solidFill>
                  <a:srgbClr val="8F13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Where are we now?</a:t>
            </a:r>
            <a:endParaRPr lang="en-IE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457200" y="1484313"/>
          <a:ext cx="8229600" cy="4641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4288" y="333375"/>
            <a:ext cx="9166225" cy="1150938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IE" altLang="en-US" dirty="0"/>
              <a:t/>
            </a:r>
            <a:br>
              <a:rPr lang="en-IE" altLang="en-US" dirty="0"/>
            </a:br>
            <a:r>
              <a:rPr lang="en-IE" altLang="en-US" b="1" dirty="0">
                <a:solidFill>
                  <a:srgbClr val="8F13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Pay Equality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eaLnBrk="1" hangingPunct="1"/>
            <a:endParaRPr lang="en-IE" altLang="en-US" sz="2800" smtClean="0">
              <a:latin typeface="Georgia" panose="02040502050405020303" pitchFamily="18" charset="0"/>
            </a:endParaRPr>
          </a:p>
          <a:p>
            <a:pPr eaLnBrk="1" hangingPunct="1"/>
            <a:endParaRPr lang="en-IE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BC2DF9F-A9B9-4BA4-9466-93704986062D}" type="slidenum">
              <a:rPr lang="en-US" altLang="en-US" sz="1400" smtClean="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graphicFrame>
        <p:nvGraphicFramePr>
          <p:cNvPr id="29701" name="Chart 4"/>
          <p:cNvGraphicFramePr>
            <a:graphicFrameLocks/>
          </p:cNvGraphicFramePr>
          <p:nvPr/>
        </p:nvGraphicFramePr>
        <p:xfrm>
          <a:off x="-36513" y="1900238"/>
          <a:ext cx="9196388" cy="467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Chart" r:id="rId4" imgW="9199661" imgH="4682134" progId="Excel.Chart.8">
                  <p:embed/>
                </p:oleObj>
              </mc:Choice>
              <mc:Fallback>
                <p:oleObj name="Chart" r:id="rId4" imgW="9199661" imgH="4682134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1900238"/>
                        <a:ext cx="9196388" cy="467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50"/>
            <a:ext cx="9144000" cy="936625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IE" altLang="en-US" sz="3600" b="1" dirty="0">
                <a:latin typeface="Georgia" panose="02040502050405020303" pitchFamily="18" charset="0"/>
              </a:rPr>
              <a:t/>
            </a:r>
            <a:br>
              <a:rPr lang="en-IE" altLang="en-US" sz="3600" b="1" dirty="0">
                <a:latin typeface="Georgia" panose="02040502050405020303" pitchFamily="18" charset="0"/>
              </a:rPr>
            </a:br>
            <a:r>
              <a:rPr lang="en-IE" altLang="en-US" sz="3600" b="1" dirty="0">
                <a:solidFill>
                  <a:srgbClr val="8F13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Pay Deals</a:t>
            </a:r>
            <a:r>
              <a:rPr lang="en-IE" altLang="en-US" sz="3600" dirty="0">
                <a:latin typeface="Georgia" panose="02040502050405020303" pitchFamily="18" charset="0"/>
              </a:rPr>
              <a:t/>
            </a:r>
            <a:br>
              <a:rPr lang="en-IE" altLang="en-US" sz="3600" dirty="0">
                <a:latin typeface="Georgia" panose="02040502050405020303" pitchFamily="18" charset="0"/>
              </a:rPr>
            </a:br>
            <a:endParaRPr lang="en-IE" sz="3600" b="1" dirty="0">
              <a:solidFill>
                <a:srgbClr val="8F13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457200" y="1773238"/>
          <a:ext cx="8229600" cy="496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smtClean="0">
                <a:latin typeface="Arial" panose="020B0604020202020204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8050"/>
            <a:ext cx="9144000" cy="792163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IE" b="1" dirty="0">
                <a:solidFill>
                  <a:srgbClr val="8F13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Professional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611188" y="2016125"/>
          <a:ext cx="8208962" cy="422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4863"/>
            <a:ext cx="9144000" cy="1049337"/>
          </a:xfrm>
        </p:spPr>
        <p:txBody>
          <a:bodyPr/>
          <a:lstStyle/>
          <a:p>
            <a:pPr algn="r" eaLnBrk="1" hangingPunct="1">
              <a:defRPr/>
            </a:pPr>
            <a:r>
              <a:rPr lang="en-IE" b="1" dirty="0">
                <a:solidFill>
                  <a:srgbClr val="8F13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Participation</a:t>
            </a:r>
            <a:br>
              <a:rPr lang="en-IE" b="1" dirty="0">
                <a:solidFill>
                  <a:srgbClr val="8F13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en-IE" b="1" dirty="0">
              <a:solidFill>
                <a:srgbClr val="8F13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32771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989138"/>
            <a:ext cx="6840538" cy="4508500"/>
          </a:xfrm>
        </p:spPr>
      </p:pic>
      <p:sp>
        <p:nvSpPr>
          <p:cNvPr id="7" name="TextBox 6"/>
          <p:cNvSpPr txBox="1"/>
          <p:nvPr/>
        </p:nvSpPr>
        <p:spPr>
          <a:xfrm>
            <a:off x="3419475" y="2060575"/>
            <a:ext cx="25209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Char char="-"/>
              <a:defRPr/>
            </a:pPr>
            <a:r>
              <a:rPr lang="en-IE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Participate</a:t>
            </a:r>
          </a:p>
          <a:p>
            <a:pPr marL="457200" indent="-457200">
              <a:buFontTx/>
              <a:buChar char="-"/>
              <a:defRPr/>
            </a:pPr>
            <a:r>
              <a:rPr lang="en-IE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Actively Engage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150"/>
            <a:ext cx="9144000" cy="93662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IE" b="1" dirty="0">
                <a:solidFill>
                  <a:srgbClr val="8F13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Who are we?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3568" y="2060848"/>
          <a:ext cx="7920880" cy="4509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4863"/>
            <a:ext cx="9144000" cy="1049337"/>
          </a:xfrm>
        </p:spPr>
        <p:txBody>
          <a:bodyPr/>
          <a:lstStyle/>
          <a:p>
            <a:pPr algn="r" eaLnBrk="1" hangingPunct="1">
              <a:defRPr/>
            </a:pPr>
            <a:r>
              <a:rPr lang="en-IE" b="1" dirty="0">
                <a:solidFill>
                  <a:srgbClr val="8F13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What we do!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59532" y="1988840"/>
          <a:ext cx="842493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150"/>
            <a:ext cx="9144000" cy="93662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IE" sz="3600" b="1" dirty="0">
                <a:solidFill>
                  <a:srgbClr val="8F13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2007 - 2017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504" y="1988840"/>
          <a:ext cx="8928992" cy="4680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723313" cy="1008063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IE" altLang="en-US" sz="4000" b="1" dirty="0">
                <a:solidFill>
                  <a:srgbClr val="8F13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2007 - 2017</a:t>
            </a:r>
            <a:r>
              <a:rPr lang="en-IE" altLang="en-US" sz="4000" dirty="0">
                <a:latin typeface="Georgia" panose="02040502050405020303" pitchFamily="18" charset="0"/>
              </a:rPr>
              <a:t/>
            </a:r>
            <a:br>
              <a:rPr lang="en-IE" altLang="en-US" sz="4000" dirty="0">
                <a:latin typeface="Georgia" panose="02040502050405020303" pitchFamily="18" charset="0"/>
              </a:rPr>
            </a:br>
            <a:endParaRPr lang="en-IE" sz="4000" b="1" dirty="0">
              <a:solidFill>
                <a:srgbClr val="8F13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457200" y="1916832"/>
          <a:ext cx="82296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0" y="692150"/>
            <a:ext cx="9109075" cy="93662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IE" altLang="en-US" b="1" dirty="0">
                <a:solidFill>
                  <a:srgbClr val="8F13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Securing Teaching Jobs</a:t>
            </a:r>
            <a:r>
              <a:rPr lang="en-IE" altLang="en-US" sz="4000" b="1" dirty="0">
                <a:latin typeface="Georgia" panose="02040502050405020303" pitchFamily="18" charset="0"/>
              </a:rPr>
              <a:t>	</a:t>
            </a:r>
            <a:endParaRPr lang="en-IE" altLang="en-US" sz="4000" b="1" dirty="0">
              <a:solidFill>
                <a:srgbClr val="8F134E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457200" y="1844823"/>
          <a:ext cx="8229600" cy="428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875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IE" altLang="en-US" sz="3600" b="1" dirty="0">
                <a:latin typeface="Georgia" panose="02040502050405020303" pitchFamily="18" charset="0"/>
              </a:rPr>
              <a:t/>
            </a:r>
            <a:br>
              <a:rPr lang="en-IE" altLang="en-US" sz="3600" b="1" dirty="0">
                <a:latin typeface="Georgia" panose="02040502050405020303" pitchFamily="18" charset="0"/>
              </a:rPr>
            </a:br>
            <a:r>
              <a:rPr lang="en-IE" altLang="en-US" sz="3600" b="1" dirty="0">
                <a:latin typeface="Georgia" panose="02040502050405020303" pitchFamily="18" charset="0"/>
              </a:rPr>
              <a:t/>
            </a:r>
            <a:br>
              <a:rPr lang="en-IE" altLang="en-US" sz="3600" b="1" dirty="0">
                <a:latin typeface="Georgia" panose="02040502050405020303" pitchFamily="18" charset="0"/>
              </a:rPr>
            </a:br>
            <a:r>
              <a:rPr lang="en-IE" altLang="en-US" sz="3600" b="1" dirty="0">
                <a:solidFill>
                  <a:srgbClr val="8F13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unemployment</a:t>
            </a:r>
            <a:r>
              <a:rPr lang="en-IE" altLang="en-US" sz="4000" b="1" dirty="0">
                <a:solidFill>
                  <a:srgbClr val="8F13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en-IE" altLang="en-US" sz="4000" b="1" dirty="0">
                <a:solidFill>
                  <a:srgbClr val="8F13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en-IE" sz="4000" b="1" dirty="0">
              <a:solidFill>
                <a:srgbClr val="8F13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50825" y="1844675"/>
            <a:ext cx="7705725" cy="44640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IE" altLang="en-US" sz="800" smtClean="0">
                <a:latin typeface="Georgia" panose="02040502050405020303" pitchFamily="18" charset="0"/>
              </a:rPr>
              <a:t>(Central Statistics Office (CSO) Website)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03350" y="2420938"/>
          <a:ext cx="6553200" cy="3887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7180">
                  <a:extLst>
                    <a:ext uri="{9D8B030D-6E8A-4147-A177-3AD203B41FA5}">
                      <a16:colId xmlns="" xmlns:a16="http://schemas.microsoft.com/office/drawing/2014/main" val="3136016678"/>
                    </a:ext>
                  </a:extLst>
                </a:gridCol>
                <a:gridCol w="3436020">
                  <a:extLst>
                    <a:ext uri="{9D8B030D-6E8A-4147-A177-3AD203B41FA5}">
                      <a16:colId xmlns="" xmlns:a16="http://schemas.microsoft.com/office/drawing/2014/main" val="1293934595"/>
                    </a:ext>
                  </a:extLst>
                </a:gridCol>
              </a:tblGrid>
              <a:tr h="780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 dirty="0">
                          <a:effectLst/>
                          <a:latin typeface="Franklin Gothic Medium Cond" panose="020B0606030402020204" pitchFamily="34" charset="0"/>
                        </a:rPr>
                        <a:t> </a:t>
                      </a:r>
                      <a:endParaRPr lang="en-IE" sz="11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Franklin Gothic Medium Cond" panose="020B0606030402020204" pitchFamily="34" charset="0"/>
                        </a:rPr>
                        <a:t>Live Register</a:t>
                      </a:r>
                      <a:endParaRPr lang="en-IE" sz="20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extLst>
                  <a:ext uri="{0D108BD9-81ED-4DB2-BD59-A6C34878D82A}">
                    <a16:rowId xmlns="" xmlns:a16="http://schemas.microsoft.com/office/drawing/2014/main" val="3388258280"/>
                  </a:ext>
                </a:extLst>
              </a:tr>
              <a:tr h="776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Franklin Gothic Medium Cond" panose="020B0606030402020204" pitchFamily="34" charset="0"/>
                        </a:rPr>
                        <a:t>Dec 2007</a:t>
                      </a:r>
                      <a:endParaRPr lang="en-IE" sz="18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Franklin Gothic Medium Cond" panose="020B0606030402020204" pitchFamily="34" charset="0"/>
                        </a:rPr>
                        <a:t>170,400</a:t>
                      </a:r>
                      <a:endParaRPr lang="en-IE" sz="20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extLst>
                  <a:ext uri="{0D108BD9-81ED-4DB2-BD59-A6C34878D82A}">
                    <a16:rowId xmlns="" xmlns:a16="http://schemas.microsoft.com/office/drawing/2014/main" val="2138885692"/>
                  </a:ext>
                </a:extLst>
              </a:tr>
              <a:tr h="776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Franklin Gothic Medium Cond" panose="020B0606030402020204" pitchFamily="34" charset="0"/>
                        </a:rPr>
                        <a:t>Dec 2008</a:t>
                      </a:r>
                      <a:endParaRPr lang="en-IE" sz="18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Franklin Gothic Medium Cond" panose="020B0606030402020204" pitchFamily="34" charset="0"/>
                        </a:rPr>
                        <a:t>290,000</a:t>
                      </a:r>
                      <a:endParaRPr lang="en-IE" sz="20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extLst>
                  <a:ext uri="{0D108BD9-81ED-4DB2-BD59-A6C34878D82A}">
                    <a16:rowId xmlns="" xmlns:a16="http://schemas.microsoft.com/office/drawing/2014/main" val="3027068239"/>
                  </a:ext>
                </a:extLst>
              </a:tr>
              <a:tr h="776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Franklin Gothic Medium Cond" panose="020B0606030402020204" pitchFamily="34" charset="0"/>
                        </a:rPr>
                        <a:t>Dec 2009</a:t>
                      </a:r>
                      <a:endParaRPr lang="en-IE" sz="18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</a:rPr>
                        <a:t>413,500</a:t>
                      </a:r>
                      <a:endParaRPr lang="en-IE" sz="2000" dirty="0"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3403382"/>
                  </a:ext>
                </a:extLst>
              </a:tr>
              <a:tr h="776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Franklin Gothic Medium Cond" panose="020B0606030402020204" pitchFamily="34" charset="0"/>
                        </a:rPr>
                        <a:t>Feb 2017</a:t>
                      </a:r>
                      <a:endParaRPr lang="en-IE" sz="18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  <a:latin typeface="Franklin Gothic Medium Cond" panose="020B0606030402020204" pitchFamily="34" charset="0"/>
                        </a:rPr>
                        <a:t>275,093</a:t>
                      </a:r>
                      <a:endParaRPr lang="en-IE" sz="2000" dirty="0"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850767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0" y="692150"/>
            <a:ext cx="9109075" cy="792163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IE" altLang="en-US" sz="3600" b="1" dirty="0">
                <a:solidFill>
                  <a:srgbClr val="8F13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Campaigning for </a:t>
            </a:r>
            <a:br>
              <a:rPr lang="en-IE" altLang="en-US" sz="3600" b="1" dirty="0">
                <a:solidFill>
                  <a:srgbClr val="8F13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IE" altLang="en-US" sz="3600" b="1" dirty="0">
                <a:solidFill>
                  <a:srgbClr val="8F13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Teaching jobs</a:t>
            </a:r>
            <a:r>
              <a:rPr lang="en-IE" altLang="en-US" sz="4000" b="1" dirty="0">
                <a:latin typeface="Georgia" panose="02040502050405020303" pitchFamily="18" charset="0"/>
              </a:rPr>
              <a:t>	</a:t>
            </a:r>
            <a:endParaRPr lang="en-IE" altLang="en-US" sz="4000" b="1" dirty="0">
              <a:solidFill>
                <a:srgbClr val="8F134E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88840"/>
          <a:ext cx="8229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4213" y="1412875"/>
            <a:ext cx="7416800" cy="50784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 altLang="en-US" sz="2800" dirty="0">
              <a:latin typeface="Georgia" panose="02040502050405020303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 altLang="en-US" sz="2800" dirty="0">
              <a:latin typeface="Georgia" panose="02040502050405020303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 altLang="en-US" sz="2800" i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altLang="en-US" sz="2800" i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“Fine Gael used focus groups to test the kite-flying proposals and the primary PTR came back very strongly”.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 altLang="en-US" sz="2000" dirty="0">
              <a:latin typeface="Georgia" panose="02040502050405020303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alt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The u-turn would be a welcome decision for some, particularly in the INTO, one of the country’s most effective lobbying machines.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 altLang="en-US" sz="2400" dirty="0">
              <a:latin typeface="Georgia" panose="02040502050405020303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altLang="en-US" sz="1400" dirty="0">
                <a:latin typeface="+mn-lt"/>
              </a:rPr>
              <a:t>FROM: An Education: </a:t>
            </a:r>
            <a:r>
              <a:rPr lang="en-IE" altLang="en-US" sz="1400" i="1" dirty="0">
                <a:latin typeface="+mn-lt"/>
              </a:rPr>
              <a:t>how an outsider became an insider </a:t>
            </a:r>
            <a:r>
              <a:rPr lang="en-IE" altLang="en-US" sz="1400" dirty="0">
                <a:latin typeface="+mn-lt"/>
              </a:rPr>
              <a:t>– John Walshe (Minister RQ advisor), 2014. (Quote from the diary of </a:t>
            </a:r>
            <a:r>
              <a:rPr lang="en-IE" altLang="en-US" sz="1400" dirty="0" err="1">
                <a:latin typeface="+mn-lt"/>
              </a:rPr>
              <a:t>Ruairí</a:t>
            </a:r>
            <a:r>
              <a:rPr lang="en-IE" altLang="en-US" sz="1400" dirty="0">
                <a:latin typeface="+mn-lt"/>
              </a:rPr>
              <a:t> Quinn)</a:t>
            </a:r>
          </a:p>
        </p:txBody>
      </p:sp>
      <p:pic>
        <p:nvPicPr>
          <p:cNvPr id="2355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0350"/>
            <a:ext cx="25923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/>
        </p:nvGraphicFramePr>
        <p:xfrm>
          <a:off x="179512" y="1772816"/>
          <a:ext cx="8640960" cy="67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11413</TotalTime>
  <Words>391</Words>
  <Application>Microsoft Office PowerPoint</Application>
  <PresentationFormat>On-screen Show (4:3)</PresentationFormat>
  <Paragraphs>124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ＭＳ Ｐゴシック</vt:lpstr>
      <vt:lpstr>Arial</vt:lpstr>
      <vt:lpstr>Calibri</vt:lpstr>
      <vt:lpstr>Franklin Gothic Medium Cond</vt:lpstr>
      <vt:lpstr>Georgia</vt:lpstr>
      <vt:lpstr>Gill Sans MT</vt:lpstr>
      <vt:lpstr>Myriad Pro</vt:lpstr>
      <vt:lpstr>Times New Roman</vt:lpstr>
      <vt:lpstr>Gallery</vt:lpstr>
      <vt:lpstr>Chart</vt:lpstr>
      <vt:lpstr>       Youth Conference 24/25 March 2017 Silversprings Hotel, Cork  Sheila Nunan General Secretary  </vt:lpstr>
      <vt:lpstr>Who are we?</vt:lpstr>
      <vt:lpstr>What we do!</vt:lpstr>
      <vt:lpstr>2007 - 2017</vt:lpstr>
      <vt:lpstr>2007 - 2017 </vt:lpstr>
      <vt:lpstr>Securing Teaching Jobs </vt:lpstr>
      <vt:lpstr>  unemployment </vt:lpstr>
      <vt:lpstr>Campaigning for  Teaching jobs </vt:lpstr>
      <vt:lpstr>PowerPoint Presentation</vt:lpstr>
      <vt:lpstr>How other public  sector areas fared</vt:lpstr>
      <vt:lpstr>  Teacher Supply</vt:lpstr>
      <vt:lpstr>Good news!</vt:lpstr>
      <vt:lpstr>  salary</vt:lpstr>
      <vt:lpstr>  Where are we now?</vt:lpstr>
      <vt:lpstr> Pay Equality</vt:lpstr>
      <vt:lpstr> Pay Deals </vt:lpstr>
      <vt:lpstr>Professional</vt:lpstr>
      <vt:lpstr>Participation </vt:lpstr>
    </vt:vector>
  </TitlesOfParts>
  <Company>House of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INTO Design Samples</dc:title>
  <dc:creator>snunan@into.ie</dc:creator>
  <cp:lastModifiedBy>Merrilyn Campbell</cp:lastModifiedBy>
  <cp:revision>515</cp:revision>
  <cp:lastPrinted>2017-03-24T10:39:16Z</cp:lastPrinted>
  <dcterms:created xsi:type="dcterms:W3CDTF">2008-02-12T10:02:35Z</dcterms:created>
  <dcterms:modified xsi:type="dcterms:W3CDTF">2017-03-27T14:57:54Z</dcterms:modified>
</cp:coreProperties>
</file>