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81" r:id="rId4"/>
    <p:sldId id="282" r:id="rId5"/>
    <p:sldId id="258" r:id="rId6"/>
    <p:sldId id="278" r:id="rId7"/>
    <p:sldId id="277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74"/>
  </p:normalViewPr>
  <p:slideViewPr>
    <p:cSldViewPr snapToGrid="0" snapToObjects="1">
      <p:cViewPr varScale="1">
        <p:scale>
          <a:sx n="45" d="100"/>
          <a:sy n="45" d="100"/>
        </p:scale>
        <p:origin x="7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21677-B99B-45AF-B22E-A7FD4073726E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50710F6-96EF-48D2-BCA3-52DDDE938E3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 smtClean="0"/>
            <a:t>System </a:t>
          </a:r>
          <a:endParaRPr lang="en-GB" dirty="0"/>
        </a:p>
      </dgm:t>
    </dgm:pt>
    <dgm:pt modelId="{2DFEF5FC-EA2B-457D-8C66-5C8D7CB9FF39}" type="parTrans" cxnId="{54D9F208-9E57-4FC4-B8F2-656A0FCDA1F7}">
      <dgm:prSet/>
      <dgm:spPr/>
      <dgm:t>
        <a:bodyPr/>
        <a:lstStyle/>
        <a:p>
          <a:endParaRPr lang="en-GB"/>
        </a:p>
      </dgm:t>
    </dgm:pt>
    <dgm:pt modelId="{5227686A-59CE-421D-961F-CC39A0097DAE}" type="sibTrans" cxnId="{54D9F208-9E57-4FC4-B8F2-656A0FCDA1F7}">
      <dgm:prSet/>
      <dgm:spPr/>
      <dgm:t>
        <a:bodyPr/>
        <a:lstStyle/>
        <a:p>
          <a:endParaRPr lang="en-GB"/>
        </a:p>
      </dgm:t>
    </dgm:pt>
    <dgm:pt modelId="{656F4E69-204F-43F8-8D26-F5133160A07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dirty="0" smtClean="0"/>
            <a:t>School</a:t>
          </a:r>
          <a:endParaRPr lang="en-GB" dirty="0"/>
        </a:p>
      </dgm:t>
    </dgm:pt>
    <dgm:pt modelId="{88B31AD1-9A0F-4CB7-9443-4D6B4223993F}" type="parTrans" cxnId="{BF3B4865-8F6D-4B73-A420-CF0E5F3EA67F}">
      <dgm:prSet/>
      <dgm:spPr/>
      <dgm:t>
        <a:bodyPr/>
        <a:lstStyle/>
        <a:p>
          <a:endParaRPr lang="en-GB"/>
        </a:p>
      </dgm:t>
    </dgm:pt>
    <dgm:pt modelId="{5D49B7FA-B741-4284-BE23-9ED3B59D26F2}" type="sibTrans" cxnId="{BF3B4865-8F6D-4B73-A420-CF0E5F3EA67F}">
      <dgm:prSet/>
      <dgm:spPr/>
      <dgm:t>
        <a:bodyPr/>
        <a:lstStyle/>
        <a:p>
          <a:endParaRPr lang="en-GB"/>
        </a:p>
      </dgm:t>
    </dgm:pt>
    <dgm:pt modelId="{4BD75E94-E334-4381-9707-3A980BA71C7C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 dirty="0" smtClean="0">
              <a:solidFill>
                <a:srgbClr val="FF0000"/>
              </a:solidFill>
            </a:rPr>
            <a:t>Self</a:t>
          </a:r>
          <a:endParaRPr lang="en-GB" dirty="0">
            <a:solidFill>
              <a:srgbClr val="FF0000"/>
            </a:solidFill>
          </a:endParaRPr>
        </a:p>
      </dgm:t>
    </dgm:pt>
    <dgm:pt modelId="{388AA4A5-FF6E-45B0-90CC-5F7B06F8F7E9}" type="parTrans" cxnId="{C9581BB0-9944-4945-BF38-44A35C4A786C}">
      <dgm:prSet/>
      <dgm:spPr/>
      <dgm:t>
        <a:bodyPr/>
        <a:lstStyle/>
        <a:p>
          <a:endParaRPr lang="en-GB"/>
        </a:p>
      </dgm:t>
    </dgm:pt>
    <dgm:pt modelId="{0A435872-65F3-430D-ADA9-955D5D3B738F}" type="sibTrans" cxnId="{C9581BB0-9944-4945-BF38-44A35C4A786C}">
      <dgm:prSet/>
      <dgm:spPr/>
      <dgm:t>
        <a:bodyPr/>
        <a:lstStyle/>
        <a:p>
          <a:endParaRPr lang="en-GB"/>
        </a:p>
      </dgm:t>
    </dgm:pt>
    <dgm:pt modelId="{BEDA1962-77C1-451D-976A-9426CD315BA6}" type="pres">
      <dgm:prSet presAssocID="{A5621677-B99B-45AF-B22E-A7FD4073726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499C4D9-C663-45F3-B7D5-B0631E3D2350}" type="pres">
      <dgm:prSet presAssocID="{A5621677-B99B-45AF-B22E-A7FD4073726E}" presName="comp1" presStyleCnt="0"/>
      <dgm:spPr/>
    </dgm:pt>
    <dgm:pt modelId="{DC42AB41-2D28-497C-94E4-6E1CF99A86EC}" type="pres">
      <dgm:prSet presAssocID="{A5621677-B99B-45AF-B22E-A7FD4073726E}" presName="circle1" presStyleLbl="node1" presStyleIdx="0" presStyleCnt="3"/>
      <dgm:spPr/>
      <dgm:t>
        <a:bodyPr/>
        <a:lstStyle/>
        <a:p>
          <a:endParaRPr lang="en-GB"/>
        </a:p>
      </dgm:t>
    </dgm:pt>
    <dgm:pt modelId="{3AA70803-C949-4A8A-AA91-E243DA559716}" type="pres">
      <dgm:prSet presAssocID="{A5621677-B99B-45AF-B22E-A7FD4073726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45807F-BF2A-45E9-9BE5-E914E331CAC8}" type="pres">
      <dgm:prSet presAssocID="{A5621677-B99B-45AF-B22E-A7FD4073726E}" presName="comp2" presStyleCnt="0"/>
      <dgm:spPr/>
    </dgm:pt>
    <dgm:pt modelId="{93A08FF8-9532-4F0F-8EC5-2E6902CE9FE1}" type="pres">
      <dgm:prSet presAssocID="{A5621677-B99B-45AF-B22E-A7FD4073726E}" presName="circle2" presStyleLbl="node1" presStyleIdx="1" presStyleCnt="3"/>
      <dgm:spPr/>
      <dgm:t>
        <a:bodyPr/>
        <a:lstStyle/>
        <a:p>
          <a:endParaRPr lang="en-GB"/>
        </a:p>
      </dgm:t>
    </dgm:pt>
    <dgm:pt modelId="{33F681C4-DABF-4A6A-8388-38D17051BD20}" type="pres">
      <dgm:prSet presAssocID="{A5621677-B99B-45AF-B22E-A7FD4073726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C52098-DA08-4B3A-B39E-F0EFA0DAB98D}" type="pres">
      <dgm:prSet presAssocID="{A5621677-B99B-45AF-B22E-A7FD4073726E}" presName="comp3" presStyleCnt="0"/>
      <dgm:spPr/>
    </dgm:pt>
    <dgm:pt modelId="{6A06AA41-D34B-4B42-857D-5A62B07156AC}" type="pres">
      <dgm:prSet presAssocID="{A5621677-B99B-45AF-B22E-A7FD4073726E}" presName="circle3" presStyleLbl="node1" presStyleIdx="2" presStyleCnt="3" custLinFactNeighborX="772" custLinFactNeighborY="9269"/>
      <dgm:spPr/>
      <dgm:t>
        <a:bodyPr/>
        <a:lstStyle/>
        <a:p>
          <a:endParaRPr lang="en-GB"/>
        </a:p>
      </dgm:t>
    </dgm:pt>
    <dgm:pt modelId="{DB456831-E617-4ED7-9BBF-54440BEA8EC2}" type="pres">
      <dgm:prSet presAssocID="{A5621677-B99B-45AF-B22E-A7FD4073726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D78A37-F49F-4814-8738-7E437548C5A2}" type="presOf" srcId="{A5621677-B99B-45AF-B22E-A7FD4073726E}" destId="{BEDA1962-77C1-451D-976A-9426CD315BA6}" srcOrd="0" destOrd="0" presId="urn:microsoft.com/office/officeart/2005/8/layout/venn2"/>
    <dgm:cxn modelId="{C7A96684-38BB-41BC-B499-E57947E1F428}" type="presOf" srcId="{4BD75E94-E334-4381-9707-3A980BA71C7C}" destId="{6A06AA41-D34B-4B42-857D-5A62B07156AC}" srcOrd="0" destOrd="0" presId="urn:microsoft.com/office/officeart/2005/8/layout/venn2"/>
    <dgm:cxn modelId="{79AD0424-168E-4EA1-B95C-A46BA8F676D3}" type="presOf" srcId="{656F4E69-204F-43F8-8D26-F5133160A07D}" destId="{33F681C4-DABF-4A6A-8388-38D17051BD20}" srcOrd="1" destOrd="0" presId="urn:microsoft.com/office/officeart/2005/8/layout/venn2"/>
    <dgm:cxn modelId="{EC186DB2-F535-4B34-ACE5-7BA9D34539F0}" type="presOf" srcId="{650710F6-96EF-48D2-BCA3-52DDDE938E3B}" destId="{3AA70803-C949-4A8A-AA91-E243DA559716}" srcOrd="1" destOrd="0" presId="urn:microsoft.com/office/officeart/2005/8/layout/venn2"/>
    <dgm:cxn modelId="{54D9F208-9E57-4FC4-B8F2-656A0FCDA1F7}" srcId="{A5621677-B99B-45AF-B22E-A7FD4073726E}" destId="{650710F6-96EF-48D2-BCA3-52DDDE938E3B}" srcOrd="0" destOrd="0" parTransId="{2DFEF5FC-EA2B-457D-8C66-5C8D7CB9FF39}" sibTransId="{5227686A-59CE-421D-961F-CC39A0097DAE}"/>
    <dgm:cxn modelId="{8C5EE99F-9903-491C-8A41-DB6B174D4FE5}" type="presOf" srcId="{4BD75E94-E334-4381-9707-3A980BA71C7C}" destId="{DB456831-E617-4ED7-9BBF-54440BEA8EC2}" srcOrd="1" destOrd="0" presId="urn:microsoft.com/office/officeart/2005/8/layout/venn2"/>
    <dgm:cxn modelId="{5049FABA-9847-42DD-A9CD-4C6C295957AB}" type="presOf" srcId="{656F4E69-204F-43F8-8D26-F5133160A07D}" destId="{93A08FF8-9532-4F0F-8EC5-2E6902CE9FE1}" srcOrd="0" destOrd="0" presId="urn:microsoft.com/office/officeart/2005/8/layout/venn2"/>
    <dgm:cxn modelId="{C9581BB0-9944-4945-BF38-44A35C4A786C}" srcId="{A5621677-B99B-45AF-B22E-A7FD4073726E}" destId="{4BD75E94-E334-4381-9707-3A980BA71C7C}" srcOrd="2" destOrd="0" parTransId="{388AA4A5-FF6E-45B0-90CC-5F7B06F8F7E9}" sibTransId="{0A435872-65F3-430D-ADA9-955D5D3B738F}"/>
    <dgm:cxn modelId="{1086A98B-917C-420C-9B5A-22C42D48B841}" type="presOf" srcId="{650710F6-96EF-48D2-BCA3-52DDDE938E3B}" destId="{DC42AB41-2D28-497C-94E4-6E1CF99A86EC}" srcOrd="0" destOrd="0" presId="urn:microsoft.com/office/officeart/2005/8/layout/venn2"/>
    <dgm:cxn modelId="{BF3B4865-8F6D-4B73-A420-CF0E5F3EA67F}" srcId="{A5621677-B99B-45AF-B22E-A7FD4073726E}" destId="{656F4E69-204F-43F8-8D26-F5133160A07D}" srcOrd="1" destOrd="0" parTransId="{88B31AD1-9A0F-4CB7-9443-4D6B4223993F}" sibTransId="{5D49B7FA-B741-4284-BE23-9ED3B59D26F2}"/>
    <dgm:cxn modelId="{26D8D6D5-B979-46ED-9CB4-5BEAA4990435}" type="presParOf" srcId="{BEDA1962-77C1-451D-976A-9426CD315BA6}" destId="{6499C4D9-C663-45F3-B7D5-B0631E3D2350}" srcOrd="0" destOrd="0" presId="urn:microsoft.com/office/officeart/2005/8/layout/venn2"/>
    <dgm:cxn modelId="{399EC776-C2AC-4789-8A44-ECE984A7B3E4}" type="presParOf" srcId="{6499C4D9-C663-45F3-B7D5-B0631E3D2350}" destId="{DC42AB41-2D28-497C-94E4-6E1CF99A86EC}" srcOrd="0" destOrd="0" presId="urn:microsoft.com/office/officeart/2005/8/layout/venn2"/>
    <dgm:cxn modelId="{C94C7CC2-0F2F-47E1-8A0C-576DAA07EE8E}" type="presParOf" srcId="{6499C4D9-C663-45F3-B7D5-B0631E3D2350}" destId="{3AA70803-C949-4A8A-AA91-E243DA559716}" srcOrd="1" destOrd="0" presId="urn:microsoft.com/office/officeart/2005/8/layout/venn2"/>
    <dgm:cxn modelId="{A9B932DD-9880-4231-90A3-EAB40721DEEF}" type="presParOf" srcId="{BEDA1962-77C1-451D-976A-9426CD315BA6}" destId="{4E45807F-BF2A-45E9-9BE5-E914E331CAC8}" srcOrd="1" destOrd="0" presId="urn:microsoft.com/office/officeart/2005/8/layout/venn2"/>
    <dgm:cxn modelId="{A0CB83B1-786B-43C5-A6A1-4E9ED4B552D4}" type="presParOf" srcId="{4E45807F-BF2A-45E9-9BE5-E914E331CAC8}" destId="{93A08FF8-9532-4F0F-8EC5-2E6902CE9FE1}" srcOrd="0" destOrd="0" presId="urn:microsoft.com/office/officeart/2005/8/layout/venn2"/>
    <dgm:cxn modelId="{F1227DBF-CC6F-49F0-AFD6-1CF04AE36355}" type="presParOf" srcId="{4E45807F-BF2A-45E9-9BE5-E914E331CAC8}" destId="{33F681C4-DABF-4A6A-8388-38D17051BD20}" srcOrd="1" destOrd="0" presId="urn:microsoft.com/office/officeart/2005/8/layout/venn2"/>
    <dgm:cxn modelId="{69C7800B-6029-4F9A-900C-AC19D30C4CCD}" type="presParOf" srcId="{BEDA1962-77C1-451D-976A-9426CD315BA6}" destId="{4CC52098-DA08-4B3A-B39E-F0EFA0DAB98D}" srcOrd="2" destOrd="0" presId="urn:microsoft.com/office/officeart/2005/8/layout/venn2"/>
    <dgm:cxn modelId="{04B13992-E9ED-4003-9A22-14B76C0C5D23}" type="presParOf" srcId="{4CC52098-DA08-4B3A-B39E-F0EFA0DAB98D}" destId="{6A06AA41-D34B-4B42-857D-5A62B07156AC}" srcOrd="0" destOrd="0" presId="urn:microsoft.com/office/officeart/2005/8/layout/venn2"/>
    <dgm:cxn modelId="{DCAD1A17-4A89-478D-93EC-EDE9E13A7FA3}" type="presParOf" srcId="{4CC52098-DA08-4B3A-B39E-F0EFA0DAB98D}" destId="{DB456831-E617-4ED7-9BBF-54440BEA8EC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31A1BD-5E72-884F-A6BB-C331D2F0F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321B38F-553F-1949-939B-7C7F7370C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232E05-8B7D-104F-B710-D197DABF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0A25D2-B61E-B34F-800A-5601C6C0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7ADDCD-8883-D04C-9810-6E8656F2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AA785-0F6B-8C4D-A477-0BF00A13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97BC78-0A70-514B-967B-FACF774B1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1282DA-C236-6F43-963F-73C06298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F9EBC6-C412-5546-BCFC-C0BCDEFF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EBEB30-A737-764E-AC60-CA2754B0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7624ADE-3985-7B47-8827-5C630AE35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E7D4DC-6472-A649-94B5-46420BE5A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05A8D-5082-B144-9BE2-B561FA41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0E6106-19E4-1B4B-9294-962B5218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56B36-F069-9C4D-9429-1F993571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839EF-2546-CF4C-A839-B42A01357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6162"/>
            <a:ext cx="9144000" cy="19097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69C5DE-B814-F048-A020-16C5A90A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383"/>
            <a:ext cx="9144000" cy="10966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D08FCE-DE1A-F149-A182-7260A612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BB4298-BC8D-4445-9F3C-E08CA177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AAF1E4-FBEC-684D-B72B-1CF6C6A3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B5C00-8713-1A4A-B540-ACB189AA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2BFCC9-7FAC-EA41-BD63-66CCBA6E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F7BB1F-6AB2-EC4B-976E-8534920F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9FF4C2-27A6-FA4D-863E-51CEB003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5FCFE5-053F-A647-B6CB-A9301624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5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2342F-29C3-C847-BD79-3EA6945C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3F86D0-EE57-9348-8E87-B8BB059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F6247-0AB9-3A48-A7F0-CF6ECE60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2F13E3-95DC-7546-B0FC-C7F2B5C4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9CDAFA-E998-5B4B-B151-2EDB9864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2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5EA04-423F-AA4D-B172-1CA75BF0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59215B-186C-B847-B971-21B857703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0CB683-3688-F243-BD79-0FFF6E24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22A7B8-C405-3546-9BB6-48AE3994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E0F7B1-B798-7147-BE8D-00D7B5B5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4617FA-8025-E24A-8352-C9247E9D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0C4BC3-6C05-2E4D-A667-3B221825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8A0077-243D-1043-BB9A-D36BCA525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C719F5-CFE9-5B40-8EB0-AF68395C3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2CE209-E783-ED46-890F-19F54375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FEF5DA-D0B1-3F43-BD26-F52AF14DD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6964D01-D4D2-194C-A2BC-150A402E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46C58DB-011E-BA47-9999-C9723907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968C3FA-FE91-4C4F-9400-590E4FD0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3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FECBD3-844F-8341-A2F5-D827D08B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24F344-19C9-984C-AE4A-4C3C64DD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880D6A-DA0B-EF4B-9EDF-8D6D7EC9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020389-ABDB-2A4C-B09E-A1CEF1E8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58F12F-2DDF-2F4B-88FF-9E620C36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C0DC6F-03D9-EC4B-AF1D-9FE54C0D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CFDD9-147F-1947-A189-23BF4730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4FC7-6626-6A45-AA82-08E602C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12180-5C17-0C46-81FA-DD0605E2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59AC23-2463-694C-BA3A-76318C7AF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A78F7D9-AD18-6845-A06C-3D49C762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9E3026-009B-7D4C-8526-3F72DCBD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99B014-B2E0-4B4E-91E6-6EF040F8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9F2D9-B5EE-2240-A5C8-A608FBD2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6" y="365125"/>
            <a:ext cx="9299713" cy="1325563"/>
          </a:xfrm>
        </p:spPr>
        <p:txBody>
          <a:bodyPr/>
          <a:lstStyle>
            <a:lvl1pPr>
              <a:defRPr b="1">
                <a:solidFill>
                  <a:srgbClr val="1D17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5BEA0B-3A8C-EE4B-B62C-DD252019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085A24-8FE4-4B47-AC79-70CEB3BE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BAC425-38C8-EE43-A419-34D0F3EF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738D1-73B1-FC41-B2CB-808C1F4B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A65FEC-FDF4-054F-8295-35F521CD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FA47A5-65DF-C847-98A9-700DF0016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512795-46A5-3C4E-BF03-62F52C62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CAD65E-AAB5-0248-9143-A8C7ADE5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2E5AAF-0DFD-2F47-A4E2-E2D05BB0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F47262-7941-384A-B3D0-1FA7D84E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AD813-FDFB-6645-BC8B-A0B24874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90D027-F004-0C4A-BDF3-328EECB90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65E95-6647-1040-B23B-EDDAE05F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85C2C4-39CF-5345-9006-C0894BC2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19CEC3-DAD8-314E-AD35-C562638F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1A1C3F0-6030-9B45-8D27-F06CF8C84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8F1349-3525-FA47-A5DD-DCDE6953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99804-C849-F04A-AC35-B19C9070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401084-82D2-0C4C-B83B-5ED63DBCD1B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D796A-BD24-7E4C-B960-4581A36CE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9ECEF8-0153-304C-9314-F63403FC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43354-EE0E-6440-AE47-B64C10927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638AE8-BBA0-8141-9BC5-6F5F2D43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7D15EF-6F74-7B48-BBAC-5F8D6ED7F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34A4A7-80B2-AA49-A84B-20BC95BE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13D3A0-4734-CB4B-910B-6E69DDF7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8F5CF-2ABD-EB46-9BA3-757A5850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00D36-A0E1-7244-9CEE-90C3EB27AEC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418B7D-DFD1-9344-8909-76AF78C0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B8E9BD-F78D-5143-BDC5-3376418B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181B9E-ECC8-FC4B-B610-281BC379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FDEF8F-475C-4A48-A68B-73E1C2AF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DFB4AB2-69AB-9B44-99D1-15AC13B8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6" y="365125"/>
            <a:ext cx="9299713" cy="1325563"/>
          </a:xfrm>
        </p:spPr>
        <p:txBody>
          <a:bodyPr/>
          <a:lstStyle>
            <a:lvl1pPr>
              <a:defRPr b="1">
                <a:solidFill>
                  <a:srgbClr val="1D17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7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519D78-DF58-CE46-AF53-9361B1F8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D9DD25-6AEC-AC4A-A21D-850A3934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AFD895-8B26-4C49-B4DD-7F579F666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0B86327-7063-C24D-8D66-C4CA57E01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4BF054C-A9B2-0842-B78F-29E689E55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14C9F3-6588-5C47-8D27-E8AD2171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3EA49AF-3FEB-3E40-BCF0-B86FD5D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10E741-EB86-DB4F-8E13-809E4D9D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4474D-AD56-E144-86D1-42A12448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7FF8D9-EA99-0740-81D8-5DB051B3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FF436D-6DB5-9A4E-A076-2DCC3B11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848E67-91B7-F449-8997-C6523EB0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E7E02DF-ED17-AC44-AA02-B3935262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4B82FFD-424D-5C47-915F-32E47331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DCEFD5-9081-2945-B23A-DF9316A3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FB88EB-FFF0-6B44-A9A7-62D0C11A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71F965-F751-D046-8858-376C0480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0521CD-E673-F740-BA93-323A83FA9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1F2720-586B-CE4C-8B27-EF332288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A12F8D-3F9F-E443-A05B-24BD6326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6F591B-0780-AF4C-9BA9-C7A3EE24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3FB794-7EA5-504B-AF9F-9BD818E0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FC9585A-88C7-694B-848F-7C8913CDA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755DA1-F13C-9347-AD4D-55FB8B42E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2AC8F0-1E7F-9C45-BA41-55474DE8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3C20D6-2785-CA49-A47C-4C2AB5B2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C3F037-4E45-4B40-912B-08F0F4AC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094ACC4-FA73-EE4C-9177-C827032C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227630-DDDA-694D-95FC-62F7586D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11597-4EDC-3F47-A700-C71EC1CD7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1685-3261-684F-A4E8-08FBC81299A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243AF-6B74-D44D-BE55-5935B1E84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00E9E-3A59-B14E-AD07-54ED488F7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2EEF-9E64-7F44-8C33-477FF11C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35DCE7-9D32-254E-80A9-B563A281F5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1870" y="-64113"/>
            <a:ext cx="12415739" cy="6986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341CD1-AB80-5D48-A512-D2435345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A19830-39A6-0A41-90B4-3D1E89CD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8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BC3502-12B0-2A44-8F96-EFF9081762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Managing </a:t>
            </a:r>
            <a:r>
              <a:rPr lang="en-IE" dirty="0" smtClean="0"/>
              <a:t>Workload</a:t>
            </a:r>
            <a:br>
              <a:rPr lang="en-IE" dirty="0" smtClean="0"/>
            </a:br>
            <a:r>
              <a:rPr lang="en-IE" dirty="0" smtClean="0"/>
              <a:t>Conference Context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A457AC-7394-CE4F-9B30-E7049C62C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Deirdre O’Connor</a:t>
            </a:r>
          </a:p>
          <a:p>
            <a:r>
              <a:rPr lang="en-IE" dirty="0" smtClean="0"/>
              <a:t>INTO </a:t>
            </a:r>
            <a:r>
              <a:rPr lang="en-IE" dirty="0" smtClean="0"/>
              <a:t>Assistant </a:t>
            </a:r>
            <a:r>
              <a:rPr lang="en-IE" smtClean="0"/>
              <a:t>General Secretary</a:t>
            </a:r>
            <a:endParaRPr lang="en-IE" dirty="0" smtClean="0"/>
          </a:p>
          <a:p>
            <a:r>
              <a:rPr lang="en-IE" dirty="0" smtClean="0"/>
              <a:t>INTO Principals’ and Deputy Principals’ Committee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65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64" y="777240"/>
            <a:ext cx="903427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3" y="657940"/>
            <a:ext cx="4443412" cy="59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9110037"/>
              </p:ext>
            </p:extLst>
          </p:nvPr>
        </p:nvGraphicFramePr>
        <p:xfrm>
          <a:off x="1776046" y="281354"/>
          <a:ext cx="9020908" cy="657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42AB41-2D28-497C-94E4-6E1CF99A8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08FF8-9532-4F0F-8EC5-2E6902CE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6AA41-D34B-4B42-857D-5A62B0715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072" y="844072"/>
            <a:ext cx="5169856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e power of the union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121527"/>
            <a:ext cx="5129213" cy="47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O Powerpoint Template [Read-Only]" id="{E15E5557-BC95-4FFC-8E4F-FB266F0871C4}" vid="{0A7DC075-FBB4-4FB7-B846-F47BE799AF92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O Powerpoint Template [Read-Only]" id="{E15E5557-BC95-4FFC-8E4F-FB266F0871C4}" vid="{1D80D3C8-7A0D-4D57-B74E-257F0127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INTO Powerpoint Template</Template>
  <TotalTime>108</TotalTime>
  <Words>19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Slide</vt:lpstr>
      <vt:lpstr>Title</vt:lpstr>
      <vt:lpstr>Managing Workload Conference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Deirdre O'Connor</dc:creator>
  <cp:lastModifiedBy>Deirdre O'Connor</cp:lastModifiedBy>
  <cp:revision>9</cp:revision>
  <dcterms:created xsi:type="dcterms:W3CDTF">2019-09-24T16:06:09Z</dcterms:created>
  <dcterms:modified xsi:type="dcterms:W3CDTF">2019-09-27T09:15:51Z</dcterms:modified>
</cp:coreProperties>
</file>