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79" r:id="rId4"/>
    <p:sldId id="258" r:id="rId5"/>
    <p:sldId id="280" r:id="rId6"/>
    <p:sldId id="315" r:id="rId7"/>
    <p:sldId id="316" r:id="rId8"/>
    <p:sldId id="317" r:id="rId9"/>
    <p:sldId id="318" r:id="rId10"/>
    <p:sldId id="319" r:id="rId11"/>
    <p:sldId id="320" r:id="rId12"/>
    <p:sldId id="281" r:id="rId13"/>
    <p:sldId id="276" r:id="rId14"/>
    <p:sldId id="311" r:id="rId15"/>
    <p:sldId id="277" r:id="rId16"/>
    <p:sldId id="312" r:id="rId17"/>
    <p:sldId id="313" r:id="rId18"/>
    <p:sldId id="31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1A1BD-5E72-884F-A6BB-C331D2F0F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21B38F-553F-1949-939B-7C7F7370C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32E05-8B7D-104F-B710-D197DABF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A25D2-B61E-B34F-800A-5601C6C0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7ADDCD-8883-D04C-9810-6E8656F2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5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AA785-0F6B-8C4D-A477-0BF00A13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7BC78-0A70-514B-967B-FACF774B1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1282DA-C236-6F43-963F-73C06298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9EBC6-C412-5546-BCFC-C0BCDEFF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EBEB30-A737-764E-AC60-CA2754B0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8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624ADE-3985-7B47-8827-5C630AE35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E7D4DC-6472-A649-94B5-46420BE5A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05A8D-5082-B144-9BE2-B561FA41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0E6106-19E4-1B4B-9294-962B5218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56B36-F069-9C4D-9429-1F993571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839EF-2546-CF4C-A839-B42A01357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6162"/>
            <a:ext cx="9144000" cy="1909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69C5DE-B814-F048-A020-16C5A9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6383"/>
            <a:ext cx="9144000" cy="10966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D08FCE-DE1A-F149-A182-7260A612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BB4298-BC8D-4445-9F3C-E08CA177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AAF1E4-FBEC-684D-B72B-1CF6C6A3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B5C00-8713-1A4A-B540-ACB189AA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2BFCC9-7FAC-EA41-BD63-66CCBA6E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F7BB1F-6AB2-EC4B-976E-8534920F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9FF4C2-27A6-FA4D-863E-51CEB003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5FCFE5-053F-A647-B6CB-A9301624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4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2342F-29C3-C847-BD79-3EA6945C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3F86D0-EE57-9348-8E87-B8BB059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6F6247-0AB9-3A48-A7F0-CF6ECE60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2F13E3-95DC-7546-B0FC-C7F2B5C4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9CDAFA-E998-5B4B-B151-2EDB986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5EA04-423F-AA4D-B172-1CA75BF0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59215B-186C-B847-B971-21B857703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0CB683-3688-F243-BD79-0FFF6E24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22A7B8-C405-3546-9BB6-48AE3994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E0F7B1-B798-7147-BE8D-00D7B5B5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4617FA-8025-E24A-8352-C9247E9D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C4BC3-6C05-2E4D-A667-3B221825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8A0077-243D-1043-BB9A-D36BCA525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C719F5-CFE9-5B40-8EB0-AF68395C3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2CE209-E783-ED46-890F-19F54375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FEF5DA-D0B1-3F43-BD26-F52AF14DD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964D01-D4D2-194C-A2BC-150A402E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6C58DB-011E-BA47-9999-C9723907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68C3FA-FE91-4C4F-9400-590E4FD0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ECBD3-844F-8341-A2F5-D827D08B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24F344-19C9-984C-AE4A-4C3C64DD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880D6A-DA0B-EF4B-9EDF-8D6D7EC9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020389-ABDB-2A4C-B09E-A1CEF1E8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58F12F-2DDF-2F4B-88FF-9E620C36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C0DC6F-03D9-EC4B-AF1D-9FE54C0D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1CFDD9-147F-1947-A189-23BF4730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4FC7-6626-6A45-AA82-08E602C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012180-5C17-0C46-81FA-DD0605E2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59AC23-2463-694C-BA3A-76318C7AF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78F7D9-AD18-6845-A06C-3D49C762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9E3026-009B-7D4C-8526-3F72DCBD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99B014-B2E0-4B4E-91E6-6EF040F8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9F2D9-B5EE-2240-A5C8-A608FBD2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6" y="365125"/>
            <a:ext cx="9299713" cy="1325563"/>
          </a:xfrm>
        </p:spPr>
        <p:txBody>
          <a:bodyPr/>
          <a:lstStyle>
            <a:lvl1pPr>
              <a:defRPr b="1">
                <a:solidFill>
                  <a:srgbClr val="1D17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BEA0B-3A8C-EE4B-B62C-DD252019D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085A24-8FE4-4B47-AC79-70CEB3BE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BAC425-38C8-EE43-A419-34D0F3EF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C738D1-73B1-FC41-B2CB-808C1F4B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65FEC-FDF4-054F-8295-35F521CD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FA47A5-65DF-C847-98A9-700DF0016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512795-46A5-3C4E-BF03-62F52C62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CAD65E-AAB5-0248-9143-A8C7ADE5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2E5AAF-0DFD-2F47-A4E2-E2D05BB0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F47262-7941-384A-B3D0-1FA7D84E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0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AD813-FDFB-6645-BC8B-A0B24874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90D027-F004-0C4A-BDF3-328EECB90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65E95-6647-1040-B23B-EDDAE05F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85C2C4-39CF-5345-9006-C0894BC2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19CEC3-DAD8-314E-AD35-C562638F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A1C3F0-6030-9B45-8D27-F06CF8C84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8F1349-3525-FA47-A5DD-DCDE6953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99804-C849-F04A-AC35-B19C9070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D796A-BD24-7E4C-B960-4581A36C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9ECEF8-0153-304C-9314-F63403FC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38AE8-BBA0-8141-9BC5-6F5F2D43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7D15EF-6F74-7B48-BBAC-5F8D6ED7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34A4A7-80B2-AA49-A84B-20BC95BE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13D3A0-4734-CB4B-910B-6E69DDF7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8F5CF-2ABD-EB46-9BA3-757A5850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00D36-A0E1-7244-9CEE-90C3EB27AE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418B7D-DFD1-9344-8909-76AF78C04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B8E9BD-F78D-5143-BDC5-3376418B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181B9E-ECC8-FC4B-B610-281BC379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FDEF8F-475C-4A48-A68B-73E1C2AF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DFB4AB2-69AB-9B44-99D1-15AC13B8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6" y="365125"/>
            <a:ext cx="9299713" cy="1325563"/>
          </a:xfrm>
        </p:spPr>
        <p:txBody>
          <a:bodyPr/>
          <a:lstStyle>
            <a:lvl1pPr>
              <a:defRPr b="1">
                <a:solidFill>
                  <a:srgbClr val="1D17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7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19D78-DF58-CE46-AF53-9361B1F8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D9DD25-6AEC-AC4A-A21D-850A3934B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AFD895-8B26-4C49-B4DD-7F579F666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B86327-7063-C24D-8D66-C4CA57E01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BF054C-A9B2-0842-B78F-29E689E55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14C9F3-6588-5C47-8D27-E8AD2171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EA49AF-3FEB-3E40-BCF0-B86FD5D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10E741-EB86-DB4F-8E13-809E4D9D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4474D-AD56-E144-86D1-42A12448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7FF8D9-EA99-0740-81D8-5DB051B3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FF436D-6DB5-9A4E-A076-2DCC3B11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848E67-91B7-F449-8997-C6523EB0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7E02DF-ED17-AC44-AA02-B3935262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B82FFD-424D-5C47-915F-32E47331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CEFD5-9081-2945-B23A-DF9316A3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B88EB-FFF0-6B44-A9A7-62D0C11A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71F965-F751-D046-8858-376C0480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0521CD-E673-F740-BA93-323A83FA9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1F2720-586B-CE4C-8B27-EF332288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A12F8D-3F9F-E443-A05B-24BD6326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6F591B-0780-AF4C-9BA9-C7A3EE24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FB794-7EA5-504B-AF9F-9BD818E0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C9585A-88C7-694B-848F-7C8913CDA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55DA1-F13C-9347-AD4D-55FB8B42E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2AC8F0-1E7F-9C45-BA41-55474DE8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3C20D6-2785-CA49-A47C-4C2AB5B2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C3F037-4E45-4B40-912B-08F0F4AC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94ACC4-FA73-EE4C-9177-C827032C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227630-DDDA-694D-95FC-62F7586D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11597-4EDC-3F47-A700-C71EC1CD7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243AF-6B74-D44D-BE55-5935B1E84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200E9E-3A59-B14E-AD07-54ED488F7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35DCE7-9D32-254E-80A9-B563A281F5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1870" y="-64113"/>
            <a:ext cx="12415739" cy="69862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341CD1-AB80-5D48-A512-D2435345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A19830-39A6-0A41-90B4-3D1E89CD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C3502-12B0-2A44-8F96-EFF908176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Sharing Good Practice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457AC-7394-CE4F-9B30-E7049C62C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659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76941" y="4077072"/>
            <a:ext cx="7704856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3600" i="1" dirty="0"/>
              <a:t>C</a:t>
            </a:r>
            <a:r>
              <a:rPr lang="en-IE" sz="3600" i="1" dirty="0"/>
              <a:t>ontact:</a:t>
            </a:r>
          </a:p>
          <a:p>
            <a:pPr marL="0" indent="0" algn="ctr">
              <a:buNone/>
            </a:pPr>
            <a:r>
              <a:rPr lang="en-IE" sz="3600" b="1" i="1" dirty="0"/>
              <a:t>NTASD SpecialClassForum@gmail.com</a:t>
            </a:r>
            <a:endParaRPr lang="en-IE" sz="3600" b="1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465612" y="332657"/>
            <a:ext cx="5162290" cy="3672409"/>
            <a:chOff x="1941612" y="332656"/>
            <a:chExt cx="5162290" cy="36724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9"/>
            <a:stretch/>
          </p:blipFill>
          <p:spPr>
            <a:xfrm>
              <a:off x="1941612" y="332656"/>
              <a:ext cx="5127514" cy="36724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76388" y="2966143"/>
              <a:ext cx="5127514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E" sz="3400" dirty="0">
                  <a:solidFill>
                    <a:srgbClr val="996633"/>
                  </a:solidFill>
                </a:rPr>
                <a:t>North Tipp ASD Class Forum</a:t>
              </a:r>
              <a:endParaRPr lang="en-IE" sz="3400" dirty="0">
                <a:solidFill>
                  <a:srgbClr val="9966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7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Sharon Dunne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St. </a:t>
            </a:r>
            <a:r>
              <a:rPr lang="en-GB" dirty="0" err="1" smtClean="0"/>
              <a:t>Sylvesters</a:t>
            </a:r>
            <a:r>
              <a:rPr lang="en-GB" dirty="0" smtClean="0"/>
              <a:t> NS, Malahide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83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081087"/>
            <a:ext cx="104013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8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Maire</a:t>
            </a:r>
            <a:r>
              <a:rPr lang="en-GB" dirty="0" smtClean="0"/>
              <a:t> Ní </a:t>
            </a:r>
            <a:r>
              <a:rPr lang="en-GB" dirty="0" err="1" smtClean="0"/>
              <a:t>Mhanúsa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Letterkenny ETNS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90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Feargal</a:t>
            </a:r>
            <a:r>
              <a:rPr lang="en-GB" dirty="0" smtClean="0"/>
              <a:t> Hurley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Farranree</a:t>
            </a:r>
            <a:r>
              <a:rPr lang="en-GB" dirty="0" smtClean="0"/>
              <a:t> NS Cork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77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Moyna</a:t>
            </a:r>
            <a:r>
              <a:rPr lang="en-GB" dirty="0" smtClean="0"/>
              <a:t> Staunton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St. Mary’s Special School, Delvin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32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3" y="831273"/>
            <a:ext cx="5098472" cy="50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1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C3502-12B0-2A44-8F96-EFF908176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457AC-7394-CE4F-9B30-E7049C62C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Web: </a:t>
            </a:r>
            <a:r>
              <a:rPr lang="en-US" dirty="0" err="1"/>
              <a:t>into.ie</a:t>
            </a:r>
            <a:r>
              <a:rPr lang="en-US" dirty="0"/>
              <a:t> | Twitter: @</a:t>
            </a:r>
            <a:r>
              <a:rPr lang="en-US" dirty="0" err="1"/>
              <a:t>INTOnews</a:t>
            </a:r>
            <a:endParaRPr lang="en-US" dirty="0"/>
          </a:p>
          <a:p>
            <a:r>
              <a:rPr lang="en-US" dirty="0"/>
              <a:t>Facebook: </a:t>
            </a:r>
            <a:r>
              <a:rPr lang="en-US" dirty="0" err="1"/>
              <a:t>INTOnews</a:t>
            </a:r>
            <a:r>
              <a:rPr lang="en-US" dirty="0"/>
              <a:t> | Instagram: </a:t>
            </a:r>
            <a:r>
              <a:rPr lang="en-US" dirty="0" err="1"/>
              <a:t>into_news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2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Orla O’Shea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Knockavilla</a:t>
            </a:r>
            <a:r>
              <a:rPr lang="en-GB" dirty="0" smtClean="0"/>
              <a:t> NS,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96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36" y="0"/>
            <a:ext cx="10303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Angela Dunne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Loughmore</a:t>
            </a:r>
            <a:r>
              <a:rPr lang="en-GB" dirty="0" smtClean="0"/>
              <a:t> NS, Tipperary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2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445148" y="3717032"/>
            <a:ext cx="5400600" cy="2564904"/>
          </a:xfrm>
        </p:spPr>
        <p:txBody>
          <a:bodyPr>
            <a:noAutofit/>
          </a:bodyPr>
          <a:lstStyle/>
          <a:p>
            <a:r>
              <a:rPr lang="en-IE" sz="1800" i="1" dirty="0">
                <a:solidFill>
                  <a:srgbClr val="7030A0"/>
                </a:solidFill>
              </a:rPr>
              <a:t>Presented by:</a:t>
            </a:r>
            <a:r>
              <a:rPr lang="en-IE" sz="2400" dirty="0">
                <a:solidFill>
                  <a:srgbClr val="7030A0"/>
                </a:solidFill>
              </a:rPr>
              <a:t/>
            </a:r>
            <a:br>
              <a:rPr lang="en-IE" sz="2400" dirty="0">
                <a:solidFill>
                  <a:srgbClr val="7030A0"/>
                </a:solidFill>
              </a:rPr>
            </a:br>
            <a:r>
              <a:rPr lang="en-IE" sz="2800" b="1" dirty="0">
                <a:solidFill>
                  <a:srgbClr val="7030A0"/>
                </a:solidFill>
              </a:rPr>
              <a:t>Angela Dunne</a:t>
            </a:r>
            <a:r>
              <a:rPr lang="en-IE" sz="2800" dirty="0">
                <a:solidFill>
                  <a:srgbClr val="7030A0"/>
                </a:solidFill>
              </a:rPr>
              <a:t>, </a:t>
            </a:r>
            <a:r>
              <a:rPr lang="en-IE" sz="2800" dirty="0">
                <a:solidFill>
                  <a:srgbClr val="7030A0"/>
                </a:solidFill>
              </a:rPr>
              <a:t/>
            </a:r>
            <a:br>
              <a:rPr lang="en-IE" sz="2800" dirty="0">
                <a:solidFill>
                  <a:srgbClr val="7030A0"/>
                </a:solidFill>
              </a:rPr>
            </a:br>
            <a:r>
              <a:rPr lang="en-IE" sz="2000" i="1" dirty="0">
                <a:solidFill>
                  <a:srgbClr val="7030A0"/>
                </a:solidFill>
              </a:rPr>
              <a:t>Principal </a:t>
            </a:r>
            <a:r>
              <a:rPr lang="en-IE" sz="2000" i="1" dirty="0" err="1">
                <a:solidFill>
                  <a:srgbClr val="7030A0"/>
                </a:solidFill>
              </a:rPr>
              <a:t>Loughmore</a:t>
            </a:r>
            <a:r>
              <a:rPr lang="en-IE" sz="2000" i="1" dirty="0">
                <a:solidFill>
                  <a:srgbClr val="7030A0"/>
                </a:solidFill>
              </a:rPr>
              <a:t> NS</a:t>
            </a:r>
            <a:r>
              <a:rPr lang="en-IE" sz="2800" dirty="0">
                <a:solidFill>
                  <a:srgbClr val="7030A0"/>
                </a:solidFill>
              </a:rPr>
              <a:t/>
            </a:r>
            <a:br>
              <a:rPr lang="en-IE" sz="2800" dirty="0">
                <a:solidFill>
                  <a:srgbClr val="7030A0"/>
                </a:solidFill>
              </a:rPr>
            </a:br>
            <a:r>
              <a:rPr lang="en-IE" sz="2000" i="1" dirty="0">
                <a:solidFill>
                  <a:srgbClr val="7030A0"/>
                </a:solidFill>
              </a:rPr>
              <a:t/>
            </a:r>
            <a:br>
              <a:rPr lang="en-IE" sz="2000" i="1" dirty="0">
                <a:solidFill>
                  <a:srgbClr val="7030A0"/>
                </a:solidFill>
              </a:rPr>
            </a:br>
            <a:r>
              <a:rPr lang="en-IE" sz="1600" b="1" i="1" dirty="0">
                <a:solidFill>
                  <a:srgbClr val="7030A0"/>
                </a:solidFill>
              </a:rPr>
              <a:t>September 2019</a:t>
            </a:r>
            <a:endParaRPr lang="en-IE" sz="1600" b="1" i="1" dirty="0">
              <a:solidFill>
                <a:srgbClr val="7030A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5612" y="188641"/>
            <a:ext cx="5162290" cy="3672409"/>
            <a:chOff x="1941612" y="332656"/>
            <a:chExt cx="5162290" cy="36724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9"/>
            <a:stretch/>
          </p:blipFill>
          <p:spPr>
            <a:xfrm>
              <a:off x="1941612" y="332656"/>
              <a:ext cx="5127514" cy="367240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6388" y="2966143"/>
              <a:ext cx="5127514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E" sz="3400" dirty="0">
                  <a:solidFill>
                    <a:srgbClr val="996633"/>
                  </a:solidFill>
                </a:rPr>
                <a:t>North Tipp ASD Class Forum</a:t>
              </a:r>
              <a:endParaRPr lang="en-IE" sz="3400" dirty="0">
                <a:solidFill>
                  <a:srgbClr val="9966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4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7030A0"/>
                </a:solidFill>
              </a:rPr>
              <a:t>The North Tipperary ASD Special Class Forum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41900" y="3027885"/>
            <a:ext cx="3024336" cy="11441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IE" dirty="0" smtClean="0"/>
              <a:t>It’s a cross-service effort.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/>
          <a:stretch/>
        </p:blipFill>
        <p:spPr>
          <a:xfrm>
            <a:off x="8544273" y="107554"/>
            <a:ext cx="1872207" cy="13292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70776" y="3807793"/>
            <a:ext cx="2762947" cy="2521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7082550" y="3824330"/>
            <a:ext cx="2687141" cy="25842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6073313" y="1935010"/>
            <a:ext cx="2864478" cy="2604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5362823" y="4539431"/>
            <a:ext cx="185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/>
              <a:t>NCSE</a:t>
            </a:r>
            <a:r>
              <a:rPr lang="en-IE" dirty="0"/>
              <a:t> 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7780025" y="4539430"/>
            <a:ext cx="1292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/>
              <a:t>HSE </a:t>
            </a:r>
            <a:r>
              <a:rPr lang="en-IE" sz="2400" dirty="0"/>
              <a:t>/ Enable Ireland </a:t>
            </a:r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5361" y="2768981"/>
            <a:ext cx="206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/>
              <a:t>Schools</a:t>
            </a:r>
            <a:r>
              <a:rPr lang="en-IE" dirty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18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028"/>
          <p:cNvSpPr txBox="1"/>
          <p:nvPr/>
        </p:nvSpPr>
        <p:spPr>
          <a:xfrm>
            <a:off x="7510425" y="2301897"/>
            <a:ext cx="200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Two SENOs from NCSE.</a:t>
            </a:r>
          </a:p>
        </p:txBody>
      </p:sp>
      <p:sp>
        <p:nvSpPr>
          <p:cNvPr id="1030" name="Rectangle 1029"/>
          <p:cNvSpPr/>
          <p:nvPr/>
        </p:nvSpPr>
        <p:spPr>
          <a:xfrm>
            <a:off x="2054952" y="2122056"/>
            <a:ext cx="3343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u="sng" dirty="0"/>
              <a:t>Members of the Forum:</a:t>
            </a:r>
          </a:p>
        </p:txBody>
      </p:sp>
      <p:sp>
        <p:nvSpPr>
          <p:cNvPr id="159" name="Title 4"/>
          <p:cNvSpPr txBox="1">
            <a:spLocks/>
          </p:cNvSpPr>
          <p:nvPr/>
        </p:nvSpPr>
        <p:spPr>
          <a:xfrm>
            <a:off x="1981200" y="274638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dirty="0">
                <a:solidFill>
                  <a:srgbClr val="7030A0"/>
                </a:solidFill>
              </a:rPr>
              <a:t>The North Tipperary ASD Special Class Forum</a:t>
            </a:r>
            <a:endParaRPr lang="en-IE" dirty="0">
              <a:solidFill>
                <a:srgbClr val="7030A0"/>
              </a:solidFill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/>
          <a:stretch/>
        </p:blipFill>
        <p:spPr>
          <a:xfrm>
            <a:off x="8544273" y="107554"/>
            <a:ext cx="1872207" cy="13292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726374" y="3068614"/>
            <a:ext cx="1789271" cy="1705367"/>
            <a:chOff x="818703" y="1949622"/>
            <a:chExt cx="2040448" cy="2146079"/>
          </a:xfrm>
        </p:grpSpPr>
        <p:grpSp>
          <p:nvGrpSpPr>
            <p:cNvPr id="162" name="Group 130"/>
            <p:cNvGrpSpPr>
              <a:grpSpLocks/>
            </p:cNvGrpSpPr>
            <p:nvPr/>
          </p:nvGrpSpPr>
          <p:grpSpPr bwMode="auto">
            <a:xfrm>
              <a:off x="1891314" y="1949622"/>
              <a:ext cx="502353" cy="1431455"/>
              <a:chOff x="109641333" y="109425294"/>
              <a:chExt cx="502417" cy="1431248"/>
            </a:xfrm>
          </p:grpSpPr>
          <p:sp>
            <p:nvSpPr>
              <p:cNvPr id="262" name="Oval 131"/>
              <p:cNvSpPr>
                <a:spLocks noChangeArrowheads="1"/>
              </p:cNvSpPr>
              <p:nvPr/>
            </p:nvSpPr>
            <p:spPr bwMode="auto">
              <a:xfrm>
                <a:off x="109721718" y="109425294"/>
                <a:ext cx="316523" cy="321548"/>
              </a:xfrm>
              <a:prstGeom prst="ellipse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263" name="Group 132"/>
              <p:cNvGrpSpPr>
                <a:grpSpLocks/>
              </p:cNvGrpSpPr>
              <p:nvPr/>
            </p:nvGrpSpPr>
            <p:grpSpPr bwMode="auto">
              <a:xfrm>
                <a:off x="109641333" y="109746843"/>
                <a:ext cx="502417" cy="677286"/>
                <a:chOff x="109641333" y="109746843"/>
                <a:chExt cx="502417" cy="677286"/>
              </a:xfrm>
            </p:grpSpPr>
            <p:sp>
              <p:nvSpPr>
                <p:cNvPr id="267" name="AutoShape 133"/>
                <p:cNvSpPr>
                  <a:spLocks noChangeArrowheads="1"/>
                </p:cNvSpPr>
                <p:nvPr/>
              </p:nvSpPr>
              <p:spPr bwMode="auto">
                <a:xfrm>
                  <a:off x="109641333" y="109746843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68" name="AutoShape 134"/>
                <p:cNvCxnSpPr>
                  <a:cxnSpLocks noChangeShapeType="1"/>
                </p:cNvCxnSpPr>
                <p:nvPr/>
              </p:nvCxnSpPr>
              <p:spPr bwMode="auto">
                <a:xfrm>
                  <a:off x="110053159" y="109900275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9" name="AutoShape 135"/>
                <p:cNvCxnSpPr>
                  <a:cxnSpLocks noChangeShapeType="1"/>
                </p:cNvCxnSpPr>
                <p:nvPr/>
              </p:nvCxnSpPr>
              <p:spPr bwMode="auto">
                <a:xfrm>
                  <a:off x="109729520" y="109903063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4" name="Group 136"/>
              <p:cNvGrpSpPr>
                <a:grpSpLocks/>
              </p:cNvGrpSpPr>
              <p:nvPr/>
            </p:nvGrpSpPr>
            <p:grpSpPr bwMode="auto">
              <a:xfrm>
                <a:off x="109743646" y="110375469"/>
                <a:ext cx="294311" cy="481073"/>
                <a:chOff x="109740261" y="110420074"/>
                <a:chExt cx="306475" cy="481073"/>
              </a:xfrm>
            </p:grpSpPr>
            <p:sp>
              <p:nvSpPr>
                <p:cNvPr id="265" name="AutoShape 137"/>
                <p:cNvSpPr>
                  <a:spLocks noChangeArrowheads="1"/>
                </p:cNvSpPr>
                <p:nvPr/>
              </p:nvSpPr>
              <p:spPr bwMode="auto">
                <a:xfrm>
                  <a:off x="109740261" y="110423851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66" name="AutoShape 138"/>
                <p:cNvCxnSpPr>
                  <a:cxnSpLocks noChangeShapeType="1"/>
                </p:cNvCxnSpPr>
                <p:nvPr/>
              </p:nvCxnSpPr>
              <p:spPr bwMode="auto">
                <a:xfrm>
                  <a:off x="109890361" y="110420074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63" name="Group 139"/>
            <p:cNvGrpSpPr>
              <a:grpSpLocks/>
            </p:cNvGrpSpPr>
            <p:nvPr/>
          </p:nvGrpSpPr>
          <p:grpSpPr bwMode="auto">
            <a:xfrm>
              <a:off x="1456941" y="2148942"/>
              <a:ext cx="502353" cy="1431455"/>
              <a:chOff x="109527033" y="108989445"/>
              <a:chExt cx="502417" cy="1431248"/>
            </a:xfrm>
          </p:grpSpPr>
          <p:sp>
            <p:nvSpPr>
              <p:cNvPr id="254" name="Oval 140"/>
              <p:cNvSpPr>
                <a:spLocks noChangeArrowheads="1"/>
              </p:cNvSpPr>
              <p:nvPr/>
            </p:nvSpPr>
            <p:spPr bwMode="auto">
              <a:xfrm>
                <a:off x="109607418" y="108989445"/>
                <a:ext cx="316523" cy="32154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255" name="Group 141"/>
              <p:cNvGrpSpPr>
                <a:grpSpLocks/>
              </p:cNvGrpSpPr>
              <p:nvPr/>
            </p:nvGrpSpPr>
            <p:grpSpPr bwMode="auto">
              <a:xfrm>
                <a:off x="109527033" y="109310994"/>
                <a:ext cx="502417" cy="677286"/>
                <a:chOff x="109527033" y="109310994"/>
                <a:chExt cx="502417" cy="677286"/>
              </a:xfrm>
            </p:grpSpPr>
            <p:sp>
              <p:nvSpPr>
                <p:cNvPr id="259" name="AutoShape 142"/>
                <p:cNvSpPr>
                  <a:spLocks noChangeArrowheads="1"/>
                </p:cNvSpPr>
                <p:nvPr/>
              </p:nvSpPr>
              <p:spPr bwMode="auto">
                <a:xfrm>
                  <a:off x="109527033" y="109310994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60" name="AutoShape 143"/>
                <p:cNvCxnSpPr>
                  <a:cxnSpLocks noChangeShapeType="1"/>
                </p:cNvCxnSpPr>
                <p:nvPr/>
              </p:nvCxnSpPr>
              <p:spPr bwMode="auto">
                <a:xfrm>
                  <a:off x="109938859" y="109464426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1" name="AutoShape 144"/>
                <p:cNvCxnSpPr>
                  <a:cxnSpLocks noChangeShapeType="1"/>
                </p:cNvCxnSpPr>
                <p:nvPr/>
              </p:nvCxnSpPr>
              <p:spPr bwMode="auto">
                <a:xfrm>
                  <a:off x="109615220" y="109467214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56" name="Group 145"/>
              <p:cNvGrpSpPr>
                <a:grpSpLocks/>
              </p:cNvGrpSpPr>
              <p:nvPr/>
            </p:nvGrpSpPr>
            <p:grpSpPr bwMode="auto">
              <a:xfrm>
                <a:off x="109629346" y="109939620"/>
                <a:ext cx="294311" cy="481073"/>
                <a:chOff x="109621237" y="109984225"/>
                <a:chExt cx="306475" cy="481073"/>
              </a:xfrm>
            </p:grpSpPr>
            <p:sp>
              <p:nvSpPr>
                <p:cNvPr id="257" name="AutoShape 146"/>
                <p:cNvSpPr>
                  <a:spLocks noChangeArrowheads="1"/>
                </p:cNvSpPr>
                <p:nvPr/>
              </p:nvSpPr>
              <p:spPr bwMode="auto">
                <a:xfrm>
                  <a:off x="109621237" y="109988002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58" name="AutoShape 147"/>
                <p:cNvCxnSpPr>
                  <a:cxnSpLocks noChangeShapeType="1"/>
                </p:cNvCxnSpPr>
                <p:nvPr/>
              </p:nvCxnSpPr>
              <p:spPr bwMode="auto">
                <a:xfrm>
                  <a:off x="109771337" y="109984225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66" name="Group 166"/>
            <p:cNvGrpSpPr>
              <a:grpSpLocks/>
            </p:cNvGrpSpPr>
            <p:nvPr/>
          </p:nvGrpSpPr>
          <p:grpSpPr bwMode="auto">
            <a:xfrm>
              <a:off x="2356798" y="2504698"/>
              <a:ext cx="502353" cy="1431455"/>
              <a:chOff x="109984233" y="109768194"/>
              <a:chExt cx="502417" cy="1431248"/>
            </a:xfrm>
          </p:grpSpPr>
          <p:sp>
            <p:nvSpPr>
              <p:cNvPr id="230" name="Oval 167"/>
              <p:cNvSpPr>
                <a:spLocks noChangeArrowheads="1"/>
              </p:cNvSpPr>
              <p:nvPr/>
            </p:nvSpPr>
            <p:spPr bwMode="auto">
              <a:xfrm>
                <a:off x="110064618" y="109768194"/>
                <a:ext cx="316523" cy="321548"/>
              </a:xfrm>
              <a:prstGeom prst="ellipse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231" name="Group 168"/>
              <p:cNvGrpSpPr>
                <a:grpSpLocks/>
              </p:cNvGrpSpPr>
              <p:nvPr/>
            </p:nvGrpSpPr>
            <p:grpSpPr bwMode="auto">
              <a:xfrm>
                <a:off x="109984233" y="110089743"/>
                <a:ext cx="502417" cy="677286"/>
                <a:chOff x="109984233" y="110089743"/>
                <a:chExt cx="502417" cy="677286"/>
              </a:xfrm>
            </p:grpSpPr>
            <p:sp>
              <p:nvSpPr>
                <p:cNvPr id="235" name="AutoShape 169"/>
                <p:cNvSpPr>
                  <a:spLocks noChangeArrowheads="1"/>
                </p:cNvSpPr>
                <p:nvPr/>
              </p:nvSpPr>
              <p:spPr bwMode="auto">
                <a:xfrm>
                  <a:off x="109984233" y="110089743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36" name="AutoShape 170"/>
                <p:cNvCxnSpPr>
                  <a:cxnSpLocks noChangeShapeType="1"/>
                </p:cNvCxnSpPr>
                <p:nvPr/>
              </p:nvCxnSpPr>
              <p:spPr bwMode="auto">
                <a:xfrm>
                  <a:off x="110396059" y="110243175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" name="AutoShape 171"/>
                <p:cNvCxnSpPr>
                  <a:cxnSpLocks noChangeShapeType="1"/>
                </p:cNvCxnSpPr>
                <p:nvPr/>
              </p:nvCxnSpPr>
              <p:spPr bwMode="auto">
                <a:xfrm>
                  <a:off x="110072420" y="110245963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32" name="Group 172"/>
              <p:cNvGrpSpPr>
                <a:grpSpLocks/>
              </p:cNvGrpSpPr>
              <p:nvPr/>
            </p:nvGrpSpPr>
            <p:grpSpPr bwMode="auto">
              <a:xfrm>
                <a:off x="110086546" y="110718369"/>
                <a:ext cx="294311" cy="481073"/>
                <a:chOff x="110097333" y="110762974"/>
                <a:chExt cx="306475" cy="481073"/>
              </a:xfrm>
            </p:grpSpPr>
            <p:sp>
              <p:nvSpPr>
                <p:cNvPr id="233" name="AutoShape 173"/>
                <p:cNvSpPr>
                  <a:spLocks noChangeArrowheads="1"/>
                </p:cNvSpPr>
                <p:nvPr/>
              </p:nvSpPr>
              <p:spPr bwMode="auto">
                <a:xfrm>
                  <a:off x="110097333" y="110766751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34" name="AutoShape 174"/>
                <p:cNvCxnSpPr>
                  <a:cxnSpLocks noChangeShapeType="1"/>
                </p:cNvCxnSpPr>
                <p:nvPr/>
              </p:nvCxnSpPr>
              <p:spPr bwMode="auto">
                <a:xfrm>
                  <a:off x="110247433" y="110762974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67" name="Group 175"/>
            <p:cNvGrpSpPr>
              <a:grpSpLocks/>
            </p:cNvGrpSpPr>
            <p:nvPr/>
          </p:nvGrpSpPr>
          <p:grpSpPr bwMode="auto">
            <a:xfrm>
              <a:off x="2036711" y="2663566"/>
              <a:ext cx="502353" cy="1431455"/>
              <a:chOff x="109984233" y="109446645"/>
              <a:chExt cx="502417" cy="1431248"/>
            </a:xfrm>
          </p:grpSpPr>
          <p:sp>
            <p:nvSpPr>
              <p:cNvPr id="222" name="Oval 176"/>
              <p:cNvSpPr>
                <a:spLocks noChangeArrowheads="1"/>
              </p:cNvSpPr>
              <p:nvPr/>
            </p:nvSpPr>
            <p:spPr bwMode="auto">
              <a:xfrm>
                <a:off x="110064618" y="109446645"/>
                <a:ext cx="316523" cy="32154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223" name="Group 177"/>
              <p:cNvGrpSpPr>
                <a:grpSpLocks/>
              </p:cNvGrpSpPr>
              <p:nvPr/>
            </p:nvGrpSpPr>
            <p:grpSpPr bwMode="auto">
              <a:xfrm>
                <a:off x="109984233" y="109768194"/>
                <a:ext cx="502417" cy="677286"/>
                <a:chOff x="109984233" y="109768194"/>
                <a:chExt cx="502417" cy="677286"/>
              </a:xfrm>
            </p:grpSpPr>
            <p:sp>
              <p:nvSpPr>
                <p:cNvPr id="227" name="AutoShape 178"/>
                <p:cNvSpPr>
                  <a:spLocks noChangeArrowheads="1"/>
                </p:cNvSpPr>
                <p:nvPr/>
              </p:nvSpPr>
              <p:spPr bwMode="auto">
                <a:xfrm>
                  <a:off x="109984233" y="109768194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28" name="AutoShape 179"/>
                <p:cNvCxnSpPr>
                  <a:cxnSpLocks noChangeShapeType="1"/>
                </p:cNvCxnSpPr>
                <p:nvPr/>
              </p:nvCxnSpPr>
              <p:spPr bwMode="auto">
                <a:xfrm>
                  <a:off x="110396059" y="109921626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9" name="AutoShape 180"/>
                <p:cNvCxnSpPr>
                  <a:cxnSpLocks noChangeShapeType="1"/>
                </p:cNvCxnSpPr>
                <p:nvPr/>
              </p:nvCxnSpPr>
              <p:spPr bwMode="auto">
                <a:xfrm>
                  <a:off x="110072420" y="109924414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24" name="Group 181"/>
              <p:cNvGrpSpPr>
                <a:grpSpLocks/>
              </p:cNvGrpSpPr>
              <p:nvPr/>
            </p:nvGrpSpPr>
            <p:grpSpPr bwMode="auto">
              <a:xfrm>
                <a:off x="110086546" y="110396820"/>
                <a:ext cx="294311" cy="481073"/>
                <a:chOff x="110097333" y="110441425"/>
                <a:chExt cx="306475" cy="481073"/>
              </a:xfrm>
            </p:grpSpPr>
            <p:sp>
              <p:nvSpPr>
                <p:cNvPr id="225" name="AutoShape 182"/>
                <p:cNvSpPr>
                  <a:spLocks noChangeArrowheads="1"/>
                </p:cNvSpPr>
                <p:nvPr/>
              </p:nvSpPr>
              <p:spPr bwMode="auto">
                <a:xfrm>
                  <a:off x="110097333" y="110445202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26" name="AutoShape 183"/>
                <p:cNvCxnSpPr>
                  <a:cxnSpLocks noChangeShapeType="1"/>
                </p:cNvCxnSpPr>
                <p:nvPr/>
              </p:nvCxnSpPr>
              <p:spPr bwMode="auto">
                <a:xfrm>
                  <a:off x="110247433" y="110441425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69" name="Group 193"/>
            <p:cNvGrpSpPr>
              <a:grpSpLocks/>
            </p:cNvGrpSpPr>
            <p:nvPr/>
          </p:nvGrpSpPr>
          <p:grpSpPr bwMode="auto">
            <a:xfrm>
              <a:off x="1071979" y="2255639"/>
              <a:ext cx="502353" cy="1431455"/>
              <a:chOff x="110327133" y="110111094"/>
              <a:chExt cx="502417" cy="1431248"/>
            </a:xfrm>
          </p:grpSpPr>
          <p:sp>
            <p:nvSpPr>
              <p:cNvPr id="206" name="Oval 194"/>
              <p:cNvSpPr>
                <a:spLocks noChangeArrowheads="1"/>
              </p:cNvSpPr>
              <p:nvPr/>
            </p:nvSpPr>
            <p:spPr bwMode="auto">
              <a:xfrm>
                <a:off x="110407518" y="110111094"/>
                <a:ext cx="316523" cy="321548"/>
              </a:xfrm>
              <a:prstGeom prst="ellipse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207" name="Group 195"/>
              <p:cNvGrpSpPr>
                <a:grpSpLocks/>
              </p:cNvGrpSpPr>
              <p:nvPr/>
            </p:nvGrpSpPr>
            <p:grpSpPr bwMode="auto">
              <a:xfrm>
                <a:off x="110327133" y="110432643"/>
                <a:ext cx="502417" cy="677286"/>
                <a:chOff x="110327133" y="110432643"/>
                <a:chExt cx="502417" cy="677286"/>
              </a:xfrm>
            </p:grpSpPr>
            <p:sp>
              <p:nvSpPr>
                <p:cNvPr id="211" name="AutoShape 196"/>
                <p:cNvSpPr>
                  <a:spLocks noChangeArrowheads="1"/>
                </p:cNvSpPr>
                <p:nvPr/>
              </p:nvSpPr>
              <p:spPr bwMode="auto">
                <a:xfrm>
                  <a:off x="110327133" y="110432643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12" name="AutoShape 197"/>
                <p:cNvCxnSpPr>
                  <a:cxnSpLocks noChangeShapeType="1"/>
                </p:cNvCxnSpPr>
                <p:nvPr/>
              </p:nvCxnSpPr>
              <p:spPr bwMode="auto">
                <a:xfrm>
                  <a:off x="110738959" y="110586075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3" name="AutoShape 198"/>
                <p:cNvCxnSpPr>
                  <a:cxnSpLocks noChangeShapeType="1"/>
                </p:cNvCxnSpPr>
                <p:nvPr/>
              </p:nvCxnSpPr>
              <p:spPr bwMode="auto">
                <a:xfrm>
                  <a:off x="110415320" y="110588863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8" name="Group 199"/>
              <p:cNvGrpSpPr>
                <a:grpSpLocks/>
              </p:cNvGrpSpPr>
              <p:nvPr/>
            </p:nvGrpSpPr>
            <p:grpSpPr bwMode="auto">
              <a:xfrm>
                <a:off x="110429446" y="111061269"/>
                <a:ext cx="294311" cy="481073"/>
                <a:chOff x="110454405" y="111105874"/>
                <a:chExt cx="306475" cy="481073"/>
              </a:xfrm>
            </p:grpSpPr>
            <p:sp>
              <p:nvSpPr>
                <p:cNvPr id="209" name="AutoShape 200"/>
                <p:cNvSpPr>
                  <a:spLocks noChangeArrowheads="1"/>
                </p:cNvSpPr>
                <p:nvPr/>
              </p:nvSpPr>
              <p:spPr bwMode="auto">
                <a:xfrm>
                  <a:off x="110454405" y="111109651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10" name="AutoShape 201"/>
                <p:cNvCxnSpPr>
                  <a:cxnSpLocks noChangeShapeType="1"/>
                </p:cNvCxnSpPr>
                <p:nvPr/>
              </p:nvCxnSpPr>
              <p:spPr bwMode="auto">
                <a:xfrm>
                  <a:off x="110604505" y="111105874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70" name="Group 202"/>
            <p:cNvGrpSpPr>
              <a:grpSpLocks/>
            </p:cNvGrpSpPr>
            <p:nvPr/>
          </p:nvGrpSpPr>
          <p:grpSpPr bwMode="auto">
            <a:xfrm>
              <a:off x="818703" y="2664246"/>
              <a:ext cx="502353" cy="1431455"/>
              <a:chOff x="110098533" y="109560945"/>
              <a:chExt cx="502417" cy="1431248"/>
            </a:xfrm>
          </p:grpSpPr>
          <p:sp>
            <p:nvSpPr>
              <p:cNvPr id="198" name="Oval 203"/>
              <p:cNvSpPr>
                <a:spLocks noChangeArrowheads="1"/>
              </p:cNvSpPr>
              <p:nvPr/>
            </p:nvSpPr>
            <p:spPr bwMode="auto">
              <a:xfrm>
                <a:off x="110178918" y="109560945"/>
                <a:ext cx="316523" cy="32154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199" name="Group 204"/>
              <p:cNvGrpSpPr>
                <a:grpSpLocks/>
              </p:cNvGrpSpPr>
              <p:nvPr/>
            </p:nvGrpSpPr>
            <p:grpSpPr bwMode="auto">
              <a:xfrm>
                <a:off x="110098533" y="109882494"/>
                <a:ext cx="502417" cy="677286"/>
                <a:chOff x="110098533" y="109882494"/>
                <a:chExt cx="502417" cy="677286"/>
              </a:xfrm>
            </p:grpSpPr>
            <p:sp>
              <p:nvSpPr>
                <p:cNvPr id="203" name="AutoShape 205"/>
                <p:cNvSpPr>
                  <a:spLocks noChangeArrowheads="1"/>
                </p:cNvSpPr>
                <p:nvPr/>
              </p:nvSpPr>
              <p:spPr bwMode="auto">
                <a:xfrm>
                  <a:off x="110098533" y="109882494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04" name="AutoShape 206"/>
                <p:cNvCxnSpPr>
                  <a:cxnSpLocks noChangeShapeType="1"/>
                </p:cNvCxnSpPr>
                <p:nvPr/>
              </p:nvCxnSpPr>
              <p:spPr bwMode="auto">
                <a:xfrm>
                  <a:off x="110510359" y="110035926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5" name="AutoShape 207"/>
                <p:cNvCxnSpPr>
                  <a:cxnSpLocks noChangeShapeType="1"/>
                </p:cNvCxnSpPr>
                <p:nvPr/>
              </p:nvCxnSpPr>
              <p:spPr bwMode="auto">
                <a:xfrm>
                  <a:off x="110186720" y="110038714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0" name="Group 208"/>
              <p:cNvGrpSpPr>
                <a:grpSpLocks/>
              </p:cNvGrpSpPr>
              <p:nvPr/>
            </p:nvGrpSpPr>
            <p:grpSpPr bwMode="auto">
              <a:xfrm>
                <a:off x="110200846" y="110511120"/>
                <a:ext cx="294311" cy="481073"/>
                <a:chOff x="110216357" y="110555725"/>
                <a:chExt cx="306475" cy="481073"/>
              </a:xfrm>
            </p:grpSpPr>
            <p:sp>
              <p:nvSpPr>
                <p:cNvPr id="201" name="AutoShape 209"/>
                <p:cNvSpPr>
                  <a:spLocks noChangeArrowheads="1"/>
                </p:cNvSpPr>
                <p:nvPr/>
              </p:nvSpPr>
              <p:spPr bwMode="auto">
                <a:xfrm>
                  <a:off x="110216357" y="110559502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02" name="AutoShape 210"/>
                <p:cNvCxnSpPr>
                  <a:cxnSpLocks noChangeShapeType="1"/>
                </p:cNvCxnSpPr>
                <p:nvPr/>
              </p:nvCxnSpPr>
              <p:spPr bwMode="auto">
                <a:xfrm>
                  <a:off x="110366457" y="110555725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6" name="Group 5"/>
          <p:cNvGrpSpPr/>
          <p:nvPr/>
        </p:nvGrpSpPr>
        <p:grpSpPr>
          <a:xfrm>
            <a:off x="8343539" y="3896618"/>
            <a:ext cx="1105070" cy="1165666"/>
            <a:chOff x="4614171" y="4209996"/>
            <a:chExt cx="1105070" cy="1165666"/>
          </a:xfrm>
        </p:grpSpPr>
        <p:grpSp>
          <p:nvGrpSpPr>
            <p:cNvPr id="270" name="Group 2"/>
            <p:cNvGrpSpPr>
              <a:grpSpLocks/>
            </p:cNvGrpSpPr>
            <p:nvPr/>
          </p:nvGrpSpPr>
          <p:grpSpPr bwMode="auto">
            <a:xfrm>
              <a:off x="4614171" y="4213516"/>
              <a:ext cx="501650" cy="1162146"/>
              <a:chOff x="109755521" y="109539652"/>
              <a:chExt cx="502416" cy="1431190"/>
            </a:xfrm>
          </p:grpSpPr>
          <p:sp>
            <p:nvSpPr>
              <p:cNvPr id="271" name="Oval 3"/>
              <p:cNvSpPr>
                <a:spLocks noChangeArrowheads="1"/>
              </p:cNvSpPr>
              <p:nvPr/>
            </p:nvSpPr>
            <p:spPr bwMode="auto">
              <a:xfrm>
                <a:off x="109835799" y="109539652"/>
                <a:ext cx="316523" cy="32154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272" name="Group 4"/>
              <p:cNvGrpSpPr>
                <a:grpSpLocks/>
              </p:cNvGrpSpPr>
              <p:nvPr/>
            </p:nvGrpSpPr>
            <p:grpSpPr bwMode="auto">
              <a:xfrm>
                <a:off x="109755521" y="109861201"/>
                <a:ext cx="502416" cy="677286"/>
                <a:chOff x="109755633" y="109861143"/>
                <a:chExt cx="502417" cy="677286"/>
              </a:xfrm>
            </p:grpSpPr>
            <p:sp>
              <p:nvSpPr>
                <p:cNvPr id="276" name="AutoShape 5"/>
                <p:cNvSpPr>
                  <a:spLocks noChangeArrowheads="1"/>
                </p:cNvSpPr>
                <p:nvPr/>
              </p:nvSpPr>
              <p:spPr bwMode="auto">
                <a:xfrm>
                  <a:off x="109755633" y="109861143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77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110167459" y="110014575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8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109843820" y="110017363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73" name="Group 8"/>
              <p:cNvGrpSpPr>
                <a:grpSpLocks/>
              </p:cNvGrpSpPr>
              <p:nvPr/>
            </p:nvGrpSpPr>
            <p:grpSpPr bwMode="auto">
              <a:xfrm>
                <a:off x="109857946" y="110489769"/>
                <a:ext cx="294311" cy="481073"/>
                <a:chOff x="109859285" y="110534374"/>
                <a:chExt cx="306475" cy="481073"/>
              </a:xfrm>
            </p:grpSpPr>
            <p:sp>
              <p:nvSpPr>
                <p:cNvPr id="274" name="AutoShape 9"/>
                <p:cNvSpPr>
                  <a:spLocks noChangeArrowheads="1"/>
                </p:cNvSpPr>
                <p:nvPr/>
              </p:nvSpPr>
              <p:spPr bwMode="auto">
                <a:xfrm>
                  <a:off x="109859285" y="110538151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7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110009385" y="110534374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79" name="Group 11"/>
            <p:cNvGrpSpPr>
              <a:grpSpLocks/>
            </p:cNvGrpSpPr>
            <p:nvPr/>
          </p:nvGrpSpPr>
          <p:grpSpPr bwMode="auto">
            <a:xfrm>
              <a:off x="5217591" y="4209996"/>
              <a:ext cx="501650" cy="1163484"/>
              <a:chOff x="110212833" y="109996794"/>
              <a:chExt cx="502417" cy="1431248"/>
            </a:xfrm>
          </p:grpSpPr>
          <p:sp>
            <p:nvSpPr>
              <p:cNvPr id="280" name="Oval 12"/>
              <p:cNvSpPr>
                <a:spLocks noChangeArrowheads="1"/>
              </p:cNvSpPr>
              <p:nvPr/>
            </p:nvSpPr>
            <p:spPr bwMode="auto">
              <a:xfrm>
                <a:off x="110293218" y="109996794"/>
                <a:ext cx="316523" cy="32154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281" name="Group 13"/>
              <p:cNvGrpSpPr>
                <a:grpSpLocks/>
              </p:cNvGrpSpPr>
              <p:nvPr/>
            </p:nvGrpSpPr>
            <p:grpSpPr bwMode="auto">
              <a:xfrm>
                <a:off x="110212833" y="110318343"/>
                <a:ext cx="502417" cy="677286"/>
                <a:chOff x="110212833" y="110318343"/>
                <a:chExt cx="502417" cy="677286"/>
              </a:xfrm>
            </p:grpSpPr>
            <p:sp>
              <p:nvSpPr>
                <p:cNvPr id="285" name="AutoShape 14"/>
                <p:cNvSpPr>
                  <a:spLocks noChangeArrowheads="1"/>
                </p:cNvSpPr>
                <p:nvPr/>
              </p:nvSpPr>
              <p:spPr bwMode="auto">
                <a:xfrm>
                  <a:off x="110212833" y="110318343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86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110624659" y="110471775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7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110301020" y="110474563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82" name="Group 17"/>
              <p:cNvGrpSpPr>
                <a:grpSpLocks/>
              </p:cNvGrpSpPr>
              <p:nvPr/>
            </p:nvGrpSpPr>
            <p:grpSpPr bwMode="auto">
              <a:xfrm>
                <a:off x="110315146" y="110946969"/>
                <a:ext cx="294311" cy="481073"/>
                <a:chOff x="110335381" y="110991574"/>
                <a:chExt cx="306475" cy="481073"/>
              </a:xfrm>
            </p:grpSpPr>
            <p:sp>
              <p:nvSpPr>
                <p:cNvPr id="283" name="AutoShape 18"/>
                <p:cNvSpPr>
                  <a:spLocks noChangeArrowheads="1"/>
                </p:cNvSpPr>
                <p:nvPr/>
              </p:nvSpPr>
              <p:spPr bwMode="auto">
                <a:xfrm>
                  <a:off x="110335381" y="110995351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284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110485481" y="110991574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288" name="Group 2"/>
          <p:cNvGrpSpPr>
            <a:grpSpLocks/>
          </p:cNvGrpSpPr>
          <p:nvPr/>
        </p:nvGrpSpPr>
        <p:grpSpPr bwMode="auto">
          <a:xfrm>
            <a:off x="6413146" y="5366196"/>
            <a:ext cx="397556" cy="1110225"/>
            <a:chOff x="109869933" y="109653894"/>
            <a:chExt cx="502417" cy="1431248"/>
          </a:xfrm>
        </p:grpSpPr>
        <p:sp>
          <p:nvSpPr>
            <p:cNvPr id="289" name="Oval 3"/>
            <p:cNvSpPr>
              <a:spLocks noChangeArrowheads="1"/>
            </p:cNvSpPr>
            <p:nvPr/>
          </p:nvSpPr>
          <p:spPr bwMode="auto">
            <a:xfrm>
              <a:off x="109950318" y="109653894"/>
              <a:ext cx="316523" cy="321548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grpSp>
          <p:nvGrpSpPr>
            <p:cNvPr id="290" name="Group 4"/>
            <p:cNvGrpSpPr>
              <a:grpSpLocks/>
            </p:cNvGrpSpPr>
            <p:nvPr/>
          </p:nvGrpSpPr>
          <p:grpSpPr bwMode="auto">
            <a:xfrm>
              <a:off x="109869933" y="109975443"/>
              <a:ext cx="502417" cy="677286"/>
              <a:chOff x="109869933" y="109975443"/>
              <a:chExt cx="502417" cy="677286"/>
            </a:xfrm>
          </p:grpSpPr>
          <p:sp>
            <p:nvSpPr>
              <p:cNvPr id="294" name="AutoShape 5"/>
              <p:cNvSpPr>
                <a:spLocks noChangeArrowheads="1"/>
              </p:cNvSpPr>
              <p:nvPr/>
            </p:nvSpPr>
            <p:spPr bwMode="auto">
              <a:xfrm>
                <a:off x="109869933" y="109975443"/>
                <a:ext cx="502417" cy="673239"/>
              </a:xfrm>
              <a:prstGeom prst="roundRect">
                <a:avLst>
                  <a:gd name="adj" fmla="val 16667"/>
                </a:avLst>
              </a:prstGeom>
              <a:solidFill>
                <a:srgbClr val="8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cxnSp>
            <p:nvCxnSpPr>
              <p:cNvPr id="295" name="AutoShape 6"/>
              <p:cNvCxnSpPr>
                <a:cxnSpLocks noChangeShapeType="1"/>
              </p:cNvCxnSpPr>
              <p:nvPr/>
            </p:nvCxnSpPr>
            <p:spPr bwMode="auto">
              <a:xfrm>
                <a:off x="110281759" y="110128875"/>
                <a:ext cx="1" cy="521066"/>
              </a:xfrm>
              <a:prstGeom prst="straightConnector1">
                <a:avLst/>
              </a:prstGeom>
              <a:noFill/>
              <a:ln w="28575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6" name="AutoShape 7"/>
              <p:cNvCxnSpPr>
                <a:cxnSpLocks noChangeShapeType="1"/>
              </p:cNvCxnSpPr>
              <p:nvPr/>
            </p:nvCxnSpPr>
            <p:spPr bwMode="auto">
              <a:xfrm>
                <a:off x="109958120" y="110131663"/>
                <a:ext cx="1" cy="521066"/>
              </a:xfrm>
              <a:prstGeom prst="straightConnector1">
                <a:avLst/>
              </a:prstGeom>
              <a:noFill/>
              <a:ln w="28575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1" name="Group 8"/>
            <p:cNvGrpSpPr>
              <a:grpSpLocks/>
            </p:cNvGrpSpPr>
            <p:nvPr/>
          </p:nvGrpSpPr>
          <p:grpSpPr bwMode="auto">
            <a:xfrm>
              <a:off x="109972246" y="110604069"/>
              <a:ext cx="294311" cy="481073"/>
              <a:chOff x="109978309" y="110648674"/>
              <a:chExt cx="306475" cy="481073"/>
            </a:xfrm>
          </p:grpSpPr>
          <p:sp>
            <p:nvSpPr>
              <p:cNvPr id="292" name="AutoShape 9"/>
              <p:cNvSpPr>
                <a:spLocks noChangeArrowheads="1"/>
              </p:cNvSpPr>
              <p:nvPr/>
            </p:nvSpPr>
            <p:spPr bwMode="auto">
              <a:xfrm>
                <a:off x="109978309" y="110652451"/>
                <a:ext cx="306475" cy="477296"/>
              </a:xfrm>
              <a:prstGeom prst="roundRect">
                <a:avLst>
                  <a:gd name="adj" fmla="val 16667"/>
                </a:avLst>
              </a:prstGeom>
              <a:solidFill>
                <a:srgbClr val="8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cxnSp>
            <p:nvCxnSpPr>
              <p:cNvPr id="293" name="AutoShape 10"/>
              <p:cNvCxnSpPr>
                <a:cxnSpLocks noChangeShapeType="1"/>
              </p:cNvCxnSpPr>
              <p:nvPr/>
            </p:nvCxnSpPr>
            <p:spPr bwMode="auto">
              <a:xfrm>
                <a:off x="110128409" y="110648674"/>
                <a:ext cx="4056" cy="480516"/>
              </a:xfrm>
              <a:prstGeom prst="straightConnector1">
                <a:avLst/>
              </a:prstGeom>
              <a:noFill/>
              <a:ln w="28575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" name="Group 4"/>
          <p:cNvGrpSpPr/>
          <p:nvPr/>
        </p:nvGrpSpPr>
        <p:grpSpPr>
          <a:xfrm>
            <a:off x="6299600" y="2103537"/>
            <a:ext cx="982610" cy="1238225"/>
            <a:chOff x="4995040" y="2693376"/>
            <a:chExt cx="982610" cy="1238225"/>
          </a:xfrm>
        </p:grpSpPr>
        <p:grpSp>
          <p:nvGrpSpPr>
            <p:cNvPr id="298" name="Group 3"/>
            <p:cNvGrpSpPr>
              <a:grpSpLocks/>
            </p:cNvGrpSpPr>
            <p:nvPr/>
          </p:nvGrpSpPr>
          <p:grpSpPr bwMode="auto">
            <a:xfrm>
              <a:off x="4995040" y="2741596"/>
              <a:ext cx="456430" cy="1190005"/>
              <a:chOff x="109869933" y="109653894"/>
              <a:chExt cx="502417" cy="1431248"/>
            </a:xfrm>
          </p:grpSpPr>
          <p:sp>
            <p:nvSpPr>
              <p:cNvPr id="308" name="Oval 4"/>
              <p:cNvSpPr>
                <a:spLocks noChangeArrowheads="1"/>
              </p:cNvSpPr>
              <p:nvPr/>
            </p:nvSpPr>
            <p:spPr bwMode="auto">
              <a:xfrm>
                <a:off x="109950318" y="109653894"/>
                <a:ext cx="316523" cy="321548"/>
              </a:xfrm>
              <a:prstGeom prst="ellipse">
                <a:avLst/>
              </a:prstGeom>
              <a:solidFill>
                <a:srgbClr val="DA969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309" name="Group 5"/>
              <p:cNvGrpSpPr>
                <a:grpSpLocks/>
              </p:cNvGrpSpPr>
              <p:nvPr/>
            </p:nvGrpSpPr>
            <p:grpSpPr bwMode="auto">
              <a:xfrm>
                <a:off x="109869933" y="109975443"/>
                <a:ext cx="502417" cy="677286"/>
                <a:chOff x="109869933" y="109975443"/>
                <a:chExt cx="502417" cy="677286"/>
              </a:xfrm>
            </p:grpSpPr>
            <p:sp>
              <p:nvSpPr>
                <p:cNvPr id="313" name="AutoShape 6"/>
                <p:cNvSpPr>
                  <a:spLocks noChangeArrowheads="1"/>
                </p:cNvSpPr>
                <p:nvPr/>
              </p:nvSpPr>
              <p:spPr bwMode="auto">
                <a:xfrm>
                  <a:off x="109869933" y="109975443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A969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314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110281759" y="110128875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5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109958120" y="110131663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10" name="Group 9"/>
              <p:cNvGrpSpPr>
                <a:grpSpLocks/>
              </p:cNvGrpSpPr>
              <p:nvPr/>
            </p:nvGrpSpPr>
            <p:grpSpPr bwMode="auto">
              <a:xfrm>
                <a:off x="109972246" y="110604069"/>
                <a:ext cx="294311" cy="481073"/>
                <a:chOff x="109978309" y="110648674"/>
                <a:chExt cx="306475" cy="481073"/>
              </a:xfrm>
            </p:grpSpPr>
            <p:sp>
              <p:nvSpPr>
                <p:cNvPr id="311" name="AutoShape 10"/>
                <p:cNvSpPr>
                  <a:spLocks noChangeArrowheads="1"/>
                </p:cNvSpPr>
                <p:nvPr/>
              </p:nvSpPr>
              <p:spPr bwMode="auto">
                <a:xfrm>
                  <a:off x="109978309" y="110652451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A969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312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110128409" y="110648674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99" name="Group 12"/>
            <p:cNvGrpSpPr>
              <a:grpSpLocks/>
            </p:cNvGrpSpPr>
            <p:nvPr/>
          </p:nvGrpSpPr>
          <p:grpSpPr bwMode="auto">
            <a:xfrm>
              <a:off x="5521220" y="2693376"/>
              <a:ext cx="456430" cy="1190005"/>
              <a:chOff x="109984233" y="109768194"/>
              <a:chExt cx="502417" cy="1431248"/>
            </a:xfrm>
          </p:grpSpPr>
          <p:sp>
            <p:nvSpPr>
              <p:cNvPr id="300" name="Oval 13"/>
              <p:cNvSpPr>
                <a:spLocks noChangeArrowheads="1"/>
              </p:cNvSpPr>
              <p:nvPr/>
            </p:nvSpPr>
            <p:spPr bwMode="auto">
              <a:xfrm>
                <a:off x="110064618" y="109768194"/>
                <a:ext cx="316523" cy="321548"/>
              </a:xfrm>
              <a:prstGeom prst="ellipse">
                <a:avLst/>
              </a:prstGeom>
              <a:solidFill>
                <a:srgbClr val="DA969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grpSp>
            <p:nvGrpSpPr>
              <p:cNvPr id="301" name="Group 14"/>
              <p:cNvGrpSpPr>
                <a:grpSpLocks/>
              </p:cNvGrpSpPr>
              <p:nvPr/>
            </p:nvGrpSpPr>
            <p:grpSpPr bwMode="auto">
              <a:xfrm>
                <a:off x="109984233" y="110089743"/>
                <a:ext cx="502417" cy="677286"/>
                <a:chOff x="109984233" y="110089743"/>
                <a:chExt cx="502417" cy="677286"/>
              </a:xfrm>
            </p:grpSpPr>
            <p:sp>
              <p:nvSpPr>
                <p:cNvPr id="305" name="AutoShape 15"/>
                <p:cNvSpPr>
                  <a:spLocks noChangeArrowheads="1"/>
                </p:cNvSpPr>
                <p:nvPr/>
              </p:nvSpPr>
              <p:spPr bwMode="auto">
                <a:xfrm>
                  <a:off x="109984233" y="110089743"/>
                  <a:ext cx="502417" cy="6732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A969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306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110396059" y="110243175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7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110072420" y="110245963"/>
                  <a:ext cx="1" cy="52106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02" name="Group 18"/>
              <p:cNvGrpSpPr>
                <a:grpSpLocks/>
              </p:cNvGrpSpPr>
              <p:nvPr/>
            </p:nvGrpSpPr>
            <p:grpSpPr bwMode="auto">
              <a:xfrm>
                <a:off x="110086546" y="110718369"/>
                <a:ext cx="294311" cy="481073"/>
                <a:chOff x="110097333" y="110762974"/>
                <a:chExt cx="306475" cy="481073"/>
              </a:xfrm>
            </p:grpSpPr>
            <p:sp>
              <p:nvSpPr>
                <p:cNvPr id="303" name="AutoShape 19"/>
                <p:cNvSpPr>
                  <a:spLocks noChangeArrowheads="1"/>
                </p:cNvSpPr>
                <p:nvPr/>
              </p:nvSpPr>
              <p:spPr bwMode="auto">
                <a:xfrm>
                  <a:off x="110097333" y="110766751"/>
                  <a:ext cx="306475" cy="477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A969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cxnSp>
              <p:nvCxnSpPr>
                <p:cNvPr id="304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110247433" y="110762974"/>
                  <a:ext cx="4056" cy="48051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316" name="TextBox 315"/>
          <p:cNvSpPr txBox="1"/>
          <p:nvPr/>
        </p:nvSpPr>
        <p:spPr>
          <a:xfrm>
            <a:off x="2346640" y="4912365"/>
            <a:ext cx="282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Principals &amp; ASD Class Teachers from the 18 schools.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473343" y="3923224"/>
            <a:ext cx="2830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400" dirty="0"/>
              <a:t> Members from Child Development Team </a:t>
            </a:r>
            <a:r>
              <a:rPr lang="en-IE" dirty="0"/>
              <a:t>(HSE &amp; Enable Ireland).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971228" y="5541771"/>
            <a:ext cx="3146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Facilitator from Child Development Team.</a:t>
            </a:r>
          </a:p>
        </p:txBody>
      </p:sp>
    </p:spTree>
    <p:extLst>
      <p:ext uri="{BB962C8B-B14F-4D97-AF65-F5344CB8AC3E}">
        <p14:creationId xmlns:p14="http://schemas.microsoft.com/office/powerpoint/2010/main" val="23505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  <p:bldP spid="1030" grpId="0"/>
      <p:bldP spid="316" grpId="0" build="p"/>
      <p:bldP spid="317" grpId="0" build="p"/>
      <p:bldP spid="3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7030A0"/>
                </a:solidFill>
              </a:rPr>
              <a:t>The North Tipperary ASD Special Class Forum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7302" y="2485479"/>
            <a:ext cx="3672408" cy="106825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IE" dirty="0"/>
              <a:t>T</a:t>
            </a:r>
            <a:r>
              <a:rPr lang="en-IE" dirty="0"/>
              <a:t>he Forum is </a:t>
            </a:r>
            <a:r>
              <a:rPr lang="en-IE" u="sng" dirty="0"/>
              <a:t>not</a:t>
            </a:r>
            <a:r>
              <a:rPr lang="en-IE" dirty="0"/>
              <a:t> a decision-making body,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/>
          <a:stretch/>
        </p:blipFill>
        <p:spPr>
          <a:xfrm>
            <a:off x="8544273" y="107554"/>
            <a:ext cx="1872207" cy="13292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2492897"/>
            <a:ext cx="4228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i="1" dirty="0"/>
              <a:t>b</a:t>
            </a:r>
            <a:r>
              <a:rPr lang="en-IE" sz="2800" i="1" dirty="0"/>
              <a:t>ut it informs the decisions that schools make. </a:t>
            </a:r>
            <a:endParaRPr lang="en-IE" sz="28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51984" y="2636912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94001" y="3683317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2800" dirty="0"/>
              <a:t>It is </a:t>
            </a:r>
            <a:r>
              <a:rPr lang="en-IE" sz="2800" u="sng" dirty="0"/>
              <a:t>not</a:t>
            </a:r>
            <a:r>
              <a:rPr lang="en-IE" sz="2800" dirty="0"/>
              <a:t> a training </a:t>
            </a:r>
            <a:r>
              <a:rPr lang="en-IE" sz="2800" dirty="0"/>
              <a:t>venue, </a:t>
            </a:r>
            <a:endParaRPr lang="en-IE" sz="2800" dirty="0"/>
          </a:p>
        </p:txBody>
      </p:sp>
      <p:sp>
        <p:nvSpPr>
          <p:cNvPr id="8" name="Rectangle 7"/>
          <p:cNvSpPr/>
          <p:nvPr/>
        </p:nvSpPr>
        <p:spPr>
          <a:xfrm>
            <a:off x="6153656" y="3683317"/>
            <a:ext cx="4151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i="1" dirty="0"/>
              <a:t>but </a:t>
            </a:r>
            <a:r>
              <a:rPr lang="en-IE" sz="2800" i="1" dirty="0"/>
              <a:t>it supports shared </a:t>
            </a:r>
            <a:r>
              <a:rPr lang="en-IE" sz="2800" i="1" dirty="0"/>
              <a:t>training opportunities.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3689" y="4995174"/>
            <a:ext cx="3010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2800" dirty="0"/>
              <a:t>It is </a:t>
            </a:r>
            <a:r>
              <a:rPr lang="en-IE" sz="2800" u="sng" dirty="0"/>
              <a:t>not</a:t>
            </a:r>
            <a:r>
              <a:rPr lang="en-IE" sz="2800" dirty="0"/>
              <a:t> </a:t>
            </a:r>
            <a:r>
              <a:rPr lang="en-IE" sz="2800" dirty="0"/>
              <a:t>an advocacy group,</a:t>
            </a:r>
            <a:endParaRPr lang="en-IE" sz="2800" dirty="0"/>
          </a:p>
        </p:txBody>
      </p:sp>
      <p:sp>
        <p:nvSpPr>
          <p:cNvPr id="10" name="Rectangle 9"/>
          <p:cNvSpPr/>
          <p:nvPr/>
        </p:nvSpPr>
        <p:spPr>
          <a:xfrm>
            <a:off x="6105128" y="4995856"/>
            <a:ext cx="4225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i="1" dirty="0"/>
              <a:t>but </a:t>
            </a:r>
            <a:r>
              <a:rPr lang="en-IE" sz="2800" i="1" dirty="0"/>
              <a:t>it inspires </a:t>
            </a:r>
            <a:r>
              <a:rPr lang="en-IE" sz="2800" i="1" dirty="0"/>
              <a:t>advocacy for our </a:t>
            </a:r>
            <a:r>
              <a:rPr lang="en-IE" sz="2800" i="1" dirty="0"/>
              <a:t>communities</a:t>
            </a:r>
            <a:r>
              <a:rPr lang="en-IE" sz="28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36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7030A0"/>
                </a:solidFill>
              </a:rPr>
              <a:t>The North Tipperary ASD Special Class Forum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/>
          <a:stretch/>
        </p:blipFill>
        <p:spPr>
          <a:xfrm>
            <a:off x="8544273" y="107554"/>
            <a:ext cx="1872207" cy="132929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423593" y="1673683"/>
            <a:ext cx="7333811" cy="43924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dirty="0">
                <a:latin typeface="Comic Sans MS" panose="030F0702030302020204" pitchFamily="66" charset="0"/>
              </a:rPr>
              <a:t>“The local Network we have established has meant no one is isolated in their schools and there is always someone to call on for clarity, advice, ideas or just a chat.” </a:t>
            </a:r>
            <a:endParaRPr lang="en-IE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O Powerpoint Template [Read-Only]" id="{E15E5557-BC95-4FFC-8E4F-FB266F0871C4}" vid="{0A7DC075-FBB4-4FB7-B846-F47BE799AF92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O Powerpoint Template [Read-Only]" id="{E15E5557-BC95-4FFC-8E4F-FB266F0871C4}" vid="{1D80D3C8-7A0D-4D57-B74E-257F0127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INTO Powerpoint Template</Template>
  <TotalTime>111</TotalTime>
  <Words>232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Slide</vt:lpstr>
      <vt:lpstr>Title</vt:lpstr>
      <vt:lpstr>Sharing Good Practice </vt:lpstr>
      <vt:lpstr>Orla O’Shea</vt:lpstr>
      <vt:lpstr>PowerPoint Presentation</vt:lpstr>
      <vt:lpstr>Angela Dunne</vt:lpstr>
      <vt:lpstr>Presented by: Angela Dunne,  Principal Loughmore NS  September 2019</vt:lpstr>
      <vt:lpstr>The North Tipperary ASD Special Class Forum</vt:lpstr>
      <vt:lpstr>PowerPoint Presentation</vt:lpstr>
      <vt:lpstr>The North Tipperary ASD Special Class Forum</vt:lpstr>
      <vt:lpstr>The North Tipperary ASD Special Class Forum</vt:lpstr>
      <vt:lpstr>PowerPoint Presentation</vt:lpstr>
      <vt:lpstr>Sharon Dunne</vt:lpstr>
      <vt:lpstr>PowerPoint Presentation</vt:lpstr>
      <vt:lpstr>Maire Ní Mhanúsa</vt:lpstr>
      <vt:lpstr>PowerPoint Presentation</vt:lpstr>
      <vt:lpstr>Feargal Hurley </vt:lpstr>
      <vt:lpstr>Moyna Staunton </vt:lpstr>
      <vt:lpstr>PowerPoint Presentation</vt:lpstr>
      <vt:lpstr>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Good Practice</dc:title>
  <dc:creator>Deirdre O'Connor</dc:creator>
  <cp:lastModifiedBy>Deirdre O'Connor</cp:lastModifiedBy>
  <cp:revision>5</cp:revision>
  <dcterms:created xsi:type="dcterms:W3CDTF">2019-09-26T09:56:47Z</dcterms:created>
  <dcterms:modified xsi:type="dcterms:W3CDTF">2019-09-27T08:53:49Z</dcterms:modified>
</cp:coreProperties>
</file>