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comment1.xml" ContentType="application/vnd.openxmlformats-officedocument.presentationml.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7" r:id="rId5"/>
  </p:sldMasterIdLst>
  <p:notesMasterIdLst>
    <p:notesMasterId r:id="rId54"/>
  </p:notesMasterIdLst>
  <p:sldIdLst>
    <p:sldId id="638" r:id="rId6"/>
    <p:sldId id="626" r:id="rId7"/>
    <p:sldId id="633" r:id="rId8"/>
    <p:sldId id="628" r:id="rId9"/>
    <p:sldId id="627" r:id="rId10"/>
    <p:sldId id="629" r:id="rId11"/>
    <p:sldId id="630" r:id="rId12"/>
    <p:sldId id="635" r:id="rId13"/>
    <p:sldId id="650" r:id="rId14"/>
    <p:sldId id="634" r:id="rId15"/>
    <p:sldId id="646" r:id="rId16"/>
    <p:sldId id="647" r:id="rId17"/>
    <p:sldId id="648" r:id="rId18"/>
    <p:sldId id="649" r:id="rId19"/>
    <p:sldId id="640" r:id="rId20"/>
    <p:sldId id="641" r:id="rId21"/>
    <p:sldId id="534" r:id="rId22"/>
    <p:sldId id="598" r:id="rId23"/>
    <p:sldId id="608" r:id="rId24"/>
    <p:sldId id="600" r:id="rId25"/>
    <p:sldId id="556" r:id="rId26"/>
    <p:sldId id="609" r:id="rId27"/>
    <p:sldId id="606" r:id="rId28"/>
    <p:sldId id="498" r:id="rId29"/>
    <p:sldId id="642" r:id="rId30"/>
    <p:sldId id="505" r:id="rId31"/>
    <p:sldId id="506" r:id="rId32"/>
    <p:sldId id="644" r:id="rId33"/>
    <p:sldId id="500" r:id="rId34"/>
    <p:sldId id="501" r:id="rId35"/>
    <p:sldId id="502" r:id="rId36"/>
    <p:sldId id="503" r:id="rId37"/>
    <p:sldId id="504" r:id="rId38"/>
    <p:sldId id="645" r:id="rId39"/>
    <p:sldId id="529" r:id="rId40"/>
    <p:sldId id="550" r:id="rId41"/>
    <p:sldId id="537" r:id="rId42"/>
    <p:sldId id="549" r:id="rId43"/>
    <p:sldId id="538" r:id="rId44"/>
    <p:sldId id="551" r:id="rId45"/>
    <p:sldId id="539" r:id="rId46"/>
    <p:sldId id="554" r:id="rId47"/>
    <p:sldId id="540" r:id="rId48"/>
    <p:sldId id="553" r:id="rId49"/>
    <p:sldId id="555" r:id="rId50"/>
    <p:sldId id="612" r:id="rId51"/>
    <p:sldId id="639" r:id="rId52"/>
    <p:sldId id="62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39652B-F85A-A163-EFD0-92F111D90337}" name="Maeve Flanagan" initials="MF" userId="S::maeve.flanagan@ie.ey.com::d858f9f4-b8c1-4d75-a05b-0bd64d378ea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hn Kearney (NCSE)" initials="JK(" lastIdx="4" clrIdx="0">
    <p:extLst>
      <p:ext uri="{19B8F6BF-5375-455C-9EA6-DF929625EA0E}">
        <p15:presenceInfo xmlns:p15="http://schemas.microsoft.com/office/powerpoint/2012/main" userId="John Kearney (NC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3F9"/>
    <a:srgbClr val="08A2CA"/>
    <a:srgbClr val="DC8633"/>
    <a:srgbClr val="D2D2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49C35-E12B-4583-9DFF-3E4DC9D2073D}" v="4" dt="2023-10-18T15:24:28.3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00" autoAdjust="0"/>
    <p:restoredTop sz="94826" autoAdjust="0"/>
  </p:normalViewPr>
  <p:slideViewPr>
    <p:cSldViewPr snapToGrid="0">
      <p:cViewPr varScale="1">
        <p:scale>
          <a:sx n="44" d="100"/>
          <a:sy n="44" d="100"/>
        </p:scale>
        <p:origin x="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6-25T22:47:53.892" idx="4">
    <p:pos x="10" y="10"/>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7AAAED-7A92-41AE-A573-4426169FBE8B}" type="doc">
      <dgm:prSet loTypeId="urn:microsoft.com/office/officeart/2005/8/layout/radial5" loCatId="relationship" qsTypeId="urn:microsoft.com/office/officeart/2005/8/quickstyle/simple5" qsCatId="simple" csTypeId="urn:microsoft.com/office/officeart/2005/8/colors/accent2_4" csCatId="accent2" phldr="1"/>
      <dgm:spPr/>
      <dgm:t>
        <a:bodyPr/>
        <a:lstStyle/>
        <a:p>
          <a:endParaRPr lang="en-US"/>
        </a:p>
      </dgm:t>
    </dgm:pt>
    <dgm:pt modelId="{85140FA4-F164-4292-9CB5-D76726AC9F9F}">
      <dgm:prSet phldrT="[Text]"/>
      <dgm:spPr/>
      <dgm:t>
        <a:bodyPr/>
        <a:lstStyle/>
        <a:p>
          <a:r>
            <a:rPr lang="en-US" dirty="0"/>
            <a:t>Student</a:t>
          </a:r>
        </a:p>
      </dgm:t>
    </dgm:pt>
    <dgm:pt modelId="{AADA2275-770C-4D9D-8EBE-B672A1AB078A}" type="parTrans" cxnId="{B127339D-F758-49BD-91C8-408778E12E6E}">
      <dgm:prSet/>
      <dgm:spPr/>
      <dgm:t>
        <a:bodyPr/>
        <a:lstStyle/>
        <a:p>
          <a:endParaRPr lang="en-US"/>
        </a:p>
      </dgm:t>
    </dgm:pt>
    <dgm:pt modelId="{A4B8975B-8BFD-4CA6-BAAF-6D27D57F47B4}" type="sibTrans" cxnId="{B127339D-F758-49BD-91C8-408778E12E6E}">
      <dgm:prSet/>
      <dgm:spPr/>
      <dgm:t>
        <a:bodyPr/>
        <a:lstStyle/>
        <a:p>
          <a:endParaRPr lang="en-US"/>
        </a:p>
      </dgm:t>
    </dgm:pt>
    <dgm:pt modelId="{E6D203FE-5FE1-46BF-947D-B6000DD4B5C4}">
      <dgm:prSet phldrT="[Text]"/>
      <dgm:spPr/>
      <dgm:t>
        <a:bodyPr/>
        <a:lstStyle/>
        <a:p>
          <a:r>
            <a:rPr lang="en-US" dirty="0"/>
            <a:t>Sensory</a:t>
          </a:r>
        </a:p>
      </dgm:t>
    </dgm:pt>
    <dgm:pt modelId="{93CF1A9A-178C-47DA-AED6-11EB671BB7B3}" type="parTrans" cxnId="{9EE2C52A-5BB8-4698-9FE7-7198FF5A0E72}">
      <dgm:prSet/>
      <dgm:spPr/>
      <dgm:t>
        <a:bodyPr/>
        <a:lstStyle/>
        <a:p>
          <a:endParaRPr lang="en-US" dirty="0"/>
        </a:p>
      </dgm:t>
    </dgm:pt>
    <dgm:pt modelId="{EAD28B17-3742-4FB9-AFCB-47E814FCADDD}" type="sibTrans" cxnId="{9EE2C52A-5BB8-4698-9FE7-7198FF5A0E72}">
      <dgm:prSet/>
      <dgm:spPr/>
      <dgm:t>
        <a:bodyPr/>
        <a:lstStyle/>
        <a:p>
          <a:endParaRPr lang="en-US"/>
        </a:p>
      </dgm:t>
    </dgm:pt>
    <dgm:pt modelId="{BD96CE91-374F-4CE0-9832-3EF18010077A}">
      <dgm:prSet phldrT="[Text]"/>
      <dgm:spPr>
        <a:solidFill>
          <a:srgbClr val="C00000"/>
        </a:solidFill>
      </dgm:spPr>
      <dgm:t>
        <a:bodyPr/>
        <a:lstStyle/>
        <a:p>
          <a:r>
            <a:rPr lang="en-US" dirty="0"/>
            <a:t>National </a:t>
          </a:r>
        </a:p>
        <a:p>
          <a:r>
            <a:rPr lang="en-US" dirty="0"/>
            <a:t>Teams</a:t>
          </a:r>
        </a:p>
      </dgm:t>
    </dgm:pt>
    <dgm:pt modelId="{1D37B581-32EC-4AF2-9B15-8DDA1DF0FDCE}" type="parTrans" cxnId="{F4A7C758-3419-4604-9482-D137C9653916}">
      <dgm:prSet/>
      <dgm:spPr/>
      <dgm:t>
        <a:bodyPr/>
        <a:lstStyle/>
        <a:p>
          <a:endParaRPr lang="en-US"/>
        </a:p>
      </dgm:t>
    </dgm:pt>
    <dgm:pt modelId="{D64B8624-FF8C-49C9-84BB-FFBA810697B1}" type="sibTrans" cxnId="{F4A7C758-3419-4604-9482-D137C9653916}">
      <dgm:prSet/>
      <dgm:spPr/>
      <dgm:t>
        <a:bodyPr/>
        <a:lstStyle/>
        <a:p>
          <a:endParaRPr lang="en-US"/>
        </a:p>
      </dgm:t>
    </dgm:pt>
    <dgm:pt modelId="{F5C3610A-1B87-4F27-9407-6BB91337BC48}">
      <dgm:prSet phldrT="[Text]"/>
      <dgm:spPr/>
      <dgm:t>
        <a:bodyPr/>
        <a:lstStyle/>
        <a:p>
          <a:r>
            <a:rPr lang="en-US" dirty="0"/>
            <a:t>Therapy</a:t>
          </a:r>
        </a:p>
      </dgm:t>
    </dgm:pt>
    <dgm:pt modelId="{AFF5E83D-399D-45E0-9231-762ED15C50A7}" type="parTrans" cxnId="{9DC84262-B7CF-4021-B875-EA0E72B90CA8}">
      <dgm:prSet/>
      <dgm:spPr/>
      <dgm:t>
        <a:bodyPr/>
        <a:lstStyle/>
        <a:p>
          <a:endParaRPr lang="en-US"/>
        </a:p>
      </dgm:t>
    </dgm:pt>
    <dgm:pt modelId="{F0AC4B42-192F-412D-8F8D-F5B55BD40410}" type="sibTrans" cxnId="{9DC84262-B7CF-4021-B875-EA0E72B90CA8}">
      <dgm:prSet/>
      <dgm:spPr/>
      <dgm:t>
        <a:bodyPr/>
        <a:lstStyle/>
        <a:p>
          <a:endParaRPr lang="en-US"/>
        </a:p>
      </dgm:t>
    </dgm:pt>
    <dgm:pt modelId="{9E5A67C0-6D83-41C5-AE3A-EC7B7B1DE51F}">
      <dgm:prSet phldrT="[Text]"/>
      <dgm:spPr/>
      <dgm:t>
        <a:bodyPr/>
        <a:lstStyle/>
        <a:p>
          <a:r>
            <a:rPr lang="en-US" dirty="0"/>
            <a:t>Curriculum</a:t>
          </a:r>
        </a:p>
      </dgm:t>
    </dgm:pt>
    <dgm:pt modelId="{794BE5CB-3CC0-4850-908F-D8EB8D50E3E8}" type="parTrans" cxnId="{488B1ACA-1AC9-419C-AF3B-6488096FE803}">
      <dgm:prSet/>
      <dgm:spPr/>
      <dgm:t>
        <a:bodyPr/>
        <a:lstStyle/>
        <a:p>
          <a:endParaRPr lang="en-US"/>
        </a:p>
      </dgm:t>
    </dgm:pt>
    <dgm:pt modelId="{E7C61D7B-C74F-4C08-87E2-4473C6635A88}" type="sibTrans" cxnId="{488B1ACA-1AC9-419C-AF3B-6488096FE803}">
      <dgm:prSet/>
      <dgm:spPr/>
      <dgm:t>
        <a:bodyPr/>
        <a:lstStyle/>
        <a:p>
          <a:endParaRPr lang="en-US"/>
        </a:p>
      </dgm:t>
    </dgm:pt>
    <dgm:pt modelId="{BA96F1CB-A911-45EE-AE98-13E0486E8E97}">
      <dgm:prSet phldrT="[Text]"/>
      <dgm:spPr/>
      <dgm:t>
        <a:bodyPr/>
        <a:lstStyle/>
        <a:p>
          <a:r>
            <a:rPr lang="en-US" dirty="0"/>
            <a:t>TPL and PD</a:t>
          </a:r>
        </a:p>
      </dgm:t>
    </dgm:pt>
    <dgm:pt modelId="{C3D64C31-56F1-4210-9B05-809832F140D2}" type="parTrans" cxnId="{70E3567A-E736-4942-870D-2120730C90A1}">
      <dgm:prSet/>
      <dgm:spPr/>
      <dgm:t>
        <a:bodyPr/>
        <a:lstStyle/>
        <a:p>
          <a:endParaRPr lang="en-US" dirty="0"/>
        </a:p>
      </dgm:t>
    </dgm:pt>
    <dgm:pt modelId="{E2E07435-6CE7-441D-839B-7B067D27A1D3}" type="sibTrans" cxnId="{70E3567A-E736-4942-870D-2120730C90A1}">
      <dgm:prSet/>
      <dgm:spPr/>
      <dgm:t>
        <a:bodyPr/>
        <a:lstStyle/>
        <a:p>
          <a:endParaRPr lang="en-US"/>
        </a:p>
      </dgm:t>
    </dgm:pt>
    <dgm:pt modelId="{5C8B3B34-8083-4863-B583-775D34BF8DF0}">
      <dgm:prSet phldrT="[Text]"/>
      <dgm:spPr/>
      <dgm:t>
        <a:bodyPr/>
        <a:lstStyle/>
        <a:p>
          <a:r>
            <a:rPr lang="en-US" dirty="0"/>
            <a:t>Autism and </a:t>
          </a:r>
          <a:r>
            <a:rPr lang="en-US" dirty="0" err="1"/>
            <a:t>Behaviour</a:t>
          </a:r>
          <a:endParaRPr lang="en-US" dirty="0"/>
        </a:p>
      </dgm:t>
    </dgm:pt>
    <dgm:pt modelId="{8CA1A5AE-E1C5-43BD-BB43-6BB3240DBE7B}" type="parTrans" cxnId="{D5488B88-1867-4DDD-800C-6BD3D416529B}">
      <dgm:prSet/>
      <dgm:spPr/>
      <dgm:t>
        <a:bodyPr/>
        <a:lstStyle/>
        <a:p>
          <a:endParaRPr lang="en-US" dirty="0"/>
        </a:p>
      </dgm:t>
    </dgm:pt>
    <dgm:pt modelId="{953914FC-C1DE-460C-9644-AE7D4B2ABCFF}" type="sibTrans" cxnId="{D5488B88-1867-4DDD-800C-6BD3D416529B}">
      <dgm:prSet/>
      <dgm:spPr/>
      <dgm:t>
        <a:bodyPr/>
        <a:lstStyle/>
        <a:p>
          <a:endParaRPr lang="en-US"/>
        </a:p>
      </dgm:t>
    </dgm:pt>
    <dgm:pt modelId="{17BCC71C-2621-42BE-BD9B-333A7E5529DA}" type="pres">
      <dgm:prSet presAssocID="{267AAAED-7A92-41AE-A573-4426169FBE8B}" presName="Name0" presStyleCnt="0">
        <dgm:presLayoutVars>
          <dgm:chMax val="1"/>
          <dgm:dir/>
          <dgm:animLvl val="ctr"/>
          <dgm:resizeHandles val="exact"/>
        </dgm:presLayoutVars>
      </dgm:prSet>
      <dgm:spPr/>
    </dgm:pt>
    <dgm:pt modelId="{CD3FA8B8-A262-41F6-B96B-8CAFC4AA20BF}" type="pres">
      <dgm:prSet presAssocID="{85140FA4-F164-4292-9CB5-D76726AC9F9F}" presName="centerShape" presStyleLbl="node0" presStyleIdx="0" presStyleCnt="1"/>
      <dgm:spPr/>
    </dgm:pt>
    <dgm:pt modelId="{35570353-241D-428A-9803-A4A9A471B43A}" type="pres">
      <dgm:prSet presAssocID="{93CF1A9A-178C-47DA-AED6-11EB671BB7B3}" presName="parTrans" presStyleLbl="sibTrans2D1" presStyleIdx="0" presStyleCnt="6" custAng="10800000" custLinFactNeighborX="0"/>
      <dgm:spPr/>
    </dgm:pt>
    <dgm:pt modelId="{0C9090B8-763A-40EE-BE43-E29CF00BAD43}" type="pres">
      <dgm:prSet presAssocID="{93CF1A9A-178C-47DA-AED6-11EB671BB7B3}" presName="connectorText" presStyleLbl="sibTrans2D1" presStyleIdx="0" presStyleCnt="6"/>
      <dgm:spPr/>
    </dgm:pt>
    <dgm:pt modelId="{A92F387A-2474-4E68-B01C-E9F4F2B1A238}" type="pres">
      <dgm:prSet presAssocID="{E6D203FE-5FE1-46BF-947D-B6000DD4B5C4}" presName="node" presStyleLbl="node1" presStyleIdx="0" presStyleCnt="6" custRadScaleRad="92275" custRadScaleInc="4449">
        <dgm:presLayoutVars>
          <dgm:bulletEnabled val="1"/>
        </dgm:presLayoutVars>
      </dgm:prSet>
      <dgm:spPr/>
    </dgm:pt>
    <dgm:pt modelId="{C8D323D1-1E56-493F-8833-C798AEC6744E}" type="pres">
      <dgm:prSet presAssocID="{C3D64C31-56F1-4210-9B05-809832F140D2}" presName="parTrans" presStyleLbl="sibTrans2D1" presStyleIdx="1" presStyleCnt="6" custAng="10455471"/>
      <dgm:spPr/>
    </dgm:pt>
    <dgm:pt modelId="{56EC2989-9F10-40A7-8246-A78B8EB2023D}" type="pres">
      <dgm:prSet presAssocID="{C3D64C31-56F1-4210-9B05-809832F140D2}" presName="connectorText" presStyleLbl="sibTrans2D1" presStyleIdx="1" presStyleCnt="6"/>
      <dgm:spPr/>
    </dgm:pt>
    <dgm:pt modelId="{AC2BF1FF-39FF-41A6-BF8B-65AF2475A604}" type="pres">
      <dgm:prSet presAssocID="{BA96F1CB-A911-45EE-AE98-13E0486E8E97}" presName="node" presStyleLbl="node1" presStyleIdx="1" presStyleCnt="6">
        <dgm:presLayoutVars>
          <dgm:bulletEnabled val="1"/>
        </dgm:presLayoutVars>
      </dgm:prSet>
      <dgm:spPr/>
    </dgm:pt>
    <dgm:pt modelId="{24A7BD87-3E9F-49E0-BEF6-A95007C0FBE2}" type="pres">
      <dgm:prSet presAssocID="{8CA1A5AE-E1C5-43BD-BB43-6BB3240DBE7B}" presName="parTrans" presStyleLbl="sibTrans2D1" presStyleIdx="2" presStyleCnt="6" custAng="10786692"/>
      <dgm:spPr/>
    </dgm:pt>
    <dgm:pt modelId="{09EAF918-5329-4B53-B4DB-7365F8119986}" type="pres">
      <dgm:prSet presAssocID="{8CA1A5AE-E1C5-43BD-BB43-6BB3240DBE7B}" presName="connectorText" presStyleLbl="sibTrans2D1" presStyleIdx="2" presStyleCnt="6"/>
      <dgm:spPr/>
    </dgm:pt>
    <dgm:pt modelId="{FA41DE0E-47E6-4E3D-8E8C-9883801F82C7}" type="pres">
      <dgm:prSet presAssocID="{5C8B3B34-8083-4863-B583-775D34BF8DF0}" presName="node" presStyleLbl="node1" presStyleIdx="2" presStyleCnt="6">
        <dgm:presLayoutVars>
          <dgm:bulletEnabled val="1"/>
        </dgm:presLayoutVars>
      </dgm:prSet>
      <dgm:spPr/>
    </dgm:pt>
    <dgm:pt modelId="{9B365F20-DE24-4320-A3E5-4113A1A8D9C7}" type="pres">
      <dgm:prSet presAssocID="{1D37B581-32EC-4AF2-9B15-8DDA1DF0FDCE}" presName="parTrans" presStyleLbl="sibTrans2D1" presStyleIdx="3" presStyleCnt="6" custAng="10815012"/>
      <dgm:spPr/>
    </dgm:pt>
    <dgm:pt modelId="{ADB401DE-4BC1-4D69-AA49-E6222EB4A347}" type="pres">
      <dgm:prSet presAssocID="{1D37B581-32EC-4AF2-9B15-8DDA1DF0FDCE}" presName="connectorText" presStyleLbl="sibTrans2D1" presStyleIdx="3" presStyleCnt="6"/>
      <dgm:spPr/>
    </dgm:pt>
    <dgm:pt modelId="{13FDC100-8F7B-4BD0-9456-5C9F48115EA2}" type="pres">
      <dgm:prSet presAssocID="{BD96CE91-374F-4CE0-9832-3EF18010077A}" presName="node" presStyleLbl="node1" presStyleIdx="3" presStyleCnt="6" custScaleX="105407" custRadScaleRad="95415" custRadScaleInc="-834">
        <dgm:presLayoutVars>
          <dgm:bulletEnabled val="1"/>
        </dgm:presLayoutVars>
      </dgm:prSet>
      <dgm:spPr/>
    </dgm:pt>
    <dgm:pt modelId="{CFC406E8-435E-4526-9C8E-D66C934B09B7}" type="pres">
      <dgm:prSet presAssocID="{AFF5E83D-399D-45E0-9231-762ED15C50A7}" presName="parTrans" presStyleLbl="sibTrans2D1" presStyleIdx="4" presStyleCnt="6" custAng="10560342"/>
      <dgm:spPr/>
    </dgm:pt>
    <dgm:pt modelId="{4809A1F8-42B9-4779-9445-B09F8C4355D0}" type="pres">
      <dgm:prSet presAssocID="{AFF5E83D-399D-45E0-9231-762ED15C50A7}" presName="connectorText" presStyleLbl="sibTrans2D1" presStyleIdx="4" presStyleCnt="6"/>
      <dgm:spPr/>
    </dgm:pt>
    <dgm:pt modelId="{DF661F0D-B84E-4979-98EE-FB5993FFBD89}" type="pres">
      <dgm:prSet presAssocID="{F5C3610A-1B87-4F27-9407-6BB91337BC48}" presName="node" presStyleLbl="node1" presStyleIdx="4" presStyleCnt="6">
        <dgm:presLayoutVars>
          <dgm:bulletEnabled val="1"/>
        </dgm:presLayoutVars>
      </dgm:prSet>
      <dgm:spPr/>
    </dgm:pt>
    <dgm:pt modelId="{0F3F664B-44E2-4687-93E2-290EF7F1D4F8}" type="pres">
      <dgm:prSet presAssocID="{794BE5CB-3CC0-4850-908F-D8EB8D50E3E8}" presName="parTrans" presStyleLbl="sibTrans2D1" presStyleIdx="5" presStyleCnt="6" custAng="10947704" custLinFactNeighborY="-5148"/>
      <dgm:spPr/>
    </dgm:pt>
    <dgm:pt modelId="{6D84F32F-DC2B-441E-8D11-98A875E08DE2}" type="pres">
      <dgm:prSet presAssocID="{794BE5CB-3CC0-4850-908F-D8EB8D50E3E8}" presName="connectorText" presStyleLbl="sibTrans2D1" presStyleIdx="5" presStyleCnt="6"/>
      <dgm:spPr/>
    </dgm:pt>
    <dgm:pt modelId="{B6B9966B-C99F-4549-BDED-B28073FE8E0C}" type="pres">
      <dgm:prSet presAssocID="{9E5A67C0-6D83-41C5-AE3A-EC7B7B1DE51F}" presName="node" presStyleLbl="node1" presStyleIdx="5" presStyleCnt="6">
        <dgm:presLayoutVars>
          <dgm:bulletEnabled val="1"/>
        </dgm:presLayoutVars>
      </dgm:prSet>
      <dgm:spPr/>
    </dgm:pt>
  </dgm:ptLst>
  <dgm:cxnLst>
    <dgm:cxn modelId="{63690600-09B9-4D68-A76E-A6E847E8B7E4}" type="presOf" srcId="{BA96F1CB-A911-45EE-AE98-13E0486E8E97}" destId="{AC2BF1FF-39FF-41A6-BF8B-65AF2475A604}" srcOrd="0" destOrd="0" presId="urn:microsoft.com/office/officeart/2005/8/layout/radial5"/>
    <dgm:cxn modelId="{3E36BC13-E825-4916-A878-2A119D59D603}" type="presOf" srcId="{1D37B581-32EC-4AF2-9B15-8DDA1DF0FDCE}" destId="{ADB401DE-4BC1-4D69-AA49-E6222EB4A347}" srcOrd="1" destOrd="0" presId="urn:microsoft.com/office/officeart/2005/8/layout/radial5"/>
    <dgm:cxn modelId="{E1B35923-59B0-4F12-BF25-25231B629023}" type="presOf" srcId="{93CF1A9A-178C-47DA-AED6-11EB671BB7B3}" destId="{0C9090B8-763A-40EE-BE43-E29CF00BAD43}" srcOrd="1" destOrd="0" presId="urn:microsoft.com/office/officeart/2005/8/layout/radial5"/>
    <dgm:cxn modelId="{A7765425-881D-4B6E-ABDC-A74668AEEE17}" type="presOf" srcId="{93CF1A9A-178C-47DA-AED6-11EB671BB7B3}" destId="{35570353-241D-428A-9803-A4A9A471B43A}" srcOrd="0" destOrd="0" presId="urn:microsoft.com/office/officeart/2005/8/layout/radial5"/>
    <dgm:cxn modelId="{7C596B29-57CB-494C-8348-02897A650D31}" type="presOf" srcId="{E6D203FE-5FE1-46BF-947D-B6000DD4B5C4}" destId="{A92F387A-2474-4E68-B01C-E9F4F2B1A238}" srcOrd="0" destOrd="0" presId="urn:microsoft.com/office/officeart/2005/8/layout/radial5"/>
    <dgm:cxn modelId="{9EE2C52A-5BB8-4698-9FE7-7198FF5A0E72}" srcId="{85140FA4-F164-4292-9CB5-D76726AC9F9F}" destId="{E6D203FE-5FE1-46BF-947D-B6000DD4B5C4}" srcOrd="0" destOrd="0" parTransId="{93CF1A9A-178C-47DA-AED6-11EB671BB7B3}" sibTransId="{EAD28B17-3742-4FB9-AFCB-47E814FCADDD}"/>
    <dgm:cxn modelId="{358F1F34-72D3-4105-9961-66F94106B112}" type="presOf" srcId="{8CA1A5AE-E1C5-43BD-BB43-6BB3240DBE7B}" destId="{09EAF918-5329-4B53-B4DB-7365F8119986}" srcOrd="1" destOrd="0" presId="urn:microsoft.com/office/officeart/2005/8/layout/radial5"/>
    <dgm:cxn modelId="{D82AA436-5522-4DD6-B6AB-E938587D5A8A}" type="presOf" srcId="{AFF5E83D-399D-45E0-9231-762ED15C50A7}" destId="{4809A1F8-42B9-4779-9445-B09F8C4355D0}" srcOrd="1" destOrd="0" presId="urn:microsoft.com/office/officeart/2005/8/layout/radial5"/>
    <dgm:cxn modelId="{45428338-0716-411A-BAB1-98A6562CBA00}" type="presOf" srcId="{BD96CE91-374F-4CE0-9832-3EF18010077A}" destId="{13FDC100-8F7B-4BD0-9456-5C9F48115EA2}" srcOrd="0" destOrd="0" presId="urn:microsoft.com/office/officeart/2005/8/layout/radial5"/>
    <dgm:cxn modelId="{9DC84262-B7CF-4021-B875-EA0E72B90CA8}" srcId="{85140FA4-F164-4292-9CB5-D76726AC9F9F}" destId="{F5C3610A-1B87-4F27-9407-6BB91337BC48}" srcOrd="4" destOrd="0" parTransId="{AFF5E83D-399D-45E0-9231-762ED15C50A7}" sibTransId="{F0AC4B42-192F-412D-8F8D-F5B55BD40410}"/>
    <dgm:cxn modelId="{B564796C-DCDA-41D8-AB4F-A66275CAB3F1}" type="presOf" srcId="{9E5A67C0-6D83-41C5-AE3A-EC7B7B1DE51F}" destId="{B6B9966B-C99F-4549-BDED-B28073FE8E0C}" srcOrd="0" destOrd="0" presId="urn:microsoft.com/office/officeart/2005/8/layout/radial5"/>
    <dgm:cxn modelId="{6FF91272-05FA-4427-9EB9-8CC40F93E47B}" type="presOf" srcId="{5C8B3B34-8083-4863-B583-775D34BF8DF0}" destId="{FA41DE0E-47E6-4E3D-8E8C-9883801F82C7}" srcOrd="0" destOrd="0" presId="urn:microsoft.com/office/officeart/2005/8/layout/radial5"/>
    <dgm:cxn modelId="{F4A7C758-3419-4604-9482-D137C9653916}" srcId="{85140FA4-F164-4292-9CB5-D76726AC9F9F}" destId="{BD96CE91-374F-4CE0-9832-3EF18010077A}" srcOrd="3" destOrd="0" parTransId="{1D37B581-32EC-4AF2-9B15-8DDA1DF0FDCE}" sibTransId="{D64B8624-FF8C-49C9-84BB-FFBA810697B1}"/>
    <dgm:cxn modelId="{70E3567A-E736-4942-870D-2120730C90A1}" srcId="{85140FA4-F164-4292-9CB5-D76726AC9F9F}" destId="{BA96F1CB-A911-45EE-AE98-13E0486E8E97}" srcOrd="1" destOrd="0" parTransId="{C3D64C31-56F1-4210-9B05-809832F140D2}" sibTransId="{E2E07435-6CE7-441D-839B-7B067D27A1D3}"/>
    <dgm:cxn modelId="{D5488B88-1867-4DDD-800C-6BD3D416529B}" srcId="{85140FA4-F164-4292-9CB5-D76726AC9F9F}" destId="{5C8B3B34-8083-4863-B583-775D34BF8DF0}" srcOrd="2" destOrd="0" parTransId="{8CA1A5AE-E1C5-43BD-BB43-6BB3240DBE7B}" sibTransId="{953914FC-C1DE-460C-9644-AE7D4B2ABCFF}"/>
    <dgm:cxn modelId="{C881309A-C557-432E-8610-A896FCFF9FDB}" type="presOf" srcId="{794BE5CB-3CC0-4850-908F-D8EB8D50E3E8}" destId="{6D84F32F-DC2B-441E-8D11-98A875E08DE2}" srcOrd="1" destOrd="0" presId="urn:microsoft.com/office/officeart/2005/8/layout/radial5"/>
    <dgm:cxn modelId="{B127339D-F758-49BD-91C8-408778E12E6E}" srcId="{267AAAED-7A92-41AE-A573-4426169FBE8B}" destId="{85140FA4-F164-4292-9CB5-D76726AC9F9F}" srcOrd="0" destOrd="0" parTransId="{AADA2275-770C-4D9D-8EBE-B672A1AB078A}" sibTransId="{A4B8975B-8BFD-4CA6-BAAF-6D27D57F47B4}"/>
    <dgm:cxn modelId="{F0710CA6-20FF-42C7-BAAB-245D444AD7BF}" type="presOf" srcId="{1D37B581-32EC-4AF2-9B15-8DDA1DF0FDCE}" destId="{9B365F20-DE24-4320-A3E5-4113A1A8D9C7}" srcOrd="0" destOrd="0" presId="urn:microsoft.com/office/officeart/2005/8/layout/radial5"/>
    <dgm:cxn modelId="{79A75AB7-2B0C-420B-A048-914567ED0EA9}" type="presOf" srcId="{F5C3610A-1B87-4F27-9407-6BB91337BC48}" destId="{DF661F0D-B84E-4979-98EE-FB5993FFBD89}" srcOrd="0" destOrd="0" presId="urn:microsoft.com/office/officeart/2005/8/layout/radial5"/>
    <dgm:cxn modelId="{51BB75C5-F312-4492-830F-F75E78165B50}" type="presOf" srcId="{8CA1A5AE-E1C5-43BD-BB43-6BB3240DBE7B}" destId="{24A7BD87-3E9F-49E0-BEF6-A95007C0FBE2}" srcOrd="0" destOrd="0" presId="urn:microsoft.com/office/officeart/2005/8/layout/radial5"/>
    <dgm:cxn modelId="{488B1ACA-1AC9-419C-AF3B-6488096FE803}" srcId="{85140FA4-F164-4292-9CB5-D76726AC9F9F}" destId="{9E5A67C0-6D83-41C5-AE3A-EC7B7B1DE51F}" srcOrd="5" destOrd="0" parTransId="{794BE5CB-3CC0-4850-908F-D8EB8D50E3E8}" sibTransId="{E7C61D7B-C74F-4C08-87E2-4473C6635A88}"/>
    <dgm:cxn modelId="{AEF944D6-3D1B-45F5-8FCD-50B68CC39D33}" type="presOf" srcId="{C3D64C31-56F1-4210-9B05-809832F140D2}" destId="{56EC2989-9F10-40A7-8246-A78B8EB2023D}" srcOrd="1" destOrd="0" presId="urn:microsoft.com/office/officeart/2005/8/layout/radial5"/>
    <dgm:cxn modelId="{AAD4EED6-D999-4799-98FE-AC5A76C6B2AE}" type="presOf" srcId="{85140FA4-F164-4292-9CB5-D76726AC9F9F}" destId="{CD3FA8B8-A262-41F6-B96B-8CAFC4AA20BF}" srcOrd="0" destOrd="0" presId="urn:microsoft.com/office/officeart/2005/8/layout/radial5"/>
    <dgm:cxn modelId="{7BA040D7-2D45-4A9B-8AC3-789706688B81}" type="presOf" srcId="{267AAAED-7A92-41AE-A573-4426169FBE8B}" destId="{17BCC71C-2621-42BE-BD9B-333A7E5529DA}" srcOrd="0" destOrd="0" presId="urn:microsoft.com/office/officeart/2005/8/layout/radial5"/>
    <dgm:cxn modelId="{656CE8E1-0733-4F2B-8D4F-A5892E3CD7A5}" type="presOf" srcId="{794BE5CB-3CC0-4850-908F-D8EB8D50E3E8}" destId="{0F3F664B-44E2-4687-93E2-290EF7F1D4F8}" srcOrd="0" destOrd="0" presId="urn:microsoft.com/office/officeart/2005/8/layout/radial5"/>
    <dgm:cxn modelId="{D392E0EF-2701-481F-85EA-C77057252831}" type="presOf" srcId="{AFF5E83D-399D-45E0-9231-762ED15C50A7}" destId="{CFC406E8-435E-4526-9C8E-D66C934B09B7}" srcOrd="0" destOrd="0" presId="urn:microsoft.com/office/officeart/2005/8/layout/radial5"/>
    <dgm:cxn modelId="{111D4DF2-5C68-4462-99DD-94F7C307FC93}" type="presOf" srcId="{C3D64C31-56F1-4210-9B05-809832F140D2}" destId="{C8D323D1-1E56-493F-8833-C798AEC6744E}" srcOrd="0" destOrd="0" presId="urn:microsoft.com/office/officeart/2005/8/layout/radial5"/>
    <dgm:cxn modelId="{40747CBD-18B6-4E36-A37B-C11067838374}" type="presParOf" srcId="{17BCC71C-2621-42BE-BD9B-333A7E5529DA}" destId="{CD3FA8B8-A262-41F6-B96B-8CAFC4AA20BF}" srcOrd="0" destOrd="0" presId="urn:microsoft.com/office/officeart/2005/8/layout/radial5"/>
    <dgm:cxn modelId="{4D92A47C-25F4-4D83-9263-231046175D18}" type="presParOf" srcId="{17BCC71C-2621-42BE-BD9B-333A7E5529DA}" destId="{35570353-241D-428A-9803-A4A9A471B43A}" srcOrd="1" destOrd="0" presId="urn:microsoft.com/office/officeart/2005/8/layout/radial5"/>
    <dgm:cxn modelId="{785BACE0-5463-48C2-A665-CA9F495B9C0A}" type="presParOf" srcId="{35570353-241D-428A-9803-A4A9A471B43A}" destId="{0C9090B8-763A-40EE-BE43-E29CF00BAD43}" srcOrd="0" destOrd="0" presId="urn:microsoft.com/office/officeart/2005/8/layout/radial5"/>
    <dgm:cxn modelId="{7C6A6726-CC5E-4584-957B-3EAAE3566AB2}" type="presParOf" srcId="{17BCC71C-2621-42BE-BD9B-333A7E5529DA}" destId="{A92F387A-2474-4E68-B01C-E9F4F2B1A238}" srcOrd="2" destOrd="0" presId="urn:microsoft.com/office/officeart/2005/8/layout/radial5"/>
    <dgm:cxn modelId="{AB585725-D74A-425E-9D29-DA2BBB6FC982}" type="presParOf" srcId="{17BCC71C-2621-42BE-BD9B-333A7E5529DA}" destId="{C8D323D1-1E56-493F-8833-C798AEC6744E}" srcOrd="3" destOrd="0" presId="urn:microsoft.com/office/officeart/2005/8/layout/radial5"/>
    <dgm:cxn modelId="{A551F2CB-0509-4779-826B-2B4AEFEA40CA}" type="presParOf" srcId="{C8D323D1-1E56-493F-8833-C798AEC6744E}" destId="{56EC2989-9F10-40A7-8246-A78B8EB2023D}" srcOrd="0" destOrd="0" presId="urn:microsoft.com/office/officeart/2005/8/layout/radial5"/>
    <dgm:cxn modelId="{86FEB6F9-4F36-447E-94CD-6492A805F2D8}" type="presParOf" srcId="{17BCC71C-2621-42BE-BD9B-333A7E5529DA}" destId="{AC2BF1FF-39FF-41A6-BF8B-65AF2475A604}" srcOrd="4" destOrd="0" presId="urn:microsoft.com/office/officeart/2005/8/layout/radial5"/>
    <dgm:cxn modelId="{B73AAD83-BD97-48B6-82CD-228CCDEFE3CB}" type="presParOf" srcId="{17BCC71C-2621-42BE-BD9B-333A7E5529DA}" destId="{24A7BD87-3E9F-49E0-BEF6-A95007C0FBE2}" srcOrd="5" destOrd="0" presId="urn:microsoft.com/office/officeart/2005/8/layout/radial5"/>
    <dgm:cxn modelId="{5DD32661-D5F7-49CA-97D7-27A6D99E9798}" type="presParOf" srcId="{24A7BD87-3E9F-49E0-BEF6-A95007C0FBE2}" destId="{09EAF918-5329-4B53-B4DB-7365F8119986}" srcOrd="0" destOrd="0" presId="urn:microsoft.com/office/officeart/2005/8/layout/radial5"/>
    <dgm:cxn modelId="{DFE86B1F-BFC3-42F2-A0B3-FF5D25D7F21C}" type="presParOf" srcId="{17BCC71C-2621-42BE-BD9B-333A7E5529DA}" destId="{FA41DE0E-47E6-4E3D-8E8C-9883801F82C7}" srcOrd="6" destOrd="0" presId="urn:microsoft.com/office/officeart/2005/8/layout/radial5"/>
    <dgm:cxn modelId="{81FFD8D0-8593-450E-84F2-B9DF4EA032BA}" type="presParOf" srcId="{17BCC71C-2621-42BE-BD9B-333A7E5529DA}" destId="{9B365F20-DE24-4320-A3E5-4113A1A8D9C7}" srcOrd="7" destOrd="0" presId="urn:microsoft.com/office/officeart/2005/8/layout/radial5"/>
    <dgm:cxn modelId="{B2223357-1DE0-484B-9A89-CD3ED9BFF74F}" type="presParOf" srcId="{9B365F20-DE24-4320-A3E5-4113A1A8D9C7}" destId="{ADB401DE-4BC1-4D69-AA49-E6222EB4A347}" srcOrd="0" destOrd="0" presId="urn:microsoft.com/office/officeart/2005/8/layout/radial5"/>
    <dgm:cxn modelId="{8996D580-B614-4D96-A054-99439FB04CA4}" type="presParOf" srcId="{17BCC71C-2621-42BE-BD9B-333A7E5529DA}" destId="{13FDC100-8F7B-4BD0-9456-5C9F48115EA2}" srcOrd="8" destOrd="0" presId="urn:microsoft.com/office/officeart/2005/8/layout/radial5"/>
    <dgm:cxn modelId="{C5F5307C-F015-4B0F-A884-F139A69264B9}" type="presParOf" srcId="{17BCC71C-2621-42BE-BD9B-333A7E5529DA}" destId="{CFC406E8-435E-4526-9C8E-D66C934B09B7}" srcOrd="9" destOrd="0" presId="urn:microsoft.com/office/officeart/2005/8/layout/radial5"/>
    <dgm:cxn modelId="{12E2BEEC-254F-4987-9CFB-5844A6BCEFC4}" type="presParOf" srcId="{CFC406E8-435E-4526-9C8E-D66C934B09B7}" destId="{4809A1F8-42B9-4779-9445-B09F8C4355D0}" srcOrd="0" destOrd="0" presId="urn:microsoft.com/office/officeart/2005/8/layout/radial5"/>
    <dgm:cxn modelId="{0CD18187-E329-4A53-8E42-C382B3DC8352}" type="presParOf" srcId="{17BCC71C-2621-42BE-BD9B-333A7E5529DA}" destId="{DF661F0D-B84E-4979-98EE-FB5993FFBD89}" srcOrd="10" destOrd="0" presId="urn:microsoft.com/office/officeart/2005/8/layout/radial5"/>
    <dgm:cxn modelId="{EACAA311-D878-478D-BBFC-7BE6B9F0302E}" type="presParOf" srcId="{17BCC71C-2621-42BE-BD9B-333A7E5529DA}" destId="{0F3F664B-44E2-4687-93E2-290EF7F1D4F8}" srcOrd="11" destOrd="0" presId="urn:microsoft.com/office/officeart/2005/8/layout/radial5"/>
    <dgm:cxn modelId="{88C0BEBA-F8A7-4307-8B1E-93BB8C7BA1B7}" type="presParOf" srcId="{0F3F664B-44E2-4687-93E2-290EF7F1D4F8}" destId="{6D84F32F-DC2B-441E-8D11-98A875E08DE2}" srcOrd="0" destOrd="0" presId="urn:microsoft.com/office/officeart/2005/8/layout/radial5"/>
    <dgm:cxn modelId="{70A57FFB-5638-4E64-BF87-66DB38A0D7F3}" type="presParOf" srcId="{17BCC71C-2621-42BE-BD9B-333A7E5529DA}" destId="{B6B9966B-C99F-4549-BDED-B28073FE8E0C}" srcOrd="12" destOrd="0" presId="urn:microsoft.com/office/officeart/2005/8/layout/radial5"/>
  </dgm:cxnLst>
  <dgm:bg>
    <a:solidFill>
      <a:schemeClr val="bg1">
        <a:lumMod val="95000"/>
      </a:schemeClr>
    </a:solid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B76319-562B-40FC-990D-C0902A258C1B}" type="doc">
      <dgm:prSet loTypeId="urn:microsoft.com/office/officeart/2005/8/layout/hProcess9" loCatId="process" qsTypeId="urn:microsoft.com/office/officeart/2005/8/quickstyle/simple1" qsCatId="simple" csTypeId="urn:microsoft.com/office/officeart/2005/8/colors/accent2_3" csCatId="accent2" phldr="1"/>
      <dgm:spPr/>
    </dgm:pt>
    <dgm:pt modelId="{48789BBD-88B4-487A-BC15-04719BB06018}">
      <dgm:prSet phldrT="[Text]"/>
      <dgm:spPr/>
      <dgm:t>
        <a:bodyPr/>
        <a:lstStyle/>
        <a:p>
          <a:r>
            <a:rPr lang="en-US" dirty="0"/>
            <a:t>Transmission</a:t>
          </a:r>
        </a:p>
      </dgm:t>
    </dgm:pt>
    <dgm:pt modelId="{023AFCFE-6345-4414-A965-8A1B623332AF}" type="parTrans" cxnId="{511A2E08-814A-41D1-9747-3D84BA0216EB}">
      <dgm:prSet/>
      <dgm:spPr/>
      <dgm:t>
        <a:bodyPr/>
        <a:lstStyle/>
        <a:p>
          <a:endParaRPr lang="en-US"/>
        </a:p>
      </dgm:t>
    </dgm:pt>
    <dgm:pt modelId="{DCB6F2B1-19A5-4926-8234-FB1639E8A559}" type="sibTrans" cxnId="{511A2E08-814A-41D1-9747-3D84BA0216EB}">
      <dgm:prSet/>
      <dgm:spPr/>
      <dgm:t>
        <a:bodyPr/>
        <a:lstStyle/>
        <a:p>
          <a:endParaRPr lang="en-US"/>
        </a:p>
      </dgm:t>
    </dgm:pt>
    <dgm:pt modelId="{454EB87C-0310-4201-AAE7-C1F5191F5650}">
      <dgm:prSet phldrT="[Text]"/>
      <dgm:spPr/>
      <dgm:t>
        <a:bodyPr/>
        <a:lstStyle/>
        <a:p>
          <a:r>
            <a:rPr lang="en-US" dirty="0"/>
            <a:t>Transformative</a:t>
          </a:r>
        </a:p>
      </dgm:t>
    </dgm:pt>
    <dgm:pt modelId="{8757BF10-17E3-4C2B-854C-8AE6E4DB122B}" type="parTrans" cxnId="{86A133DF-FC97-4976-88A6-0F4188067C64}">
      <dgm:prSet/>
      <dgm:spPr/>
      <dgm:t>
        <a:bodyPr/>
        <a:lstStyle/>
        <a:p>
          <a:endParaRPr lang="en-US"/>
        </a:p>
      </dgm:t>
    </dgm:pt>
    <dgm:pt modelId="{CB657664-3683-4AB1-BBFF-835E7B450D20}" type="sibTrans" cxnId="{86A133DF-FC97-4976-88A6-0F4188067C64}">
      <dgm:prSet/>
      <dgm:spPr/>
      <dgm:t>
        <a:bodyPr/>
        <a:lstStyle/>
        <a:p>
          <a:endParaRPr lang="en-US"/>
        </a:p>
      </dgm:t>
    </dgm:pt>
    <dgm:pt modelId="{8B9B79ED-289C-41A0-839D-E0C9F281BD85}">
      <dgm:prSet phldrT="[Text]"/>
      <dgm:spPr/>
      <dgm:t>
        <a:bodyPr/>
        <a:lstStyle/>
        <a:p>
          <a:r>
            <a:rPr lang="en-US" dirty="0"/>
            <a:t>Transactional</a:t>
          </a:r>
        </a:p>
      </dgm:t>
    </dgm:pt>
    <dgm:pt modelId="{6A74AD58-007C-4BD2-A961-13482CD0B3C0}" type="sibTrans" cxnId="{D11E4D7F-F885-4575-AEBD-606311F6B0EE}">
      <dgm:prSet/>
      <dgm:spPr/>
      <dgm:t>
        <a:bodyPr/>
        <a:lstStyle/>
        <a:p>
          <a:endParaRPr lang="en-US"/>
        </a:p>
      </dgm:t>
    </dgm:pt>
    <dgm:pt modelId="{CB52D525-ACF0-49D8-91A9-9F4C0FE5DA0B}" type="parTrans" cxnId="{D11E4D7F-F885-4575-AEBD-606311F6B0EE}">
      <dgm:prSet/>
      <dgm:spPr/>
      <dgm:t>
        <a:bodyPr/>
        <a:lstStyle/>
        <a:p>
          <a:endParaRPr lang="en-US"/>
        </a:p>
      </dgm:t>
    </dgm:pt>
    <dgm:pt modelId="{9FD4EA3A-AB8E-4AC2-A964-FA29C4C58E56}" type="pres">
      <dgm:prSet presAssocID="{31B76319-562B-40FC-990D-C0902A258C1B}" presName="CompostProcess" presStyleCnt="0">
        <dgm:presLayoutVars>
          <dgm:dir/>
          <dgm:resizeHandles val="exact"/>
        </dgm:presLayoutVars>
      </dgm:prSet>
      <dgm:spPr/>
    </dgm:pt>
    <dgm:pt modelId="{2FA75F92-6445-4931-A027-94ECF1478044}" type="pres">
      <dgm:prSet presAssocID="{31B76319-562B-40FC-990D-C0902A258C1B}" presName="arrow" presStyleLbl="bgShp" presStyleIdx="0" presStyleCnt="1"/>
      <dgm:spPr/>
    </dgm:pt>
    <dgm:pt modelId="{07316EA9-8382-49CF-9E9A-C2C8295D9AE8}" type="pres">
      <dgm:prSet presAssocID="{31B76319-562B-40FC-990D-C0902A258C1B}" presName="linearProcess" presStyleCnt="0"/>
      <dgm:spPr/>
    </dgm:pt>
    <dgm:pt modelId="{B39E23D4-9BD3-47DB-9EDD-CA1049EABE8D}" type="pres">
      <dgm:prSet presAssocID="{48789BBD-88B4-487A-BC15-04719BB06018}" presName="textNode" presStyleLbl="node1" presStyleIdx="0" presStyleCnt="3">
        <dgm:presLayoutVars>
          <dgm:bulletEnabled val="1"/>
        </dgm:presLayoutVars>
      </dgm:prSet>
      <dgm:spPr/>
    </dgm:pt>
    <dgm:pt modelId="{8E838E8E-881D-41C5-AC8F-A894B0A18C97}" type="pres">
      <dgm:prSet presAssocID="{DCB6F2B1-19A5-4926-8234-FB1639E8A559}" presName="sibTrans" presStyleCnt="0"/>
      <dgm:spPr/>
    </dgm:pt>
    <dgm:pt modelId="{76A1018A-120F-43F4-A5FD-D9989F275225}" type="pres">
      <dgm:prSet presAssocID="{8B9B79ED-289C-41A0-839D-E0C9F281BD85}" presName="textNode" presStyleLbl="node1" presStyleIdx="1" presStyleCnt="3" custLinFactNeighborX="18675" custLinFactNeighborY="-774">
        <dgm:presLayoutVars>
          <dgm:bulletEnabled val="1"/>
        </dgm:presLayoutVars>
      </dgm:prSet>
      <dgm:spPr/>
    </dgm:pt>
    <dgm:pt modelId="{E11ACBA1-D080-43BE-83A2-1BAAE93E9E59}" type="pres">
      <dgm:prSet presAssocID="{6A74AD58-007C-4BD2-A961-13482CD0B3C0}" presName="sibTrans" presStyleCnt="0"/>
      <dgm:spPr/>
    </dgm:pt>
    <dgm:pt modelId="{9231731A-9E9B-443F-B763-A07C82DDA37D}" type="pres">
      <dgm:prSet presAssocID="{454EB87C-0310-4201-AAE7-C1F5191F5650}" presName="textNode" presStyleLbl="node1" presStyleIdx="2" presStyleCnt="3">
        <dgm:presLayoutVars>
          <dgm:bulletEnabled val="1"/>
        </dgm:presLayoutVars>
      </dgm:prSet>
      <dgm:spPr/>
    </dgm:pt>
  </dgm:ptLst>
  <dgm:cxnLst>
    <dgm:cxn modelId="{511A2E08-814A-41D1-9747-3D84BA0216EB}" srcId="{31B76319-562B-40FC-990D-C0902A258C1B}" destId="{48789BBD-88B4-487A-BC15-04719BB06018}" srcOrd="0" destOrd="0" parTransId="{023AFCFE-6345-4414-A965-8A1B623332AF}" sibTransId="{DCB6F2B1-19A5-4926-8234-FB1639E8A559}"/>
    <dgm:cxn modelId="{2EA58054-F23F-4D6F-9012-21CC88376A17}" type="presOf" srcId="{454EB87C-0310-4201-AAE7-C1F5191F5650}" destId="{9231731A-9E9B-443F-B763-A07C82DDA37D}" srcOrd="0" destOrd="0" presId="urn:microsoft.com/office/officeart/2005/8/layout/hProcess9"/>
    <dgm:cxn modelId="{D11E4D7F-F885-4575-AEBD-606311F6B0EE}" srcId="{31B76319-562B-40FC-990D-C0902A258C1B}" destId="{8B9B79ED-289C-41A0-839D-E0C9F281BD85}" srcOrd="1" destOrd="0" parTransId="{CB52D525-ACF0-49D8-91A9-9F4C0FE5DA0B}" sibTransId="{6A74AD58-007C-4BD2-A961-13482CD0B3C0}"/>
    <dgm:cxn modelId="{2B489288-FCDC-41D5-9689-9E860A2AA47B}" type="presOf" srcId="{8B9B79ED-289C-41A0-839D-E0C9F281BD85}" destId="{76A1018A-120F-43F4-A5FD-D9989F275225}" srcOrd="0" destOrd="0" presId="urn:microsoft.com/office/officeart/2005/8/layout/hProcess9"/>
    <dgm:cxn modelId="{F282F990-59FD-4C06-AA32-9BE8841091FF}" type="presOf" srcId="{48789BBD-88B4-487A-BC15-04719BB06018}" destId="{B39E23D4-9BD3-47DB-9EDD-CA1049EABE8D}" srcOrd="0" destOrd="0" presId="urn:microsoft.com/office/officeart/2005/8/layout/hProcess9"/>
    <dgm:cxn modelId="{86A133DF-FC97-4976-88A6-0F4188067C64}" srcId="{31B76319-562B-40FC-990D-C0902A258C1B}" destId="{454EB87C-0310-4201-AAE7-C1F5191F5650}" srcOrd="2" destOrd="0" parTransId="{8757BF10-17E3-4C2B-854C-8AE6E4DB122B}" sibTransId="{CB657664-3683-4AB1-BBFF-835E7B450D20}"/>
    <dgm:cxn modelId="{F7CBC6F6-B36C-48EE-8F98-375B75B6F755}" type="presOf" srcId="{31B76319-562B-40FC-990D-C0902A258C1B}" destId="{9FD4EA3A-AB8E-4AC2-A964-FA29C4C58E56}" srcOrd="0" destOrd="0" presId="urn:microsoft.com/office/officeart/2005/8/layout/hProcess9"/>
    <dgm:cxn modelId="{665C84A4-9BE2-4AC0-923F-DB2742FE8BF7}" type="presParOf" srcId="{9FD4EA3A-AB8E-4AC2-A964-FA29C4C58E56}" destId="{2FA75F92-6445-4931-A027-94ECF1478044}" srcOrd="0" destOrd="0" presId="urn:microsoft.com/office/officeart/2005/8/layout/hProcess9"/>
    <dgm:cxn modelId="{64F7706A-5AD4-483F-ADC3-BF353DEE8517}" type="presParOf" srcId="{9FD4EA3A-AB8E-4AC2-A964-FA29C4C58E56}" destId="{07316EA9-8382-49CF-9E9A-C2C8295D9AE8}" srcOrd="1" destOrd="0" presId="urn:microsoft.com/office/officeart/2005/8/layout/hProcess9"/>
    <dgm:cxn modelId="{4B5E0776-D06D-4CD7-BBAB-E492B35F9EEE}" type="presParOf" srcId="{07316EA9-8382-49CF-9E9A-C2C8295D9AE8}" destId="{B39E23D4-9BD3-47DB-9EDD-CA1049EABE8D}" srcOrd="0" destOrd="0" presId="urn:microsoft.com/office/officeart/2005/8/layout/hProcess9"/>
    <dgm:cxn modelId="{4A9C0EEC-436F-4DC4-B6D1-6C8FB4DCB54E}" type="presParOf" srcId="{07316EA9-8382-49CF-9E9A-C2C8295D9AE8}" destId="{8E838E8E-881D-41C5-AC8F-A894B0A18C97}" srcOrd="1" destOrd="0" presId="urn:microsoft.com/office/officeart/2005/8/layout/hProcess9"/>
    <dgm:cxn modelId="{263305E9-2E47-4CF0-A1BC-2AA1B510D78D}" type="presParOf" srcId="{07316EA9-8382-49CF-9E9A-C2C8295D9AE8}" destId="{76A1018A-120F-43F4-A5FD-D9989F275225}" srcOrd="2" destOrd="0" presId="urn:microsoft.com/office/officeart/2005/8/layout/hProcess9"/>
    <dgm:cxn modelId="{511BDD7F-1337-4078-8758-5844FDD16C95}" type="presParOf" srcId="{07316EA9-8382-49CF-9E9A-C2C8295D9AE8}" destId="{E11ACBA1-D080-43BE-83A2-1BAAE93E9E59}" srcOrd="3" destOrd="0" presId="urn:microsoft.com/office/officeart/2005/8/layout/hProcess9"/>
    <dgm:cxn modelId="{9246F90E-7C7C-43C6-AD60-45FD30214D9F}" type="presParOf" srcId="{07316EA9-8382-49CF-9E9A-C2C8295D9AE8}" destId="{9231731A-9E9B-443F-B763-A07C82DDA37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9E0AE0-8760-4092-925B-FD44949277CC}" type="doc">
      <dgm:prSet loTypeId="urn:microsoft.com/office/officeart/2005/8/layout/cycle5" loCatId="cycle" qsTypeId="urn:microsoft.com/office/officeart/2005/8/quickstyle/simple1" qsCatId="simple" csTypeId="urn:microsoft.com/office/officeart/2005/8/colors/colorful5" csCatId="colorful" phldr="1"/>
      <dgm:spPr/>
      <dgm:t>
        <a:bodyPr/>
        <a:lstStyle/>
        <a:p>
          <a:endParaRPr lang="en-US"/>
        </a:p>
      </dgm:t>
    </dgm:pt>
    <dgm:pt modelId="{BA22B55E-2FE0-4E89-8FE2-C9CA622F63D5}">
      <dgm:prSet phldrT="[Text]"/>
      <dgm:spPr/>
      <dgm:t>
        <a:bodyPr/>
        <a:lstStyle/>
        <a:p>
          <a:r>
            <a:rPr lang="en-US" dirty="0"/>
            <a:t>Knowing and Understanding</a:t>
          </a:r>
        </a:p>
      </dgm:t>
    </dgm:pt>
    <dgm:pt modelId="{A34A6505-6222-4B56-B4C6-53228EFF2EC9}" type="parTrans" cxnId="{89061723-22D9-4CBF-BF0F-3029CCA0577F}">
      <dgm:prSet/>
      <dgm:spPr/>
      <dgm:t>
        <a:bodyPr/>
        <a:lstStyle/>
        <a:p>
          <a:endParaRPr lang="en-US"/>
        </a:p>
      </dgm:t>
    </dgm:pt>
    <dgm:pt modelId="{E1DE8485-AE27-4AF0-A7CD-515CAF630F1E}" type="sibTrans" cxnId="{89061723-22D9-4CBF-BF0F-3029CCA0577F}">
      <dgm:prSet/>
      <dgm:spPr/>
      <dgm:t>
        <a:bodyPr/>
        <a:lstStyle/>
        <a:p>
          <a:endParaRPr lang="en-US"/>
        </a:p>
      </dgm:t>
    </dgm:pt>
    <dgm:pt modelId="{30E6777F-EFA4-4C65-B46C-0AC688EA5430}">
      <dgm:prSet phldrT="[Text]"/>
      <dgm:spPr/>
      <dgm:t>
        <a:bodyPr/>
        <a:lstStyle/>
        <a:p>
          <a:r>
            <a:rPr lang="en-US" dirty="0"/>
            <a:t>Building Relationships</a:t>
          </a:r>
        </a:p>
      </dgm:t>
    </dgm:pt>
    <dgm:pt modelId="{3A6D0A25-1A71-4672-BE46-07A6B84E6D53}" type="parTrans" cxnId="{A1EE795E-BDA4-492E-B4C8-54F1DF01EED8}">
      <dgm:prSet/>
      <dgm:spPr/>
      <dgm:t>
        <a:bodyPr/>
        <a:lstStyle/>
        <a:p>
          <a:endParaRPr lang="en-US"/>
        </a:p>
      </dgm:t>
    </dgm:pt>
    <dgm:pt modelId="{0DECAE85-11D6-4988-9145-966521019364}" type="sibTrans" cxnId="{A1EE795E-BDA4-492E-B4C8-54F1DF01EED8}">
      <dgm:prSet/>
      <dgm:spPr/>
      <dgm:t>
        <a:bodyPr/>
        <a:lstStyle/>
        <a:p>
          <a:endParaRPr lang="en-US"/>
        </a:p>
      </dgm:t>
    </dgm:pt>
    <dgm:pt modelId="{D5E64E97-3C45-4610-B3B2-F51BE0C6D911}">
      <dgm:prSet phldrT="[Text]"/>
      <dgm:spPr/>
      <dgm:t>
        <a:bodyPr/>
        <a:lstStyle/>
        <a:p>
          <a:r>
            <a:rPr lang="en-US" dirty="0"/>
            <a:t>Gathering More Information</a:t>
          </a:r>
        </a:p>
      </dgm:t>
    </dgm:pt>
    <dgm:pt modelId="{FF3BB4AC-0103-4BF2-BDBB-5504211C5CB2}" type="parTrans" cxnId="{E139B0AD-E770-42A9-A49A-AAE6D52EBF45}">
      <dgm:prSet/>
      <dgm:spPr/>
      <dgm:t>
        <a:bodyPr/>
        <a:lstStyle/>
        <a:p>
          <a:endParaRPr lang="en-US"/>
        </a:p>
      </dgm:t>
    </dgm:pt>
    <dgm:pt modelId="{D90FCD13-D01A-4AE1-B042-CD16392AFC76}" type="sibTrans" cxnId="{E139B0AD-E770-42A9-A49A-AAE6D52EBF45}">
      <dgm:prSet/>
      <dgm:spPr/>
      <dgm:t>
        <a:bodyPr/>
        <a:lstStyle/>
        <a:p>
          <a:endParaRPr lang="en-US"/>
        </a:p>
      </dgm:t>
    </dgm:pt>
    <dgm:pt modelId="{9A038981-8E12-412E-8CBA-0BF3117FD941}">
      <dgm:prSet phldrT="[Text]"/>
      <dgm:spPr/>
      <dgm:t>
        <a:bodyPr/>
        <a:lstStyle/>
        <a:p>
          <a:r>
            <a:rPr lang="en-US" dirty="0"/>
            <a:t>Creating Supportive Environments</a:t>
          </a:r>
        </a:p>
      </dgm:t>
    </dgm:pt>
    <dgm:pt modelId="{0BE65DC5-BC95-4B3A-8562-892A88539BA9}" type="parTrans" cxnId="{836D474C-0242-44F4-9D8D-57B6DB244126}">
      <dgm:prSet/>
      <dgm:spPr/>
      <dgm:t>
        <a:bodyPr/>
        <a:lstStyle/>
        <a:p>
          <a:endParaRPr lang="en-US"/>
        </a:p>
      </dgm:t>
    </dgm:pt>
    <dgm:pt modelId="{30B03B69-A17D-4AD7-9D0A-117AB5FC0EE4}" type="sibTrans" cxnId="{836D474C-0242-44F4-9D8D-57B6DB244126}">
      <dgm:prSet/>
      <dgm:spPr/>
      <dgm:t>
        <a:bodyPr/>
        <a:lstStyle/>
        <a:p>
          <a:endParaRPr lang="en-US"/>
        </a:p>
      </dgm:t>
    </dgm:pt>
    <dgm:pt modelId="{B72EA3C6-696B-4512-A02E-F927EEB981FB}">
      <dgm:prSet phldrT="[Text]"/>
      <dgm:spPr/>
      <dgm:t>
        <a:bodyPr/>
        <a:lstStyle/>
        <a:p>
          <a:r>
            <a:rPr lang="en-US" dirty="0"/>
            <a:t>Reviewing and Responding</a:t>
          </a:r>
        </a:p>
      </dgm:t>
    </dgm:pt>
    <dgm:pt modelId="{2EEA53B0-D08D-4FFC-B9C4-C71A26B26B59}" type="parTrans" cxnId="{8A314880-BB82-4E02-A00F-3C5F50C0B869}">
      <dgm:prSet/>
      <dgm:spPr/>
      <dgm:t>
        <a:bodyPr/>
        <a:lstStyle/>
        <a:p>
          <a:endParaRPr lang="en-US"/>
        </a:p>
      </dgm:t>
    </dgm:pt>
    <dgm:pt modelId="{0616C1AD-08D2-40C2-901E-7389B3AE2D06}" type="sibTrans" cxnId="{8A314880-BB82-4E02-A00F-3C5F50C0B869}">
      <dgm:prSet/>
      <dgm:spPr/>
      <dgm:t>
        <a:bodyPr/>
        <a:lstStyle/>
        <a:p>
          <a:endParaRPr lang="en-US"/>
        </a:p>
      </dgm:t>
    </dgm:pt>
    <dgm:pt modelId="{2D75DDD0-026C-4287-86B1-01C607434C90}">
      <dgm:prSet phldrT="[Text]"/>
      <dgm:spPr/>
      <dgm:t>
        <a:bodyPr/>
        <a:lstStyle/>
        <a:p>
          <a:r>
            <a:rPr lang="en-US" dirty="0"/>
            <a:t>Teaching and Supporting</a:t>
          </a:r>
        </a:p>
      </dgm:t>
    </dgm:pt>
    <dgm:pt modelId="{48E72463-F4B4-456A-A57E-6CB9C2B79269}" type="parTrans" cxnId="{2ACB798D-8B49-488D-A91B-84B09EFE2E45}">
      <dgm:prSet/>
      <dgm:spPr/>
      <dgm:t>
        <a:bodyPr/>
        <a:lstStyle/>
        <a:p>
          <a:endParaRPr lang="en-US"/>
        </a:p>
      </dgm:t>
    </dgm:pt>
    <dgm:pt modelId="{59067362-E00B-46A6-B783-B3800E2E55C3}" type="sibTrans" cxnId="{2ACB798D-8B49-488D-A91B-84B09EFE2E45}">
      <dgm:prSet/>
      <dgm:spPr/>
      <dgm:t>
        <a:bodyPr/>
        <a:lstStyle/>
        <a:p>
          <a:endParaRPr lang="en-US"/>
        </a:p>
      </dgm:t>
    </dgm:pt>
    <dgm:pt modelId="{82BF8D5E-1412-40E6-8A92-0A625F274C4B}" type="pres">
      <dgm:prSet presAssocID="{709E0AE0-8760-4092-925B-FD44949277CC}" presName="cycle" presStyleCnt="0">
        <dgm:presLayoutVars>
          <dgm:dir/>
          <dgm:resizeHandles val="exact"/>
        </dgm:presLayoutVars>
      </dgm:prSet>
      <dgm:spPr/>
    </dgm:pt>
    <dgm:pt modelId="{9B0315E0-644C-445F-BD98-718224187A51}" type="pres">
      <dgm:prSet presAssocID="{BA22B55E-2FE0-4E89-8FE2-C9CA622F63D5}" presName="node" presStyleLbl="node1" presStyleIdx="0" presStyleCnt="6">
        <dgm:presLayoutVars>
          <dgm:bulletEnabled val="1"/>
        </dgm:presLayoutVars>
      </dgm:prSet>
      <dgm:spPr/>
    </dgm:pt>
    <dgm:pt modelId="{0994C303-B113-4E95-96E3-9E7B20C2B311}" type="pres">
      <dgm:prSet presAssocID="{BA22B55E-2FE0-4E89-8FE2-C9CA622F63D5}" presName="spNode" presStyleCnt="0"/>
      <dgm:spPr/>
    </dgm:pt>
    <dgm:pt modelId="{29EC2A2C-15C9-48F1-BEEE-194EA2420D5F}" type="pres">
      <dgm:prSet presAssocID="{E1DE8485-AE27-4AF0-A7CD-515CAF630F1E}" presName="sibTrans" presStyleLbl="sibTrans1D1" presStyleIdx="0" presStyleCnt="6"/>
      <dgm:spPr/>
    </dgm:pt>
    <dgm:pt modelId="{8CDC262E-CA11-4D20-B656-92D14C9142A8}" type="pres">
      <dgm:prSet presAssocID="{30E6777F-EFA4-4C65-B46C-0AC688EA5430}" presName="node" presStyleLbl="node1" presStyleIdx="1" presStyleCnt="6">
        <dgm:presLayoutVars>
          <dgm:bulletEnabled val="1"/>
        </dgm:presLayoutVars>
      </dgm:prSet>
      <dgm:spPr/>
    </dgm:pt>
    <dgm:pt modelId="{A789822A-49F3-4806-8CB9-7B4C700568C6}" type="pres">
      <dgm:prSet presAssocID="{30E6777F-EFA4-4C65-B46C-0AC688EA5430}" presName="spNode" presStyleCnt="0"/>
      <dgm:spPr/>
    </dgm:pt>
    <dgm:pt modelId="{3933153D-8731-4C9D-A489-38265F65584C}" type="pres">
      <dgm:prSet presAssocID="{0DECAE85-11D6-4988-9145-966521019364}" presName="sibTrans" presStyleLbl="sibTrans1D1" presStyleIdx="1" presStyleCnt="6"/>
      <dgm:spPr/>
    </dgm:pt>
    <dgm:pt modelId="{D6D6CA11-D973-466E-89F2-D0BBB21A2182}" type="pres">
      <dgm:prSet presAssocID="{D5E64E97-3C45-4610-B3B2-F51BE0C6D911}" presName="node" presStyleLbl="node1" presStyleIdx="2" presStyleCnt="6">
        <dgm:presLayoutVars>
          <dgm:bulletEnabled val="1"/>
        </dgm:presLayoutVars>
      </dgm:prSet>
      <dgm:spPr/>
    </dgm:pt>
    <dgm:pt modelId="{D38D73CC-A982-455D-8A86-5C3D811A98DF}" type="pres">
      <dgm:prSet presAssocID="{D5E64E97-3C45-4610-B3B2-F51BE0C6D911}" presName="spNode" presStyleCnt="0"/>
      <dgm:spPr/>
    </dgm:pt>
    <dgm:pt modelId="{5898889C-0D4D-42D2-9F74-911681AB6750}" type="pres">
      <dgm:prSet presAssocID="{D90FCD13-D01A-4AE1-B042-CD16392AFC76}" presName="sibTrans" presStyleLbl="sibTrans1D1" presStyleIdx="2" presStyleCnt="6"/>
      <dgm:spPr/>
    </dgm:pt>
    <dgm:pt modelId="{EE9D1C88-FC1E-48F7-B119-369F6547C0D3}" type="pres">
      <dgm:prSet presAssocID="{9A038981-8E12-412E-8CBA-0BF3117FD941}" presName="node" presStyleLbl="node1" presStyleIdx="3" presStyleCnt="6">
        <dgm:presLayoutVars>
          <dgm:bulletEnabled val="1"/>
        </dgm:presLayoutVars>
      </dgm:prSet>
      <dgm:spPr/>
    </dgm:pt>
    <dgm:pt modelId="{75A85396-B78A-4C7B-9236-A418249E4278}" type="pres">
      <dgm:prSet presAssocID="{9A038981-8E12-412E-8CBA-0BF3117FD941}" presName="spNode" presStyleCnt="0"/>
      <dgm:spPr/>
    </dgm:pt>
    <dgm:pt modelId="{014E895E-0B77-4FA9-BD0C-1A2395E4674E}" type="pres">
      <dgm:prSet presAssocID="{30B03B69-A17D-4AD7-9D0A-117AB5FC0EE4}" presName="sibTrans" presStyleLbl="sibTrans1D1" presStyleIdx="3" presStyleCnt="6"/>
      <dgm:spPr/>
    </dgm:pt>
    <dgm:pt modelId="{053A3A9D-594C-4544-B800-F70F1AB97088}" type="pres">
      <dgm:prSet presAssocID="{2D75DDD0-026C-4287-86B1-01C607434C90}" presName="node" presStyleLbl="node1" presStyleIdx="4" presStyleCnt="6">
        <dgm:presLayoutVars>
          <dgm:bulletEnabled val="1"/>
        </dgm:presLayoutVars>
      </dgm:prSet>
      <dgm:spPr/>
    </dgm:pt>
    <dgm:pt modelId="{AB3A356F-3E9B-4BC5-BA2E-99344B547694}" type="pres">
      <dgm:prSet presAssocID="{2D75DDD0-026C-4287-86B1-01C607434C90}" presName="spNode" presStyleCnt="0"/>
      <dgm:spPr/>
    </dgm:pt>
    <dgm:pt modelId="{26CE28F3-AAF1-4C56-B4E9-EF04F171504E}" type="pres">
      <dgm:prSet presAssocID="{59067362-E00B-46A6-B783-B3800E2E55C3}" presName="sibTrans" presStyleLbl="sibTrans1D1" presStyleIdx="4" presStyleCnt="6"/>
      <dgm:spPr/>
    </dgm:pt>
    <dgm:pt modelId="{C97FD9D9-0C46-40A9-95D7-09D7A16CA226}" type="pres">
      <dgm:prSet presAssocID="{B72EA3C6-696B-4512-A02E-F927EEB981FB}" presName="node" presStyleLbl="node1" presStyleIdx="5" presStyleCnt="6">
        <dgm:presLayoutVars>
          <dgm:bulletEnabled val="1"/>
        </dgm:presLayoutVars>
      </dgm:prSet>
      <dgm:spPr/>
    </dgm:pt>
    <dgm:pt modelId="{21258DDC-AC4A-4A6D-AE06-E6E851CF427F}" type="pres">
      <dgm:prSet presAssocID="{B72EA3C6-696B-4512-A02E-F927EEB981FB}" presName="spNode" presStyleCnt="0"/>
      <dgm:spPr/>
    </dgm:pt>
    <dgm:pt modelId="{73E8DF63-8D3C-47CC-8FA7-33671DD286B1}" type="pres">
      <dgm:prSet presAssocID="{0616C1AD-08D2-40C2-901E-7389B3AE2D06}" presName="sibTrans" presStyleLbl="sibTrans1D1" presStyleIdx="5" presStyleCnt="6"/>
      <dgm:spPr/>
    </dgm:pt>
  </dgm:ptLst>
  <dgm:cxnLst>
    <dgm:cxn modelId="{4F90B603-04E3-4A43-9EA8-22C32DFD7A55}" type="presOf" srcId="{30E6777F-EFA4-4C65-B46C-0AC688EA5430}" destId="{8CDC262E-CA11-4D20-B656-92D14C9142A8}" srcOrd="0" destOrd="0" presId="urn:microsoft.com/office/officeart/2005/8/layout/cycle5"/>
    <dgm:cxn modelId="{89061723-22D9-4CBF-BF0F-3029CCA0577F}" srcId="{709E0AE0-8760-4092-925B-FD44949277CC}" destId="{BA22B55E-2FE0-4E89-8FE2-C9CA622F63D5}" srcOrd="0" destOrd="0" parTransId="{A34A6505-6222-4B56-B4C6-53228EFF2EC9}" sibTransId="{E1DE8485-AE27-4AF0-A7CD-515CAF630F1E}"/>
    <dgm:cxn modelId="{4D131624-00FB-461F-B2EB-66564442B5DD}" type="presOf" srcId="{E1DE8485-AE27-4AF0-A7CD-515CAF630F1E}" destId="{29EC2A2C-15C9-48F1-BEEE-194EA2420D5F}" srcOrd="0" destOrd="0" presId="urn:microsoft.com/office/officeart/2005/8/layout/cycle5"/>
    <dgm:cxn modelId="{42A71737-6797-4CAD-BF71-5FF9D1E43D0F}" type="presOf" srcId="{30B03B69-A17D-4AD7-9D0A-117AB5FC0EE4}" destId="{014E895E-0B77-4FA9-BD0C-1A2395E4674E}" srcOrd="0" destOrd="0" presId="urn:microsoft.com/office/officeart/2005/8/layout/cycle5"/>
    <dgm:cxn modelId="{A1EE795E-BDA4-492E-B4C8-54F1DF01EED8}" srcId="{709E0AE0-8760-4092-925B-FD44949277CC}" destId="{30E6777F-EFA4-4C65-B46C-0AC688EA5430}" srcOrd="1" destOrd="0" parTransId="{3A6D0A25-1A71-4672-BE46-07A6B84E6D53}" sibTransId="{0DECAE85-11D6-4988-9145-966521019364}"/>
    <dgm:cxn modelId="{478E8941-B16F-4002-AFC9-D0557D5C37ED}" type="presOf" srcId="{D90FCD13-D01A-4AE1-B042-CD16392AFC76}" destId="{5898889C-0D4D-42D2-9F74-911681AB6750}" srcOrd="0" destOrd="0" presId="urn:microsoft.com/office/officeart/2005/8/layout/cycle5"/>
    <dgm:cxn modelId="{210BDD68-B234-4F7B-98D1-AD6E6E68E642}" type="presOf" srcId="{BA22B55E-2FE0-4E89-8FE2-C9CA622F63D5}" destId="{9B0315E0-644C-445F-BD98-718224187A51}" srcOrd="0" destOrd="0" presId="urn:microsoft.com/office/officeart/2005/8/layout/cycle5"/>
    <dgm:cxn modelId="{2D64CA69-DF94-4398-A907-A6F8D87F569D}" type="presOf" srcId="{59067362-E00B-46A6-B783-B3800E2E55C3}" destId="{26CE28F3-AAF1-4C56-B4E9-EF04F171504E}" srcOrd="0" destOrd="0" presId="urn:microsoft.com/office/officeart/2005/8/layout/cycle5"/>
    <dgm:cxn modelId="{836D474C-0242-44F4-9D8D-57B6DB244126}" srcId="{709E0AE0-8760-4092-925B-FD44949277CC}" destId="{9A038981-8E12-412E-8CBA-0BF3117FD941}" srcOrd="3" destOrd="0" parTransId="{0BE65DC5-BC95-4B3A-8562-892A88539BA9}" sibTransId="{30B03B69-A17D-4AD7-9D0A-117AB5FC0EE4}"/>
    <dgm:cxn modelId="{8A314880-BB82-4E02-A00F-3C5F50C0B869}" srcId="{709E0AE0-8760-4092-925B-FD44949277CC}" destId="{B72EA3C6-696B-4512-A02E-F927EEB981FB}" srcOrd="5" destOrd="0" parTransId="{2EEA53B0-D08D-4FFC-B9C4-C71A26B26B59}" sibTransId="{0616C1AD-08D2-40C2-901E-7389B3AE2D06}"/>
    <dgm:cxn modelId="{4C946D81-0FC7-46CE-ADE0-11EC98A54370}" type="presOf" srcId="{709E0AE0-8760-4092-925B-FD44949277CC}" destId="{82BF8D5E-1412-40E6-8A92-0A625F274C4B}" srcOrd="0" destOrd="0" presId="urn:microsoft.com/office/officeart/2005/8/layout/cycle5"/>
    <dgm:cxn modelId="{25E1C382-80BB-4F4F-BE4B-C3764FF2418E}" type="presOf" srcId="{D5E64E97-3C45-4610-B3B2-F51BE0C6D911}" destId="{D6D6CA11-D973-466E-89F2-D0BBB21A2182}" srcOrd="0" destOrd="0" presId="urn:microsoft.com/office/officeart/2005/8/layout/cycle5"/>
    <dgm:cxn modelId="{F84FD38C-3AA8-44F6-B021-38F61777CA42}" type="presOf" srcId="{0DECAE85-11D6-4988-9145-966521019364}" destId="{3933153D-8731-4C9D-A489-38265F65584C}" srcOrd="0" destOrd="0" presId="urn:microsoft.com/office/officeart/2005/8/layout/cycle5"/>
    <dgm:cxn modelId="{2ACB798D-8B49-488D-A91B-84B09EFE2E45}" srcId="{709E0AE0-8760-4092-925B-FD44949277CC}" destId="{2D75DDD0-026C-4287-86B1-01C607434C90}" srcOrd="4" destOrd="0" parTransId="{48E72463-F4B4-456A-A57E-6CB9C2B79269}" sibTransId="{59067362-E00B-46A6-B783-B3800E2E55C3}"/>
    <dgm:cxn modelId="{E139B0AD-E770-42A9-A49A-AAE6D52EBF45}" srcId="{709E0AE0-8760-4092-925B-FD44949277CC}" destId="{D5E64E97-3C45-4610-B3B2-F51BE0C6D911}" srcOrd="2" destOrd="0" parTransId="{FF3BB4AC-0103-4BF2-BDBB-5504211C5CB2}" sibTransId="{D90FCD13-D01A-4AE1-B042-CD16392AFC76}"/>
    <dgm:cxn modelId="{48ECE4CD-E235-42CF-B68A-69F5724DC0F2}" type="presOf" srcId="{B72EA3C6-696B-4512-A02E-F927EEB981FB}" destId="{C97FD9D9-0C46-40A9-95D7-09D7A16CA226}" srcOrd="0" destOrd="0" presId="urn:microsoft.com/office/officeart/2005/8/layout/cycle5"/>
    <dgm:cxn modelId="{3A9B3FD2-0CB2-4FD1-8116-85A8CE41090A}" type="presOf" srcId="{0616C1AD-08D2-40C2-901E-7389B3AE2D06}" destId="{73E8DF63-8D3C-47CC-8FA7-33671DD286B1}" srcOrd="0" destOrd="0" presId="urn:microsoft.com/office/officeart/2005/8/layout/cycle5"/>
    <dgm:cxn modelId="{1291E3ED-2450-4E27-965E-65722BB12F96}" type="presOf" srcId="{9A038981-8E12-412E-8CBA-0BF3117FD941}" destId="{EE9D1C88-FC1E-48F7-B119-369F6547C0D3}" srcOrd="0" destOrd="0" presId="urn:microsoft.com/office/officeart/2005/8/layout/cycle5"/>
    <dgm:cxn modelId="{DD252FF7-F96F-431F-A745-CBFC8A375860}" type="presOf" srcId="{2D75DDD0-026C-4287-86B1-01C607434C90}" destId="{053A3A9D-594C-4544-B800-F70F1AB97088}" srcOrd="0" destOrd="0" presId="urn:microsoft.com/office/officeart/2005/8/layout/cycle5"/>
    <dgm:cxn modelId="{AC8DD85B-F72E-41A7-9480-0325438714A6}" type="presParOf" srcId="{82BF8D5E-1412-40E6-8A92-0A625F274C4B}" destId="{9B0315E0-644C-445F-BD98-718224187A51}" srcOrd="0" destOrd="0" presId="urn:microsoft.com/office/officeart/2005/8/layout/cycle5"/>
    <dgm:cxn modelId="{0E00BF67-BBF7-458A-B477-7B5BA324193D}" type="presParOf" srcId="{82BF8D5E-1412-40E6-8A92-0A625F274C4B}" destId="{0994C303-B113-4E95-96E3-9E7B20C2B311}" srcOrd="1" destOrd="0" presId="urn:microsoft.com/office/officeart/2005/8/layout/cycle5"/>
    <dgm:cxn modelId="{504CC185-534B-4193-8F02-E98E249C717C}" type="presParOf" srcId="{82BF8D5E-1412-40E6-8A92-0A625F274C4B}" destId="{29EC2A2C-15C9-48F1-BEEE-194EA2420D5F}" srcOrd="2" destOrd="0" presId="urn:microsoft.com/office/officeart/2005/8/layout/cycle5"/>
    <dgm:cxn modelId="{2A5EBA01-AD2F-4C3E-87A1-64BF643C72A3}" type="presParOf" srcId="{82BF8D5E-1412-40E6-8A92-0A625F274C4B}" destId="{8CDC262E-CA11-4D20-B656-92D14C9142A8}" srcOrd="3" destOrd="0" presId="urn:microsoft.com/office/officeart/2005/8/layout/cycle5"/>
    <dgm:cxn modelId="{353A8888-D8BA-42E9-8023-556406187246}" type="presParOf" srcId="{82BF8D5E-1412-40E6-8A92-0A625F274C4B}" destId="{A789822A-49F3-4806-8CB9-7B4C700568C6}" srcOrd="4" destOrd="0" presId="urn:microsoft.com/office/officeart/2005/8/layout/cycle5"/>
    <dgm:cxn modelId="{AE010A51-2E61-4670-B926-9FD7CEA2DC3E}" type="presParOf" srcId="{82BF8D5E-1412-40E6-8A92-0A625F274C4B}" destId="{3933153D-8731-4C9D-A489-38265F65584C}" srcOrd="5" destOrd="0" presId="urn:microsoft.com/office/officeart/2005/8/layout/cycle5"/>
    <dgm:cxn modelId="{70C31DCE-3B3E-416A-B171-8B15EB951649}" type="presParOf" srcId="{82BF8D5E-1412-40E6-8A92-0A625F274C4B}" destId="{D6D6CA11-D973-466E-89F2-D0BBB21A2182}" srcOrd="6" destOrd="0" presId="urn:microsoft.com/office/officeart/2005/8/layout/cycle5"/>
    <dgm:cxn modelId="{2DACE26A-C11B-4836-8FF1-6729ACF683D9}" type="presParOf" srcId="{82BF8D5E-1412-40E6-8A92-0A625F274C4B}" destId="{D38D73CC-A982-455D-8A86-5C3D811A98DF}" srcOrd="7" destOrd="0" presId="urn:microsoft.com/office/officeart/2005/8/layout/cycle5"/>
    <dgm:cxn modelId="{E47306A5-FB75-4DBA-94C3-77C422F5D24A}" type="presParOf" srcId="{82BF8D5E-1412-40E6-8A92-0A625F274C4B}" destId="{5898889C-0D4D-42D2-9F74-911681AB6750}" srcOrd="8" destOrd="0" presId="urn:microsoft.com/office/officeart/2005/8/layout/cycle5"/>
    <dgm:cxn modelId="{C65A9534-49A5-42F9-8AA6-1EE56E13EE8B}" type="presParOf" srcId="{82BF8D5E-1412-40E6-8A92-0A625F274C4B}" destId="{EE9D1C88-FC1E-48F7-B119-369F6547C0D3}" srcOrd="9" destOrd="0" presId="urn:microsoft.com/office/officeart/2005/8/layout/cycle5"/>
    <dgm:cxn modelId="{716FF595-B1CD-4DB8-9BB8-77A033092771}" type="presParOf" srcId="{82BF8D5E-1412-40E6-8A92-0A625F274C4B}" destId="{75A85396-B78A-4C7B-9236-A418249E4278}" srcOrd="10" destOrd="0" presId="urn:microsoft.com/office/officeart/2005/8/layout/cycle5"/>
    <dgm:cxn modelId="{32F8C680-A876-4C34-B16E-2C1580EE9AE7}" type="presParOf" srcId="{82BF8D5E-1412-40E6-8A92-0A625F274C4B}" destId="{014E895E-0B77-4FA9-BD0C-1A2395E4674E}" srcOrd="11" destOrd="0" presId="urn:microsoft.com/office/officeart/2005/8/layout/cycle5"/>
    <dgm:cxn modelId="{83996D50-0A1B-4035-AD84-FC9C4258DF57}" type="presParOf" srcId="{82BF8D5E-1412-40E6-8A92-0A625F274C4B}" destId="{053A3A9D-594C-4544-B800-F70F1AB97088}" srcOrd="12" destOrd="0" presId="urn:microsoft.com/office/officeart/2005/8/layout/cycle5"/>
    <dgm:cxn modelId="{38ABADD6-1912-4DDA-8CE1-63B7C0CBD57C}" type="presParOf" srcId="{82BF8D5E-1412-40E6-8A92-0A625F274C4B}" destId="{AB3A356F-3E9B-4BC5-BA2E-99344B547694}" srcOrd="13" destOrd="0" presId="urn:microsoft.com/office/officeart/2005/8/layout/cycle5"/>
    <dgm:cxn modelId="{3BD19DA8-E920-4A12-9367-E5F42DC43DFC}" type="presParOf" srcId="{82BF8D5E-1412-40E6-8A92-0A625F274C4B}" destId="{26CE28F3-AAF1-4C56-B4E9-EF04F171504E}" srcOrd="14" destOrd="0" presId="urn:microsoft.com/office/officeart/2005/8/layout/cycle5"/>
    <dgm:cxn modelId="{5C31C459-6EC6-43DF-943D-7640291B0897}" type="presParOf" srcId="{82BF8D5E-1412-40E6-8A92-0A625F274C4B}" destId="{C97FD9D9-0C46-40A9-95D7-09D7A16CA226}" srcOrd="15" destOrd="0" presId="urn:microsoft.com/office/officeart/2005/8/layout/cycle5"/>
    <dgm:cxn modelId="{476C5BFB-9865-4BB8-93CA-B8D21A9D67E9}" type="presParOf" srcId="{82BF8D5E-1412-40E6-8A92-0A625F274C4B}" destId="{21258DDC-AC4A-4A6D-AE06-E6E851CF427F}" srcOrd="16" destOrd="0" presId="urn:microsoft.com/office/officeart/2005/8/layout/cycle5"/>
    <dgm:cxn modelId="{635545D1-BEF6-42CB-99B0-C0DAC2D370FD}" type="presParOf" srcId="{82BF8D5E-1412-40E6-8A92-0A625F274C4B}" destId="{73E8DF63-8D3C-47CC-8FA7-33671DD286B1}"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D0BF8F-CE3F-40E6-8C28-962A2F40A339}" type="doc">
      <dgm:prSet loTypeId="urn:microsoft.com/office/officeart/2005/8/layout/cycle3" loCatId="cycle" qsTypeId="urn:microsoft.com/office/officeart/2005/8/quickstyle/3d3" qsCatId="3D" csTypeId="urn:microsoft.com/office/officeart/2005/8/colors/accent0_3" csCatId="mainScheme" phldr="1"/>
      <dgm:spPr/>
      <dgm:t>
        <a:bodyPr/>
        <a:lstStyle/>
        <a:p>
          <a:endParaRPr lang="en-US"/>
        </a:p>
      </dgm:t>
    </dgm:pt>
    <dgm:pt modelId="{23CEE1E6-9D27-4A9D-9CF8-3EE86881EFF7}">
      <dgm:prSet phldrT="[Text]" custT="1"/>
      <dgm:spPr/>
      <dgm:t>
        <a:bodyPr/>
        <a:lstStyle/>
        <a:p>
          <a:r>
            <a:rPr lang="en-US" sz="2000" b="1" dirty="0"/>
            <a:t>Staff</a:t>
          </a:r>
        </a:p>
      </dgm:t>
    </dgm:pt>
    <dgm:pt modelId="{DDCA6B94-A3F9-4F1A-96E6-045E8E5DD941}" type="parTrans" cxnId="{D5F030C0-6285-4FA4-A268-2054363F024B}">
      <dgm:prSet/>
      <dgm:spPr/>
      <dgm:t>
        <a:bodyPr/>
        <a:lstStyle/>
        <a:p>
          <a:endParaRPr lang="en-US"/>
        </a:p>
      </dgm:t>
    </dgm:pt>
    <dgm:pt modelId="{5FC0EFE4-1E40-4FA0-9688-22CD233EE5E7}" type="sibTrans" cxnId="{D5F030C0-6285-4FA4-A268-2054363F024B}">
      <dgm:prSet/>
      <dgm:spPr/>
      <dgm:t>
        <a:bodyPr/>
        <a:lstStyle/>
        <a:p>
          <a:endParaRPr lang="en-US"/>
        </a:p>
      </dgm:t>
    </dgm:pt>
    <dgm:pt modelId="{3BA3D6C6-1B4D-4D82-BC4F-F823C73785EE}">
      <dgm:prSet phldrT="[Text]" custT="1"/>
      <dgm:spPr/>
      <dgm:t>
        <a:bodyPr/>
        <a:lstStyle/>
        <a:p>
          <a:r>
            <a:rPr lang="en-US" sz="2000" b="1" dirty="0"/>
            <a:t>Conferences</a:t>
          </a:r>
          <a:r>
            <a:rPr lang="en-US" sz="2000" dirty="0"/>
            <a:t> </a:t>
          </a:r>
        </a:p>
      </dgm:t>
    </dgm:pt>
    <dgm:pt modelId="{E89FF5D3-264B-4C76-9726-4DA9CB6C61FE}" type="parTrans" cxnId="{6ADBD132-39F0-47C1-B8AF-876A9CE2EBA8}">
      <dgm:prSet/>
      <dgm:spPr/>
      <dgm:t>
        <a:bodyPr/>
        <a:lstStyle/>
        <a:p>
          <a:endParaRPr lang="en-US"/>
        </a:p>
      </dgm:t>
    </dgm:pt>
    <dgm:pt modelId="{7614D701-7341-4BF9-BBCD-377EDEDC5129}" type="sibTrans" cxnId="{6ADBD132-39F0-47C1-B8AF-876A9CE2EBA8}">
      <dgm:prSet/>
      <dgm:spPr/>
      <dgm:t>
        <a:bodyPr/>
        <a:lstStyle/>
        <a:p>
          <a:endParaRPr lang="en-US"/>
        </a:p>
      </dgm:t>
    </dgm:pt>
    <dgm:pt modelId="{6DED652D-C0D6-4D76-891D-C55BB8655435}">
      <dgm:prSet phldrT="[Text]" custT="1"/>
      <dgm:spPr/>
      <dgm:t>
        <a:bodyPr/>
        <a:lstStyle/>
        <a:p>
          <a:r>
            <a:rPr lang="en-US" sz="2000" b="1" dirty="0"/>
            <a:t>School</a:t>
          </a:r>
        </a:p>
        <a:p>
          <a:r>
            <a:rPr lang="en-US" sz="2000" b="1" dirty="0"/>
            <a:t> Visits</a:t>
          </a:r>
        </a:p>
      </dgm:t>
    </dgm:pt>
    <dgm:pt modelId="{3D52C533-86E9-42AE-ADAE-72A22571B0FA}" type="parTrans" cxnId="{4E641639-59F2-4202-BDEC-08422972C476}">
      <dgm:prSet/>
      <dgm:spPr/>
      <dgm:t>
        <a:bodyPr/>
        <a:lstStyle/>
        <a:p>
          <a:endParaRPr lang="en-US"/>
        </a:p>
      </dgm:t>
    </dgm:pt>
    <dgm:pt modelId="{4366D4B3-BED0-44B1-976A-8DA05580CEA3}" type="sibTrans" cxnId="{4E641639-59F2-4202-BDEC-08422972C476}">
      <dgm:prSet/>
      <dgm:spPr/>
      <dgm:t>
        <a:bodyPr/>
        <a:lstStyle/>
        <a:p>
          <a:endParaRPr lang="en-US"/>
        </a:p>
      </dgm:t>
    </dgm:pt>
    <dgm:pt modelId="{CBBC4283-1062-48E3-A6B7-A0C5A4EE92B3}">
      <dgm:prSet phldrT="[Text]"/>
      <dgm:spPr/>
      <dgm:t>
        <a:bodyPr/>
        <a:lstStyle/>
        <a:p>
          <a:r>
            <a:rPr lang="en-US" b="1" dirty="0"/>
            <a:t>Representations</a:t>
          </a:r>
          <a:r>
            <a:rPr lang="en-US" dirty="0"/>
            <a:t> </a:t>
          </a:r>
        </a:p>
      </dgm:t>
    </dgm:pt>
    <dgm:pt modelId="{185519B1-4C00-46FA-A047-39A8983B5E75}" type="parTrans" cxnId="{708B1A7B-2F19-4442-899C-C0D2B562E0EC}">
      <dgm:prSet/>
      <dgm:spPr/>
      <dgm:t>
        <a:bodyPr/>
        <a:lstStyle/>
        <a:p>
          <a:endParaRPr lang="en-US"/>
        </a:p>
      </dgm:t>
    </dgm:pt>
    <dgm:pt modelId="{69090359-1556-4572-BB54-CFCB226C1FAE}" type="sibTrans" cxnId="{708B1A7B-2F19-4442-899C-C0D2B562E0EC}">
      <dgm:prSet/>
      <dgm:spPr/>
      <dgm:t>
        <a:bodyPr/>
        <a:lstStyle/>
        <a:p>
          <a:endParaRPr lang="en-US"/>
        </a:p>
      </dgm:t>
    </dgm:pt>
    <dgm:pt modelId="{99738F69-EF55-4A12-8569-F03E09136552}">
      <dgm:prSet phldrT="[Text]" custT="1"/>
      <dgm:spPr/>
      <dgm:t>
        <a:bodyPr/>
        <a:lstStyle/>
        <a:p>
          <a:r>
            <a:rPr lang="en-US" sz="2000" b="1" dirty="0"/>
            <a:t>Formal</a:t>
          </a:r>
        </a:p>
        <a:p>
          <a:r>
            <a:rPr lang="en-US" sz="800" b="1" dirty="0"/>
            <a:t> </a:t>
          </a:r>
        </a:p>
        <a:p>
          <a:r>
            <a:rPr lang="en-US" sz="2000" b="1" dirty="0"/>
            <a:t>Reports </a:t>
          </a:r>
        </a:p>
      </dgm:t>
    </dgm:pt>
    <dgm:pt modelId="{F965EEA3-F0D9-49E8-9E49-EDF373B9152E}" type="parTrans" cxnId="{8EB0373C-1C91-4CCF-AFED-7D524F3CC5AA}">
      <dgm:prSet/>
      <dgm:spPr/>
      <dgm:t>
        <a:bodyPr/>
        <a:lstStyle/>
        <a:p>
          <a:endParaRPr lang="en-US"/>
        </a:p>
      </dgm:t>
    </dgm:pt>
    <dgm:pt modelId="{1BDDE313-5D28-4D3B-B740-DABFA492D1DD}" type="sibTrans" cxnId="{8EB0373C-1C91-4CCF-AFED-7D524F3CC5AA}">
      <dgm:prSet/>
      <dgm:spPr/>
      <dgm:t>
        <a:bodyPr/>
        <a:lstStyle/>
        <a:p>
          <a:endParaRPr lang="en-US"/>
        </a:p>
      </dgm:t>
    </dgm:pt>
    <dgm:pt modelId="{A92F0C83-0DFB-4B38-8B6A-C4CC9732B4B1}" type="pres">
      <dgm:prSet presAssocID="{3BD0BF8F-CE3F-40E6-8C28-962A2F40A339}" presName="Name0" presStyleCnt="0">
        <dgm:presLayoutVars>
          <dgm:dir/>
          <dgm:resizeHandles val="exact"/>
        </dgm:presLayoutVars>
      </dgm:prSet>
      <dgm:spPr/>
    </dgm:pt>
    <dgm:pt modelId="{52D68AFE-F9F3-4BBC-90E2-ABEEFAC22E04}" type="pres">
      <dgm:prSet presAssocID="{3BD0BF8F-CE3F-40E6-8C28-962A2F40A339}" presName="cycle" presStyleCnt="0"/>
      <dgm:spPr/>
    </dgm:pt>
    <dgm:pt modelId="{61F39FE0-FDCB-48A0-AE26-25164A215FD9}" type="pres">
      <dgm:prSet presAssocID="{23CEE1E6-9D27-4A9D-9CF8-3EE86881EFF7}" presName="nodeFirstNode" presStyleLbl="node1" presStyleIdx="0" presStyleCnt="5">
        <dgm:presLayoutVars>
          <dgm:bulletEnabled val="1"/>
        </dgm:presLayoutVars>
      </dgm:prSet>
      <dgm:spPr/>
    </dgm:pt>
    <dgm:pt modelId="{2AC630F5-AFB4-409B-8EB2-71F150E79693}" type="pres">
      <dgm:prSet presAssocID="{5FC0EFE4-1E40-4FA0-9688-22CD233EE5E7}" presName="sibTransFirstNode" presStyleLbl="bgShp" presStyleIdx="0" presStyleCnt="1"/>
      <dgm:spPr/>
    </dgm:pt>
    <dgm:pt modelId="{664F7CB4-7D5C-44EB-88E6-FDF4C36FB6A8}" type="pres">
      <dgm:prSet presAssocID="{3BA3D6C6-1B4D-4D82-BC4F-F823C73785EE}" presName="nodeFollowingNodes" presStyleLbl="node1" presStyleIdx="1" presStyleCnt="5">
        <dgm:presLayoutVars>
          <dgm:bulletEnabled val="1"/>
        </dgm:presLayoutVars>
      </dgm:prSet>
      <dgm:spPr/>
    </dgm:pt>
    <dgm:pt modelId="{552584FC-4789-44CF-B248-F0BEDAE177A6}" type="pres">
      <dgm:prSet presAssocID="{6DED652D-C0D6-4D76-891D-C55BB8655435}" presName="nodeFollowingNodes" presStyleLbl="node1" presStyleIdx="2" presStyleCnt="5" custRadScaleRad="100806" custRadScaleInc="-25986">
        <dgm:presLayoutVars>
          <dgm:bulletEnabled val="1"/>
        </dgm:presLayoutVars>
      </dgm:prSet>
      <dgm:spPr/>
    </dgm:pt>
    <dgm:pt modelId="{6BFAB0E2-CF7F-437C-8A7F-9889E2DAC974}" type="pres">
      <dgm:prSet presAssocID="{CBBC4283-1062-48E3-A6B7-A0C5A4EE92B3}" presName="nodeFollowingNodes" presStyleLbl="node1" presStyleIdx="3" presStyleCnt="5" custRadScaleRad="119047" custRadScaleInc="42239">
        <dgm:presLayoutVars>
          <dgm:bulletEnabled val="1"/>
        </dgm:presLayoutVars>
      </dgm:prSet>
      <dgm:spPr/>
    </dgm:pt>
    <dgm:pt modelId="{124FCB11-A209-40E1-AC35-4B7E40F4D68B}" type="pres">
      <dgm:prSet presAssocID="{99738F69-EF55-4A12-8569-F03E09136552}" presName="nodeFollowingNodes" presStyleLbl="node1" presStyleIdx="4" presStyleCnt="5">
        <dgm:presLayoutVars>
          <dgm:bulletEnabled val="1"/>
        </dgm:presLayoutVars>
      </dgm:prSet>
      <dgm:spPr/>
    </dgm:pt>
  </dgm:ptLst>
  <dgm:cxnLst>
    <dgm:cxn modelId="{0051C023-0E2F-4158-91F7-000157766197}" type="presOf" srcId="{6DED652D-C0D6-4D76-891D-C55BB8655435}" destId="{552584FC-4789-44CF-B248-F0BEDAE177A6}" srcOrd="0" destOrd="0" presId="urn:microsoft.com/office/officeart/2005/8/layout/cycle3"/>
    <dgm:cxn modelId="{6CC38829-1FB9-4086-97E8-2C6F0166CA66}" type="presOf" srcId="{5FC0EFE4-1E40-4FA0-9688-22CD233EE5E7}" destId="{2AC630F5-AFB4-409B-8EB2-71F150E79693}" srcOrd="0" destOrd="0" presId="urn:microsoft.com/office/officeart/2005/8/layout/cycle3"/>
    <dgm:cxn modelId="{6ADBD132-39F0-47C1-B8AF-876A9CE2EBA8}" srcId="{3BD0BF8F-CE3F-40E6-8C28-962A2F40A339}" destId="{3BA3D6C6-1B4D-4D82-BC4F-F823C73785EE}" srcOrd="1" destOrd="0" parTransId="{E89FF5D3-264B-4C76-9726-4DA9CB6C61FE}" sibTransId="{7614D701-7341-4BF9-BBCD-377EDEDC5129}"/>
    <dgm:cxn modelId="{4E641639-59F2-4202-BDEC-08422972C476}" srcId="{3BD0BF8F-CE3F-40E6-8C28-962A2F40A339}" destId="{6DED652D-C0D6-4D76-891D-C55BB8655435}" srcOrd="2" destOrd="0" parTransId="{3D52C533-86E9-42AE-ADAE-72A22571B0FA}" sibTransId="{4366D4B3-BED0-44B1-976A-8DA05580CEA3}"/>
    <dgm:cxn modelId="{8EB0373C-1C91-4CCF-AFED-7D524F3CC5AA}" srcId="{3BD0BF8F-CE3F-40E6-8C28-962A2F40A339}" destId="{99738F69-EF55-4A12-8569-F03E09136552}" srcOrd="4" destOrd="0" parTransId="{F965EEA3-F0D9-49E8-9E49-EDF373B9152E}" sibTransId="{1BDDE313-5D28-4D3B-B740-DABFA492D1DD}"/>
    <dgm:cxn modelId="{2F44B73D-F36E-4EC8-8FA4-0F9C6A8EB1B1}" type="presOf" srcId="{99738F69-EF55-4A12-8569-F03E09136552}" destId="{124FCB11-A209-40E1-AC35-4B7E40F4D68B}" srcOrd="0" destOrd="0" presId="urn:microsoft.com/office/officeart/2005/8/layout/cycle3"/>
    <dgm:cxn modelId="{97E3535B-627A-4B2F-8ED5-C356BBE59752}" type="presOf" srcId="{3BD0BF8F-CE3F-40E6-8C28-962A2F40A339}" destId="{A92F0C83-0DFB-4B38-8B6A-C4CC9732B4B1}" srcOrd="0" destOrd="0" presId="urn:microsoft.com/office/officeart/2005/8/layout/cycle3"/>
    <dgm:cxn modelId="{8CB1B44B-2E52-4115-BCFA-61FCE2E55332}" type="presOf" srcId="{CBBC4283-1062-48E3-A6B7-A0C5A4EE92B3}" destId="{6BFAB0E2-CF7F-437C-8A7F-9889E2DAC974}" srcOrd="0" destOrd="0" presId="urn:microsoft.com/office/officeart/2005/8/layout/cycle3"/>
    <dgm:cxn modelId="{708B1A7B-2F19-4442-899C-C0D2B562E0EC}" srcId="{3BD0BF8F-CE3F-40E6-8C28-962A2F40A339}" destId="{CBBC4283-1062-48E3-A6B7-A0C5A4EE92B3}" srcOrd="3" destOrd="0" parTransId="{185519B1-4C00-46FA-A047-39A8983B5E75}" sibTransId="{69090359-1556-4572-BB54-CFCB226C1FAE}"/>
    <dgm:cxn modelId="{8CC91281-9808-417B-AF8B-529D1EDC03C9}" type="presOf" srcId="{3BA3D6C6-1B4D-4D82-BC4F-F823C73785EE}" destId="{664F7CB4-7D5C-44EB-88E6-FDF4C36FB6A8}" srcOrd="0" destOrd="0" presId="urn:microsoft.com/office/officeart/2005/8/layout/cycle3"/>
    <dgm:cxn modelId="{D5F030C0-6285-4FA4-A268-2054363F024B}" srcId="{3BD0BF8F-CE3F-40E6-8C28-962A2F40A339}" destId="{23CEE1E6-9D27-4A9D-9CF8-3EE86881EFF7}" srcOrd="0" destOrd="0" parTransId="{DDCA6B94-A3F9-4F1A-96E6-045E8E5DD941}" sibTransId="{5FC0EFE4-1E40-4FA0-9688-22CD233EE5E7}"/>
    <dgm:cxn modelId="{C8F351E0-F9D0-480A-98F2-A9767182A566}" type="presOf" srcId="{23CEE1E6-9D27-4A9D-9CF8-3EE86881EFF7}" destId="{61F39FE0-FDCB-48A0-AE26-25164A215FD9}" srcOrd="0" destOrd="0" presId="urn:microsoft.com/office/officeart/2005/8/layout/cycle3"/>
    <dgm:cxn modelId="{5CC9A352-4E14-4385-8058-7AF2540DF32B}" type="presParOf" srcId="{A92F0C83-0DFB-4B38-8B6A-C4CC9732B4B1}" destId="{52D68AFE-F9F3-4BBC-90E2-ABEEFAC22E04}" srcOrd="0" destOrd="0" presId="urn:microsoft.com/office/officeart/2005/8/layout/cycle3"/>
    <dgm:cxn modelId="{A09C3DEB-87C3-4735-B535-AB5E998B162E}" type="presParOf" srcId="{52D68AFE-F9F3-4BBC-90E2-ABEEFAC22E04}" destId="{61F39FE0-FDCB-48A0-AE26-25164A215FD9}" srcOrd="0" destOrd="0" presId="urn:microsoft.com/office/officeart/2005/8/layout/cycle3"/>
    <dgm:cxn modelId="{1C994956-1A3D-4CD4-8833-18B749D8AEC3}" type="presParOf" srcId="{52D68AFE-F9F3-4BBC-90E2-ABEEFAC22E04}" destId="{2AC630F5-AFB4-409B-8EB2-71F150E79693}" srcOrd="1" destOrd="0" presId="urn:microsoft.com/office/officeart/2005/8/layout/cycle3"/>
    <dgm:cxn modelId="{007F1EF4-F475-4745-A7DB-A3EADD069932}" type="presParOf" srcId="{52D68AFE-F9F3-4BBC-90E2-ABEEFAC22E04}" destId="{664F7CB4-7D5C-44EB-88E6-FDF4C36FB6A8}" srcOrd="2" destOrd="0" presId="urn:microsoft.com/office/officeart/2005/8/layout/cycle3"/>
    <dgm:cxn modelId="{7D35853E-42A1-4E47-8EB3-A90CBEB3E54E}" type="presParOf" srcId="{52D68AFE-F9F3-4BBC-90E2-ABEEFAC22E04}" destId="{552584FC-4789-44CF-B248-F0BEDAE177A6}" srcOrd="3" destOrd="0" presId="urn:microsoft.com/office/officeart/2005/8/layout/cycle3"/>
    <dgm:cxn modelId="{467A7941-39C7-4CC4-A53F-5249E12FB398}" type="presParOf" srcId="{52D68AFE-F9F3-4BBC-90E2-ABEEFAC22E04}" destId="{6BFAB0E2-CF7F-437C-8A7F-9889E2DAC974}" srcOrd="4" destOrd="0" presId="urn:microsoft.com/office/officeart/2005/8/layout/cycle3"/>
    <dgm:cxn modelId="{86AFC235-842F-444B-A321-BBF9E6415E24}" type="presParOf" srcId="{52D68AFE-F9F3-4BBC-90E2-ABEEFAC22E04}" destId="{124FCB11-A209-40E1-AC35-4B7E40F4D68B}"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2F889B-C528-4E2B-898D-8AC60937255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46E8C495-2125-4174-9DB7-43B8C62DDB31}">
      <dgm:prSet phldrT="[Text]" phldr="1"/>
      <dgm:spPr/>
      <dgm:t>
        <a:bodyPr/>
        <a:lstStyle/>
        <a:p>
          <a:endParaRPr lang="en-US" dirty="0"/>
        </a:p>
      </dgm:t>
    </dgm:pt>
    <dgm:pt modelId="{B227C478-5159-4D9A-916B-15C67E735A15}" type="parTrans" cxnId="{45EB4112-AC2D-4BBB-8AC4-59ED18772D00}">
      <dgm:prSet/>
      <dgm:spPr/>
      <dgm:t>
        <a:bodyPr/>
        <a:lstStyle/>
        <a:p>
          <a:endParaRPr lang="en-US"/>
        </a:p>
      </dgm:t>
    </dgm:pt>
    <dgm:pt modelId="{466EFAF2-CC2B-4E98-A5E8-0D7F952FCB24}" type="sibTrans" cxnId="{45EB4112-AC2D-4BBB-8AC4-59ED18772D00}">
      <dgm:prSet/>
      <dgm:spPr/>
      <dgm:t>
        <a:bodyPr/>
        <a:lstStyle/>
        <a:p>
          <a:endParaRPr lang="en-US"/>
        </a:p>
      </dgm:t>
    </dgm:pt>
    <dgm:pt modelId="{97748823-9A24-4B53-A0F1-F15EB0BF6A4E}">
      <dgm:prSet phldrT="[Text]"/>
      <dgm:spPr/>
      <dgm:t>
        <a:bodyPr/>
        <a:lstStyle/>
        <a:p>
          <a:r>
            <a:rPr lang="en-US" dirty="0"/>
            <a:t>Leadership commitment</a:t>
          </a:r>
        </a:p>
      </dgm:t>
    </dgm:pt>
    <dgm:pt modelId="{4B7565F5-CC3E-45CD-B07B-52E19389F250}" type="parTrans" cxnId="{CAC5705F-E62D-4E93-8823-E9B58BEFC0AD}">
      <dgm:prSet/>
      <dgm:spPr/>
      <dgm:t>
        <a:bodyPr/>
        <a:lstStyle/>
        <a:p>
          <a:endParaRPr lang="en-US"/>
        </a:p>
      </dgm:t>
    </dgm:pt>
    <dgm:pt modelId="{4EFAE776-A794-4FA8-9AD9-87D00D97F953}" type="sibTrans" cxnId="{CAC5705F-E62D-4E93-8823-E9B58BEFC0AD}">
      <dgm:prSet/>
      <dgm:spPr/>
      <dgm:t>
        <a:bodyPr/>
        <a:lstStyle/>
        <a:p>
          <a:endParaRPr lang="en-US"/>
        </a:p>
      </dgm:t>
    </dgm:pt>
    <dgm:pt modelId="{077422F7-8705-4678-B55D-0FC3A2414C4D}">
      <dgm:prSet phldrT="[Text]"/>
      <dgm:spPr/>
      <dgm:t>
        <a:bodyPr/>
        <a:lstStyle/>
        <a:p>
          <a:r>
            <a:rPr lang="en-US" dirty="0"/>
            <a:t>Organisational Culture</a:t>
          </a:r>
        </a:p>
      </dgm:t>
    </dgm:pt>
    <dgm:pt modelId="{CB90D66E-11B7-457E-AC80-538E4067BBEE}" type="parTrans" cxnId="{82033B6D-586C-4E24-8E95-F9A047DA9DAD}">
      <dgm:prSet/>
      <dgm:spPr/>
      <dgm:t>
        <a:bodyPr/>
        <a:lstStyle/>
        <a:p>
          <a:endParaRPr lang="en-US"/>
        </a:p>
      </dgm:t>
    </dgm:pt>
    <dgm:pt modelId="{E763E619-40BA-4426-B0C9-B69BDB99AA49}" type="sibTrans" cxnId="{82033B6D-586C-4E24-8E95-F9A047DA9DAD}">
      <dgm:prSet/>
      <dgm:spPr/>
      <dgm:t>
        <a:bodyPr/>
        <a:lstStyle/>
        <a:p>
          <a:endParaRPr lang="en-US"/>
        </a:p>
      </dgm:t>
    </dgm:pt>
    <dgm:pt modelId="{A4D7ECFA-CD4D-4636-A42B-05B7F465FB36}">
      <dgm:prSet phldrT="[Text]" phldr="1"/>
      <dgm:spPr/>
      <dgm:t>
        <a:bodyPr/>
        <a:lstStyle/>
        <a:p>
          <a:endParaRPr lang="en-US" dirty="0"/>
        </a:p>
      </dgm:t>
    </dgm:pt>
    <dgm:pt modelId="{7F484E24-C279-4D0A-823B-9752CF16BA22}" type="parTrans" cxnId="{C0803492-2D11-49B5-B93C-62890D35CA14}">
      <dgm:prSet/>
      <dgm:spPr/>
      <dgm:t>
        <a:bodyPr/>
        <a:lstStyle/>
        <a:p>
          <a:endParaRPr lang="en-US"/>
        </a:p>
      </dgm:t>
    </dgm:pt>
    <dgm:pt modelId="{A7D8D277-B8C8-4B87-8535-01E6DF398EF2}" type="sibTrans" cxnId="{C0803492-2D11-49B5-B93C-62890D35CA14}">
      <dgm:prSet/>
      <dgm:spPr/>
      <dgm:t>
        <a:bodyPr/>
        <a:lstStyle/>
        <a:p>
          <a:endParaRPr lang="en-US"/>
        </a:p>
      </dgm:t>
    </dgm:pt>
    <dgm:pt modelId="{69723BE5-9667-4ADA-ADAF-EACDF83B4777}">
      <dgm:prSet phldrT="[Text]" phldr="1"/>
      <dgm:spPr/>
      <dgm:t>
        <a:bodyPr/>
        <a:lstStyle/>
        <a:p>
          <a:endParaRPr lang="en-US" dirty="0"/>
        </a:p>
      </dgm:t>
    </dgm:pt>
    <dgm:pt modelId="{2F9772FA-63B2-48FF-8A90-8598CF9C2EF6}" type="parTrans" cxnId="{E8117491-B3B6-4CD1-BDDC-0E1288CA06CE}">
      <dgm:prSet/>
      <dgm:spPr/>
      <dgm:t>
        <a:bodyPr/>
        <a:lstStyle/>
        <a:p>
          <a:endParaRPr lang="en-US"/>
        </a:p>
      </dgm:t>
    </dgm:pt>
    <dgm:pt modelId="{381F856C-E468-4E14-9748-497D03931BF1}" type="sibTrans" cxnId="{E8117491-B3B6-4CD1-BDDC-0E1288CA06CE}">
      <dgm:prSet/>
      <dgm:spPr/>
      <dgm:t>
        <a:bodyPr/>
        <a:lstStyle/>
        <a:p>
          <a:endParaRPr lang="en-US"/>
        </a:p>
      </dgm:t>
    </dgm:pt>
    <dgm:pt modelId="{9756B8C7-6908-4A08-8276-BE21FD9F611C}" type="pres">
      <dgm:prSet presAssocID="{DA2F889B-C528-4E2B-898D-8AC609372554}" presName="Name0" presStyleCnt="0">
        <dgm:presLayoutVars>
          <dgm:chMax val="1"/>
          <dgm:dir/>
          <dgm:animLvl val="ctr"/>
          <dgm:resizeHandles val="exact"/>
        </dgm:presLayoutVars>
      </dgm:prSet>
      <dgm:spPr/>
    </dgm:pt>
    <dgm:pt modelId="{9605A3E7-AF4C-411E-8344-729C56F467AA}" type="pres">
      <dgm:prSet presAssocID="{46E8C495-2125-4174-9DB7-43B8C62DDB31}" presName="centerShape" presStyleLbl="node0" presStyleIdx="0" presStyleCnt="1"/>
      <dgm:spPr/>
    </dgm:pt>
    <dgm:pt modelId="{604D7DE1-B00B-4B6D-A33E-EDAD3A9A0079}" type="pres">
      <dgm:prSet presAssocID="{97748823-9A24-4B53-A0F1-F15EB0BF6A4E}" presName="node" presStyleLbl="node1" presStyleIdx="0" presStyleCnt="4">
        <dgm:presLayoutVars>
          <dgm:bulletEnabled val="1"/>
        </dgm:presLayoutVars>
      </dgm:prSet>
      <dgm:spPr/>
    </dgm:pt>
    <dgm:pt modelId="{6897B805-A852-4240-BF48-04B654BC06BF}" type="pres">
      <dgm:prSet presAssocID="{97748823-9A24-4B53-A0F1-F15EB0BF6A4E}" presName="dummy" presStyleCnt="0"/>
      <dgm:spPr/>
    </dgm:pt>
    <dgm:pt modelId="{45FC06AC-B783-49D8-87AB-C5D24C47E138}" type="pres">
      <dgm:prSet presAssocID="{4EFAE776-A794-4FA8-9AD9-87D00D97F953}" presName="sibTrans" presStyleLbl="sibTrans2D1" presStyleIdx="0" presStyleCnt="4"/>
      <dgm:spPr/>
    </dgm:pt>
    <dgm:pt modelId="{28506685-5049-4D44-8A13-51D8150340BC}" type="pres">
      <dgm:prSet presAssocID="{077422F7-8705-4678-B55D-0FC3A2414C4D}" presName="node" presStyleLbl="node1" presStyleIdx="1" presStyleCnt="4">
        <dgm:presLayoutVars>
          <dgm:bulletEnabled val="1"/>
        </dgm:presLayoutVars>
      </dgm:prSet>
      <dgm:spPr/>
    </dgm:pt>
    <dgm:pt modelId="{D2125BC9-02EF-427F-9AEC-77F5207FD0C6}" type="pres">
      <dgm:prSet presAssocID="{077422F7-8705-4678-B55D-0FC3A2414C4D}" presName="dummy" presStyleCnt="0"/>
      <dgm:spPr/>
    </dgm:pt>
    <dgm:pt modelId="{3D158697-BC25-4353-B6CA-7E163BC5F3C2}" type="pres">
      <dgm:prSet presAssocID="{E763E619-40BA-4426-B0C9-B69BDB99AA49}" presName="sibTrans" presStyleLbl="sibTrans2D1" presStyleIdx="1" presStyleCnt="4"/>
      <dgm:spPr/>
    </dgm:pt>
    <dgm:pt modelId="{ECB5FE96-3D2B-460C-8C49-3474E67B38E8}" type="pres">
      <dgm:prSet presAssocID="{A4D7ECFA-CD4D-4636-A42B-05B7F465FB36}" presName="node" presStyleLbl="node1" presStyleIdx="2" presStyleCnt="4">
        <dgm:presLayoutVars>
          <dgm:bulletEnabled val="1"/>
        </dgm:presLayoutVars>
      </dgm:prSet>
      <dgm:spPr/>
    </dgm:pt>
    <dgm:pt modelId="{EFEA62CB-7190-4E2C-9568-668CE8F00E98}" type="pres">
      <dgm:prSet presAssocID="{A4D7ECFA-CD4D-4636-A42B-05B7F465FB36}" presName="dummy" presStyleCnt="0"/>
      <dgm:spPr/>
    </dgm:pt>
    <dgm:pt modelId="{9E8A675B-83B7-4824-B13A-E505A7C50B7C}" type="pres">
      <dgm:prSet presAssocID="{A7D8D277-B8C8-4B87-8535-01E6DF398EF2}" presName="sibTrans" presStyleLbl="sibTrans2D1" presStyleIdx="2" presStyleCnt="4"/>
      <dgm:spPr/>
    </dgm:pt>
    <dgm:pt modelId="{10A0AA14-7D08-4140-9F53-D9847A4BE3CA}" type="pres">
      <dgm:prSet presAssocID="{69723BE5-9667-4ADA-ADAF-EACDF83B4777}" presName="node" presStyleLbl="node1" presStyleIdx="3" presStyleCnt="4">
        <dgm:presLayoutVars>
          <dgm:bulletEnabled val="1"/>
        </dgm:presLayoutVars>
      </dgm:prSet>
      <dgm:spPr/>
    </dgm:pt>
    <dgm:pt modelId="{4C93C90A-B337-4F25-8A16-DE45DC526FF5}" type="pres">
      <dgm:prSet presAssocID="{69723BE5-9667-4ADA-ADAF-EACDF83B4777}" presName="dummy" presStyleCnt="0"/>
      <dgm:spPr/>
    </dgm:pt>
    <dgm:pt modelId="{010A1B61-5428-4742-8C9D-F60B21B5D132}" type="pres">
      <dgm:prSet presAssocID="{381F856C-E468-4E14-9748-497D03931BF1}" presName="sibTrans" presStyleLbl="sibTrans2D1" presStyleIdx="3" presStyleCnt="4"/>
      <dgm:spPr/>
    </dgm:pt>
  </dgm:ptLst>
  <dgm:cxnLst>
    <dgm:cxn modelId="{D0CC5B11-A4A8-4399-AE92-9ED7A92C7DB7}" type="presOf" srcId="{4EFAE776-A794-4FA8-9AD9-87D00D97F953}" destId="{45FC06AC-B783-49D8-87AB-C5D24C47E138}" srcOrd="0" destOrd="0" presId="urn:microsoft.com/office/officeart/2005/8/layout/radial6"/>
    <dgm:cxn modelId="{45EB4112-AC2D-4BBB-8AC4-59ED18772D00}" srcId="{DA2F889B-C528-4E2B-898D-8AC609372554}" destId="{46E8C495-2125-4174-9DB7-43B8C62DDB31}" srcOrd="0" destOrd="0" parTransId="{B227C478-5159-4D9A-916B-15C67E735A15}" sibTransId="{466EFAF2-CC2B-4E98-A5E8-0D7F952FCB24}"/>
    <dgm:cxn modelId="{CAC5705F-E62D-4E93-8823-E9B58BEFC0AD}" srcId="{46E8C495-2125-4174-9DB7-43B8C62DDB31}" destId="{97748823-9A24-4B53-A0F1-F15EB0BF6A4E}" srcOrd="0" destOrd="0" parTransId="{4B7565F5-CC3E-45CD-B07B-52E19389F250}" sibTransId="{4EFAE776-A794-4FA8-9AD9-87D00D97F953}"/>
    <dgm:cxn modelId="{1074ED49-A5A9-4A85-9C9B-43ED5354EE1C}" type="presOf" srcId="{DA2F889B-C528-4E2B-898D-8AC609372554}" destId="{9756B8C7-6908-4A08-8276-BE21FD9F611C}" srcOrd="0" destOrd="0" presId="urn:microsoft.com/office/officeart/2005/8/layout/radial6"/>
    <dgm:cxn modelId="{82033B6D-586C-4E24-8E95-F9A047DA9DAD}" srcId="{46E8C495-2125-4174-9DB7-43B8C62DDB31}" destId="{077422F7-8705-4678-B55D-0FC3A2414C4D}" srcOrd="1" destOrd="0" parTransId="{CB90D66E-11B7-457E-AC80-538E4067BBEE}" sibTransId="{E763E619-40BA-4426-B0C9-B69BDB99AA49}"/>
    <dgm:cxn modelId="{1AEFCC73-2E4B-493E-AF41-5B61DAAC3939}" type="presOf" srcId="{69723BE5-9667-4ADA-ADAF-EACDF83B4777}" destId="{10A0AA14-7D08-4140-9F53-D9847A4BE3CA}" srcOrd="0" destOrd="0" presId="urn:microsoft.com/office/officeart/2005/8/layout/radial6"/>
    <dgm:cxn modelId="{D1B53982-E753-4056-ADCD-F6374F0A6A04}" type="presOf" srcId="{A4D7ECFA-CD4D-4636-A42B-05B7F465FB36}" destId="{ECB5FE96-3D2B-460C-8C49-3474E67B38E8}" srcOrd="0" destOrd="0" presId="urn:microsoft.com/office/officeart/2005/8/layout/radial6"/>
    <dgm:cxn modelId="{E8117491-B3B6-4CD1-BDDC-0E1288CA06CE}" srcId="{46E8C495-2125-4174-9DB7-43B8C62DDB31}" destId="{69723BE5-9667-4ADA-ADAF-EACDF83B4777}" srcOrd="3" destOrd="0" parTransId="{2F9772FA-63B2-48FF-8A90-8598CF9C2EF6}" sibTransId="{381F856C-E468-4E14-9748-497D03931BF1}"/>
    <dgm:cxn modelId="{C0803492-2D11-49B5-B93C-62890D35CA14}" srcId="{46E8C495-2125-4174-9DB7-43B8C62DDB31}" destId="{A4D7ECFA-CD4D-4636-A42B-05B7F465FB36}" srcOrd="2" destOrd="0" parTransId="{7F484E24-C279-4D0A-823B-9752CF16BA22}" sibTransId="{A7D8D277-B8C8-4B87-8535-01E6DF398EF2}"/>
    <dgm:cxn modelId="{A4EA32B7-F799-49CB-85A4-D70816CB86CB}" type="presOf" srcId="{E763E619-40BA-4426-B0C9-B69BDB99AA49}" destId="{3D158697-BC25-4353-B6CA-7E163BC5F3C2}" srcOrd="0" destOrd="0" presId="urn:microsoft.com/office/officeart/2005/8/layout/radial6"/>
    <dgm:cxn modelId="{4533DFC6-52BA-4D48-BA16-5BACEA913648}" type="presOf" srcId="{381F856C-E468-4E14-9748-497D03931BF1}" destId="{010A1B61-5428-4742-8C9D-F60B21B5D132}" srcOrd="0" destOrd="0" presId="urn:microsoft.com/office/officeart/2005/8/layout/radial6"/>
    <dgm:cxn modelId="{0AB873CC-AF1E-41D7-87BA-74B0CBC6007D}" type="presOf" srcId="{97748823-9A24-4B53-A0F1-F15EB0BF6A4E}" destId="{604D7DE1-B00B-4B6D-A33E-EDAD3A9A0079}" srcOrd="0" destOrd="0" presId="urn:microsoft.com/office/officeart/2005/8/layout/radial6"/>
    <dgm:cxn modelId="{F1D993D2-0E06-41DC-ADD1-DB39F351E852}" type="presOf" srcId="{A7D8D277-B8C8-4B87-8535-01E6DF398EF2}" destId="{9E8A675B-83B7-4824-B13A-E505A7C50B7C}" srcOrd="0" destOrd="0" presId="urn:microsoft.com/office/officeart/2005/8/layout/radial6"/>
    <dgm:cxn modelId="{954F29F4-BC7A-4791-BD4D-94742F11068F}" type="presOf" srcId="{46E8C495-2125-4174-9DB7-43B8C62DDB31}" destId="{9605A3E7-AF4C-411E-8344-729C56F467AA}" srcOrd="0" destOrd="0" presId="urn:microsoft.com/office/officeart/2005/8/layout/radial6"/>
    <dgm:cxn modelId="{CDC355FA-D7BF-48F0-890D-BDF7E9E3A60A}" type="presOf" srcId="{077422F7-8705-4678-B55D-0FC3A2414C4D}" destId="{28506685-5049-4D44-8A13-51D8150340BC}" srcOrd="0" destOrd="0" presId="urn:microsoft.com/office/officeart/2005/8/layout/radial6"/>
    <dgm:cxn modelId="{ADC8FAD1-D7E5-4557-9BF5-111BE1CE3C42}" type="presParOf" srcId="{9756B8C7-6908-4A08-8276-BE21FD9F611C}" destId="{9605A3E7-AF4C-411E-8344-729C56F467AA}" srcOrd="0" destOrd="0" presId="urn:microsoft.com/office/officeart/2005/8/layout/radial6"/>
    <dgm:cxn modelId="{D37D2BA4-40CA-41A3-8365-1B2CDAFB9A5C}" type="presParOf" srcId="{9756B8C7-6908-4A08-8276-BE21FD9F611C}" destId="{604D7DE1-B00B-4B6D-A33E-EDAD3A9A0079}" srcOrd="1" destOrd="0" presId="urn:microsoft.com/office/officeart/2005/8/layout/radial6"/>
    <dgm:cxn modelId="{04A75DFC-3A5E-43A8-8C85-792516BFB307}" type="presParOf" srcId="{9756B8C7-6908-4A08-8276-BE21FD9F611C}" destId="{6897B805-A852-4240-BF48-04B654BC06BF}" srcOrd="2" destOrd="0" presId="urn:microsoft.com/office/officeart/2005/8/layout/radial6"/>
    <dgm:cxn modelId="{605021D0-FCC4-4108-AD1E-68B36DDED4B1}" type="presParOf" srcId="{9756B8C7-6908-4A08-8276-BE21FD9F611C}" destId="{45FC06AC-B783-49D8-87AB-C5D24C47E138}" srcOrd="3" destOrd="0" presId="urn:microsoft.com/office/officeart/2005/8/layout/radial6"/>
    <dgm:cxn modelId="{437ACDB7-0957-4D57-802F-074E230B0BEF}" type="presParOf" srcId="{9756B8C7-6908-4A08-8276-BE21FD9F611C}" destId="{28506685-5049-4D44-8A13-51D8150340BC}" srcOrd="4" destOrd="0" presId="urn:microsoft.com/office/officeart/2005/8/layout/radial6"/>
    <dgm:cxn modelId="{C848222D-7E77-46D6-AE2E-F1ECED0ED4A6}" type="presParOf" srcId="{9756B8C7-6908-4A08-8276-BE21FD9F611C}" destId="{D2125BC9-02EF-427F-9AEC-77F5207FD0C6}" srcOrd="5" destOrd="0" presId="urn:microsoft.com/office/officeart/2005/8/layout/radial6"/>
    <dgm:cxn modelId="{426D9CF8-AD52-45DA-BCE8-2B8F878BDC84}" type="presParOf" srcId="{9756B8C7-6908-4A08-8276-BE21FD9F611C}" destId="{3D158697-BC25-4353-B6CA-7E163BC5F3C2}" srcOrd="6" destOrd="0" presId="urn:microsoft.com/office/officeart/2005/8/layout/radial6"/>
    <dgm:cxn modelId="{09154B96-6699-4E1F-AED6-E6F11F4A8485}" type="presParOf" srcId="{9756B8C7-6908-4A08-8276-BE21FD9F611C}" destId="{ECB5FE96-3D2B-460C-8C49-3474E67B38E8}" srcOrd="7" destOrd="0" presId="urn:microsoft.com/office/officeart/2005/8/layout/radial6"/>
    <dgm:cxn modelId="{FD90A26C-9357-4FFD-B41B-EEAA618C01D4}" type="presParOf" srcId="{9756B8C7-6908-4A08-8276-BE21FD9F611C}" destId="{EFEA62CB-7190-4E2C-9568-668CE8F00E98}" srcOrd="8" destOrd="0" presId="urn:microsoft.com/office/officeart/2005/8/layout/radial6"/>
    <dgm:cxn modelId="{3ED6BE7E-9548-4AF5-9CAB-07658C950B04}" type="presParOf" srcId="{9756B8C7-6908-4A08-8276-BE21FD9F611C}" destId="{9E8A675B-83B7-4824-B13A-E505A7C50B7C}" srcOrd="9" destOrd="0" presId="urn:microsoft.com/office/officeart/2005/8/layout/radial6"/>
    <dgm:cxn modelId="{B82EF410-CAEA-43D1-9FDA-0F70CA07C5A1}" type="presParOf" srcId="{9756B8C7-6908-4A08-8276-BE21FD9F611C}" destId="{10A0AA14-7D08-4140-9F53-D9847A4BE3CA}" srcOrd="10" destOrd="0" presId="urn:microsoft.com/office/officeart/2005/8/layout/radial6"/>
    <dgm:cxn modelId="{4526F80A-E4AC-44ED-BD58-86EA126AB01C}" type="presParOf" srcId="{9756B8C7-6908-4A08-8276-BE21FD9F611C}" destId="{4C93C90A-B337-4F25-8A16-DE45DC526FF5}" srcOrd="11" destOrd="0" presId="urn:microsoft.com/office/officeart/2005/8/layout/radial6"/>
    <dgm:cxn modelId="{FBBB673B-8256-417A-B6A4-5F4C94CD192C}" type="presParOf" srcId="{9756B8C7-6908-4A08-8276-BE21FD9F611C}" destId="{010A1B61-5428-4742-8C9D-F60B21B5D132}"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7AAAED-7A92-41AE-A573-4426169FBE8B}" type="doc">
      <dgm:prSet loTypeId="urn:microsoft.com/office/officeart/2005/8/layout/radial5" loCatId="relationship" qsTypeId="urn:microsoft.com/office/officeart/2005/8/quickstyle/simple5" qsCatId="simple" csTypeId="urn:microsoft.com/office/officeart/2005/8/colors/accent2_4" csCatId="accent2" phldr="1"/>
      <dgm:spPr/>
      <dgm:t>
        <a:bodyPr/>
        <a:lstStyle/>
        <a:p>
          <a:endParaRPr lang="en-US"/>
        </a:p>
      </dgm:t>
    </dgm:pt>
    <dgm:pt modelId="{85140FA4-F164-4292-9CB5-D76726AC9F9F}">
      <dgm:prSet phldrT="[Text]"/>
      <dgm:spPr/>
      <dgm:t>
        <a:bodyPr/>
        <a:lstStyle/>
        <a:p>
          <a:r>
            <a:rPr lang="en-US" dirty="0"/>
            <a:t>TQM</a:t>
          </a:r>
        </a:p>
      </dgm:t>
    </dgm:pt>
    <dgm:pt modelId="{AADA2275-770C-4D9D-8EBE-B672A1AB078A}" type="parTrans" cxnId="{B127339D-F758-49BD-91C8-408778E12E6E}">
      <dgm:prSet/>
      <dgm:spPr/>
      <dgm:t>
        <a:bodyPr/>
        <a:lstStyle/>
        <a:p>
          <a:endParaRPr lang="en-US"/>
        </a:p>
      </dgm:t>
    </dgm:pt>
    <dgm:pt modelId="{A4B8975B-8BFD-4CA6-BAAF-6D27D57F47B4}" type="sibTrans" cxnId="{B127339D-F758-49BD-91C8-408778E12E6E}">
      <dgm:prSet/>
      <dgm:spPr/>
      <dgm:t>
        <a:bodyPr/>
        <a:lstStyle/>
        <a:p>
          <a:endParaRPr lang="en-US"/>
        </a:p>
      </dgm:t>
    </dgm:pt>
    <dgm:pt modelId="{E6D203FE-5FE1-46BF-947D-B6000DD4B5C4}">
      <dgm:prSet phldrT="[Text]"/>
      <dgm:spPr/>
      <dgm:t>
        <a:bodyPr/>
        <a:lstStyle/>
        <a:p>
          <a:r>
            <a:rPr lang="en-US" dirty="0"/>
            <a:t>Leadership commitment</a:t>
          </a:r>
        </a:p>
      </dgm:t>
    </dgm:pt>
    <dgm:pt modelId="{93CF1A9A-178C-47DA-AED6-11EB671BB7B3}" type="parTrans" cxnId="{9EE2C52A-5BB8-4698-9FE7-7198FF5A0E72}">
      <dgm:prSet/>
      <dgm:spPr/>
      <dgm:t>
        <a:bodyPr/>
        <a:lstStyle/>
        <a:p>
          <a:endParaRPr lang="en-US" dirty="0"/>
        </a:p>
      </dgm:t>
    </dgm:pt>
    <dgm:pt modelId="{EAD28B17-3742-4FB9-AFCB-47E814FCADDD}" type="sibTrans" cxnId="{9EE2C52A-5BB8-4698-9FE7-7198FF5A0E72}">
      <dgm:prSet/>
      <dgm:spPr/>
      <dgm:t>
        <a:bodyPr/>
        <a:lstStyle/>
        <a:p>
          <a:endParaRPr lang="en-US"/>
        </a:p>
      </dgm:t>
    </dgm:pt>
    <dgm:pt modelId="{BD96CE91-374F-4CE0-9832-3EF18010077A}">
      <dgm:prSet phldrT="[Text]"/>
      <dgm:spPr/>
      <dgm:t>
        <a:bodyPr/>
        <a:lstStyle/>
        <a:p>
          <a:r>
            <a:rPr lang="en-US" dirty="0"/>
            <a:t>Organisational Culture</a:t>
          </a:r>
        </a:p>
      </dgm:t>
    </dgm:pt>
    <dgm:pt modelId="{1D37B581-32EC-4AF2-9B15-8DDA1DF0FDCE}" type="parTrans" cxnId="{F4A7C758-3419-4604-9482-D137C9653916}">
      <dgm:prSet/>
      <dgm:spPr/>
      <dgm:t>
        <a:bodyPr/>
        <a:lstStyle/>
        <a:p>
          <a:endParaRPr lang="en-US" dirty="0"/>
        </a:p>
      </dgm:t>
    </dgm:pt>
    <dgm:pt modelId="{D64B8624-FF8C-49C9-84BB-FFBA810697B1}" type="sibTrans" cxnId="{F4A7C758-3419-4604-9482-D137C9653916}">
      <dgm:prSet/>
      <dgm:spPr/>
      <dgm:t>
        <a:bodyPr/>
        <a:lstStyle/>
        <a:p>
          <a:endParaRPr lang="en-US"/>
        </a:p>
      </dgm:t>
    </dgm:pt>
    <dgm:pt modelId="{F5C3610A-1B87-4F27-9407-6BB91337BC48}">
      <dgm:prSet phldrT="[Text]"/>
      <dgm:spPr/>
      <dgm:t>
        <a:bodyPr/>
        <a:lstStyle/>
        <a:p>
          <a:r>
            <a:rPr lang="en-US" dirty="0"/>
            <a:t>Systems and processes</a:t>
          </a:r>
        </a:p>
      </dgm:t>
    </dgm:pt>
    <dgm:pt modelId="{AFF5E83D-399D-45E0-9231-762ED15C50A7}" type="parTrans" cxnId="{9DC84262-B7CF-4021-B875-EA0E72B90CA8}">
      <dgm:prSet/>
      <dgm:spPr/>
      <dgm:t>
        <a:bodyPr/>
        <a:lstStyle/>
        <a:p>
          <a:endParaRPr lang="en-US" dirty="0"/>
        </a:p>
      </dgm:t>
    </dgm:pt>
    <dgm:pt modelId="{F0AC4B42-192F-412D-8F8D-F5B55BD40410}" type="sibTrans" cxnId="{9DC84262-B7CF-4021-B875-EA0E72B90CA8}">
      <dgm:prSet/>
      <dgm:spPr/>
      <dgm:t>
        <a:bodyPr/>
        <a:lstStyle/>
        <a:p>
          <a:endParaRPr lang="en-US"/>
        </a:p>
      </dgm:t>
    </dgm:pt>
    <dgm:pt modelId="{9E5A67C0-6D83-41C5-AE3A-EC7B7B1DE51F}">
      <dgm:prSet phldrT="[Text]" custT="1"/>
      <dgm:spPr/>
      <dgm:t>
        <a:bodyPr/>
        <a:lstStyle/>
        <a:p>
          <a:r>
            <a:rPr lang="en-US" sz="1200" dirty="0"/>
            <a:t>Continuous improvement</a:t>
          </a:r>
        </a:p>
      </dgm:t>
    </dgm:pt>
    <dgm:pt modelId="{794BE5CB-3CC0-4850-908F-D8EB8D50E3E8}" type="parTrans" cxnId="{488B1ACA-1AC9-419C-AF3B-6488096FE803}">
      <dgm:prSet/>
      <dgm:spPr/>
      <dgm:t>
        <a:bodyPr/>
        <a:lstStyle/>
        <a:p>
          <a:endParaRPr lang="en-US" dirty="0"/>
        </a:p>
      </dgm:t>
    </dgm:pt>
    <dgm:pt modelId="{E7C61D7B-C74F-4C08-87E2-4473C6635A88}" type="sibTrans" cxnId="{488B1ACA-1AC9-419C-AF3B-6488096FE803}">
      <dgm:prSet/>
      <dgm:spPr/>
      <dgm:t>
        <a:bodyPr/>
        <a:lstStyle/>
        <a:p>
          <a:endParaRPr lang="en-US"/>
        </a:p>
      </dgm:t>
    </dgm:pt>
    <dgm:pt modelId="{BA96F1CB-A911-45EE-AE98-13E0486E8E97}">
      <dgm:prSet phldrT="[Text]"/>
      <dgm:spPr/>
      <dgm:t>
        <a:bodyPr/>
        <a:lstStyle/>
        <a:p>
          <a:r>
            <a:rPr lang="en-US" dirty="0"/>
            <a:t>Staff participation and Development</a:t>
          </a:r>
        </a:p>
      </dgm:t>
    </dgm:pt>
    <dgm:pt modelId="{C3D64C31-56F1-4210-9B05-809832F140D2}" type="parTrans" cxnId="{70E3567A-E736-4942-870D-2120730C90A1}">
      <dgm:prSet/>
      <dgm:spPr/>
      <dgm:t>
        <a:bodyPr/>
        <a:lstStyle/>
        <a:p>
          <a:endParaRPr lang="en-US" dirty="0"/>
        </a:p>
      </dgm:t>
    </dgm:pt>
    <dgm:pt modelId="{E2E07435-6CE7-441D-839B-7B067D27A1D3}" type="sibTrans" cxnId="{70E3567A-E736-4942-870D-2120730C90A1}">
      <dgm:prSet/>
      <dgm:spPr/>
      <dgm:t>
        <a:bodyPr/>
        <a:lstStyle/>
        <a:p>
          <a:endParaRPr lang="en-US"/>
        </a:p>
      </dgm:t>
    </dgm:pt>
    <dgm:pt modelId="{5C8B3B34-8083-4863-B583-775D34BF8DF0}">
      <dgm:prSet phldrT="[Text]"/>
      <dgm:spPr/>
      <dgm:t>
        <a:bodyPr/>
        <a:lstStyle/>
        <a:p>
          <a:r>
            <a:rPr lang="en-US" dirty="0"/>
            <a:t>Student and School focus</a:t>
          </a:r>
        </a:p>
      </dgm:t>
    </dgm:pt>
    <dgm:pt modelId="{8CA1A5AE-E1C5-43BD-BB43-6BB3240DBE7B}" type="parTrans" cxnId="{D5488B88-1867-4DDD-800C-6BD3D416529B}">
      <dgm:prSet/>
      <dgm:spPr/>
      <dgm:t>
        <a:bodyPr/>
        <a:lstStyle/>
        <a:p>
          <a:endParaRPr lang="en-US" dirty="0"/>
        </a:p>
      </dgm:t>
    </dgm:pt>
    <dgm:pt modelId="{953914FC-C1DE-460C-9644-AE7D4B2ABCFF}" type="sibTrans" cxnId="{D5488B88-1867-4DDD-800C-6BD3D416529B}">
      <dgm:prSet/>
      <dgm:spPr/>
      <dgm:t>
        <a:bodyPr/>
        <a:lstStyle/>
        <a:p>
          <a:endParaRPr lang="en-US"/>
        </a:p>
      </dgm:t>
    </dgm:pt>
    <dgm:pt modelId="{CDFB81C2-98B0-49E0-B0A1-AFAD0B7B4D2D}">
      <dgm:prSet phldrT="[Text]"/>
      <dgm:spPr/>
      <dgm:t>
        <a:bodyPr/>
        <a:lstStyle/>
        <a:p>
          <a:r>
            <a:rPr lang="en-US" dirty="0"/>
            <a:t>  Stakeholder engagement</a:t>
          </a:r>
        </a:p>
      </dgm:t>
    </dgm:pt>
    <dgm:pt modelId="{73ED482C-A9C1-4770-8298-E18E4CB9E048}" type="parTrans" cxnId="{CA79B1EC-22D6-4F19-9922-8F46A6FA8FDF}">
      <dgm:prSet/>
      <dgm:spPr/>
      <dgm:t>
        <a:bodyPr/>
        <a:lstStyle/>
        <a:p>
          <a:endParaRPr lang="en-US" dirty="0"/>
        </a:p>
      </dgm:t>
    </dgm:pt>
    <dgm:pt modelId="{F896A19D-697F-4FC3-A7AA-56A2A48B1A11}" type="sibTrans" cxnId="{CA79B1EC-22D6-4F19-9922-8F46A6FA8FDF}">
      <dgm:prSet/>
      <dgm:spPr/>
      <dgm:t>
        <a:bodyPr/>
        <a:lstStyle/>
        <a:p>
          <a:endParaRPr lang="en-US"/>
        </a:p>
      </dgm:t>
    </dgm:pt>
    <dgm:pt modelId="{17BCC71C-2621-42BE-BD9B-333A7E5529DA}" type="pres">
      <dgm:prSet presAssocID="{267AAAED-7A92-41AE-A573-4426169FBE8B}" presName="Name0" presStyleCnt="0">
        <dgm:presLayoutVars>
          <dgm:chMax val="1"/>
          <dgm:dir/>
          <dgm:animLvl val="ctr"/>
          <dgm:resizeHandles val="exact"/>
        </dgm:presLayoutVars>
      </dgm:prSet>
      <dgm:spPr/>
    </dgm:pt>
    <dgm:pt modelId="{CD3FA8B8-A262-41F6-B96B-8CAFC4AA20BF}" type="pres">
      <dgm:prSet presAssocID="{85140FA4-F164-4292-9CB5-D76726AC9F9F}" presName="centerShape" presStyleLbl="node0" presStyleIdx="0" presStyleCnt="1"/>
      <dgm:spPr/>
    </dgm:pt>
    <dgm:pt modelId="{35570353-241D-428A-9803-A4A9A471B43A}" type="pres">
      <dgm:prSet presAssocID="{93CF1A9A-178C-47DA-AED6-11EB671BB7B3}" presName="parTrans" presStyleLbl="sibTrans2D1" presStyleIdx="0" presStyleCnt="7" custAng="155914" custScaleX="124691" custLinFactNeighborY="5349"/>
      <dgm:spPr/>
    </dgm:pt>
    <dgm:pt modelId="{0C9090B8-763A-40EE-BE43-E29CF00BAD43}" type="pres">
      <dgm:prSet presAssocID="{93CF1A9A-178C-47DA-AED6-11EB671BB7B3}" presName="connectorText" presStyleLbl="sibTrans2D1" presStyleIdx="0" presStyleCnt="7"/>
      <dgm:spPr/>
    </dgm:pt>
    <dgm:pt modelId="{A92F387A-2474-4E68-B01C-E9F4F2B1A238}" type="pres">
      <dgm:prSet presAssocID="{E6D203FE-5FE1-46BF-947D-B6000DD4B5C4}" presName="node" presStyleLbl="node1" presStyleIdx="0" presStyleCnt="7" custRadScaleRad="92275" custRadScaleInc="4449">
        <dgm:presLayoutVars>
          <dgm:bulletEnabled val="1"/>
        </dgm:presLayoutVars>
      </dgm:prSet>
      <dgm:spPr/>
    </dgm:pt>
    <dgm:pt modelId="{C8D323D1-1E56-493F-8833-C798AEC6744E}" type="pres">
      <dgm:prSet presAssocID="{C3D64C31-56F1-4210-9B05-809832F140D2}" presName="parTrans" presStyleLbl="sibTrans2D1" presStyleIdx="1" presStyleCnt="7" custAng="21360278"/>
      <dgm:spPr/>
    </dgm:pt>
    <dgm:pt modelId="{56EC2989-9F10-40A7-8246-A78B8EB2023D}" type="pres">
      <dgm:prSet presAssocID="{C3D64C31-56F1-4210-9B05-809832F140D2}" presName="connectorText" presStyleLbl="sibTrans2D1" presStyleIdx="1" presStyleCnt="7"/>
      <dgm:spPr/>
    </dgm:pt>
    <dgm:pt modelId="{AC2BF1FF-39FF-41A6-BF8B-65AF2475A604}" type="pres">
      <dgm:prSet presAssocID="{BA96F1CB-A911-45EE-AE98-13E0486E8E97}" presName="node" presStyleLbl="node1" presStyleIdx="1" presStyleCnt="7">
        <dgm:presLayoutVars>
          <dgm:bulletEnabled val="1"/>
        </dgm:presLayoutVars>
      </dgm:prSet>
      <dgm:spPr/>
    </dgm:pt>
    <dgm:pt modelId="{24A7BD87-3E9F-49E0-BEF6-A95007C0FBE2}" type="pres">
      <dgm:prSet presAssocID="{8CA1A5AE-E1C5-43BD-BB43-6BB3240DBE7B}" presName="parTrans" presStyleLbl="sibTrans2D1" presStyleIdx="2" presStyleCnt="7" custAng="938"/>
      <dgm:spPr/>
    </dgm:pt>
    <dgm:pt modelId="{09EAF918-5329-4B53-B4DB-7365F8119986}" type="pres">
      <dgm:prSet presAssocID="{8CA1A5AE-E1C5-43BD-BB43-6BB3240DBE7B}" presName="connectorText" presStyleLbl="sibTrans2D1" presStyleIdx="2" presStyleCnt="7"/>
      <dgm:spPr/>
    </dgm:pt>
    <dgm:pt modelId="{FA41DE0E-47E6-4E3D-8E8C-9883801F82C7}" type="pres">
      <dgm:prSet presAssocID="{5C8B3B34-8083-4863-B583-775D34BF8DF0}" presName="node" presStyleLbl="node1" presStyleIdx="2" presStyleCnt="7">
        <dgm:presLayoutVars>
          <dgm:bulletEnabled val="1"/>
        </dgm:presLayoutVars>
      </dgm:prSet>
      <dgm:spPr/>
    </dgm:pt>
    <dgm:pt modelId="{6D475E1C-2C50-4C29-9AEF-F734187D9ECD}" type="pres">
      <dgm:prSet presAssocID="{73ED482C-A9C1-4770-8298-E18E4CB9E048}" presName="parTrans" presStyleLbl="sibTrans2D1" presStyleIdx="3" presStyleCnt="7" custAng="21560659"/>
      <dgm:spPr/>
    </dgm:pt>
    <dgm:pt modelId="{67177173-1E5B-4DC8-8937-30BE08719A07}" type="pres">
      <dgm:prSet presAssocID="{73ED482C-A9C1-4770-8298-E18E4CB9E048}" presName="connectorText" presStyleLbl="sibTrans2D1" presStyleIdx="3" presStyleCnt="7"/>
      <dgm:spPr/>
    </dgm:pt>
    <dgm:pt modelId="{1EBE9E48-9B49-4260-9C7E-7A638131ED36}" type="pres">
      <dgm:prSet presAssocID="{CDFB81C2-98B0-49E0-B0A1-AFAD0B7B4D2D}" presName="node" presStyleLbl="node1" presStyleIdx="3" presStyleCnt="7">
        <dgm:presLayoutVars>
          <dgm:bulletEnabled val="1"/>
        </dgm:presLayoutVars>
      </dgm:prSet>
      <dgm:spPr/>
    </dgm:pt>
    <dgm:pt modelId="{9B365F20-DE24-4320-A3E5-4113A1A8D9C7}" type="pres">
      <dgm:prSet presAssocID="{1D37B581-32EC-4AF2-9B15-8DDA1DF0FDCE}" presName="parTrans" presStyleLbl="sibTrans2D1" presStyleIdx="4" presStyleCnt="7" custAng="385411"/>
      <dgm:spPr/>
    </dgm:pt>
    <dgm:pt modelId="{ADB401DE-4BC1-4D69-AA49-E6222EB4A347}" type="pres">
      <dgm:prSet presAssocID="{1D37B581-32EC-4AF2-9B15-8DDA1DF0FDCE}" presName="connectorText" presStyleLbl="sibTrans2D1" presStyleIdx="4" presStyleCnt="7"/>
      <dgm:spPr/>
    </dgm:pt>
    <dgm:pt modelId="{13FDC100-8F7B-4BD0-9456-5C9F48115EA2}" type="pres">
      <dgm:prSet presAssocID="{BD96CE91-374F-4CE0-9832-3EF18010077A}" presName="node" presStyleLbl="node1" presStyleIdx="4" presStyleCnt="7" custScaleX="105407" custRadScaleRad="95415" custRadScaleInc="-834">
        <dgm:presLayoutVars>
          <dgm:bulletEnabled val="1"/>
        </dgm:presLayoutVars>
      </dgm:prSet>
      <dgm:spPr/>
    </dgm:pt>
    <dgm:pt modelId="{CFC406E8-435E-4526-9C8E-D66C934B09B7}" type="pres">
      <dgm:prSet presAssocID="{AFF5E83D-399D-45E0-9231-762ED15C50A7}" presName="parTrans" presStyleLbl="sibTrans2D1" presStyleIdx="5" presStyleCnt="7" custAng="21304918"/>
      <dgm:spPr/>
    </dgm:pt>
    <dgm:pt modelId="{4809A1F8-42B9-4779-9445-B09F8C4355D0}" type="pres">
      <dgm:prSet presAssocID="{AFF5E83D-399D-45E0-9231-762ED15C50A7}" presName="connectorText" presStyleLbl="sibTrans2D1" presStyleIdx="5" presStyleCnt="7"/>
      <dgm:spPr/>
    </dgm:pt>
    <dgm:pt modelId="{DF661F0D-B84E-4979-98EE-FB5993FFBD89}" type="pres">
      <dgm:prSet presAssocID="{F5C3610A-1B87-4F27-9407-6BB91337BC48}" presName="node" presStyleLbl="node1" presStyleIdx="5" presStyleCnt="7">
        <dgm:presLayoutVars>
          <dgm:bulletEnabled val="1"/>
        </dgm:presLayoutVars>
      </dgm:prSet>
      <dgm:spPr/>
    </dgm:pt>
    <dgm:pt modelId="{0F3F664B-44E2-4687-93E2-290EF7F1D4F8}" type="pres">
      <dgm:prSet presAssocID="{794BE5CB-3CC0-4850-908F-D8EB8D50E3E8}" presName="parTrans" presStyleLbl="sibTrans2D1" presStyleIdx="6" presStyleCnt="7" custAng="21532768" custLinFactNeighborY="-5148"/>
      <dgm:spPr/>
    </dgm:pt>
    <dgm:pt modelId="{6D84F32F-DC2B-441E-8D11-98A875E08DE2}" type="pres">
      <dgm:prSet presAssocID="{794BE5CB-3CC0-4850-908F-D8EB8D50E3E8}" presName="connectorText" presStyleLbl="sibTrans2D1" presStyleIdx="6" presStyleCnt="7"/>
      <dgm:spPr/>
    </dgm:pt>
    <dgm:pt modelId="{B6B9966B-C99F-4549-BDED-B28073FE8E0C}" type="pres">
      <dgm:prSet presAssocID="{9E5A67C0-6D83-41C5-AE3A-EC7B7B1DE51F}" presName="node" presStyleLbl="node1" presStyleIdx="6" presStyleCnt="7">
        <dgm:presLayoutVars>
          <dgm:bulletEnabled val="1"/>
        </dgm:presLayoutVars>
      </dgm:prSet>
      <dgm:spPr/>
    </dgm:pt>
  </dgm:ptLst>
  <dgm:cxnLst>
    <dgm:cxn modelId="{63690600-09B9-4D68-A76E-A6E847E8B7E4}" type="presOf" srcId="{BA96F1CB-A911-45EE-AE98-13E0486E8E97}" destId="{AC2BF1FF-39FF-41A6-BF8B-65AF2475A604}" srcOrd="0" destOrd="0" presId="urn:microsoft.com/office/officeart/2005/8/layout/radial5"/>
    <dgm:cxn modelId="{9369D910-84D7-45D8-91CC-79A68D1EC3FB}" type="presOf" srcId="{73ED482C-A9C1-4770-8298-E18E4CB9E048}" destId="{67177173-1E5B-4DC8-8937-30BE08719A07}" srcOrd="1" destOrd="0" presId="urn:microsoft.com/office/officeart/2005/8/layout/radial5"/>
    <dgm:cxn modelId="{3E36BC13-E825-4916-A878-2A119D59D603}" type="presOf" srcId="{1D37B581-32EC-4AF2-9B15-8DDA1DF0FDCE}" destId="{ADB401DE-4BC1-4D69-AA49-E6222EB4A347}" srcOrd="1" destOrd="0" presId="urn:microsoft.com/office/officeart/2005/8/layout/radial5"/>
    <dgm:cxn modelId="{E1B35923-59B0-4F12-BF25-25231B629023}" type="presOf" srcId="{93CF1A9A-178C-47DA-AED6-11EB671BB7B3}" destId="{0C9090B8-763A-40EE-BE43-E29CF00BAD43}" srcOrd="1" destOrd="0" presId="urn:microsoft.com/office/officeart/2005/8/layout/radial5"/>
    <dgm:cxn modelId="{A7765425-881D-4B6E-ABDC-A74668AEEE17}" type="presOf" srcId="{93CF1A9A-178C-47DA-AED6-11EB671BB7B3}" destId="{35570353-241D-428A-9803-A4A9A471B43A}" srcOrd="0" destOrd="0" presId="urn:microsoft.com/office/officeart/2005/8/layout/radial5"/>
    <dgm:cxn modelId="{7C596B29-57CB-494C-8348-02897A650D31}" type="presOf" srcId="{E6D203FE-5FE1-46BF-947D-B6000DD4B5C4}" destId="{A92F387A-2474-4E68-B01C-E9F4F2B1A238}" srcOrd="0" destOrd="0" presId="urn:microsoft.com/office/officeart/2005/8/layout/radial5"/>
    <dgm:cxn modelId="{9EE2C52A-5BB8-4698-9FE7-7198FF5A0E72}" srcId="{85140FA4-F164-4292-9CB5-D76726AC9F9F}" destId="{E6D203FE-5FE1-46BF-947D-B6000DD4B5C4}" srcOrd="0" destOrd="0" parTransId="{93CF1A9A-178C-47DA-AED6-11EB671BB7B3}" sibTransId="{EAD28B17-3742-4FB9-AFCB-47E814FCADDD}"/>
    <dgm:cxn modelId="{358F1F34-72D3-4105-9961-66F94106B112}" type="presOf" srcId="{8CA1A5AE-E1C5-43BD-BB43-6BB3240DBE7B}" destId="{09EAF918-5329-4B53-B4DB-7365F8119986}" srcOrd="1" destOrd="0" presId="urn:microsoft.com/office/officeart/2005/8/layout/radial5"/>
    <dgm:cxn modelId="{D82AA436-5522-4DD6-B6AB-E938587D5A8A}" type="presOf" srcId="{AFF5E83D-399D-45E0-9231-762ED15C50A7}" destId="{4809A1F8-42B9-4779-9445-B09F8C4355D0}" srcOrd="1" destOrd="0" presId="urn:microsoft.com/office/officeart/2005/8/layout/radial5"/>
    <dgm:cxn modelId="{45428338-0716-411A-BAB1-98A6562CBA00}" type="presOf" srcId="{BD96CE91-374F-4CE0-9832-3EF18010077A}" destId="{13FDC100-8F7B-4BD0-9456-5C9F48115EA2}" srcOrd="0" destOrd="0" presId="urn:microsoft.com/office/officeart/2005/8/layout/radial5"/>
    <dgm:cxn modelId="{27BEF85B-BC18-48A0-B4B5-8B61C0E96F2A}" type="presOf" srcId="{73ED482C-A9C1-4770-8298-E18E4CB9E048}" destId="{6D475E1C-2C50-4C29-9AEF-F734187D9ECD}" srcOrd="0" destOrd="0" presId="urn:microsoft.com/office/officeart/2005/8/layout/radial5"/>
    <dgm:cxn modelId="{9DC84262-B7CF-4021-B875-EA0E72B90CA8}" srcId="{85140FA4-F164-4292-9CB5-D76726AC9F9F}" destId="{F5C3610A-1B87-4F27-9407-6BB91337BC48}" srcOrd="5" destOrd="0" parTransId="{AFF5E83D-399D-45E0-9231-762ED15C50A7}" sibTransId="{F0AC4B42-192F-412D-8F8D-F5B55BD40410}"/>
    <dgm:cxn modelId="{ECECC263-1A73-486A-91C7-EF4F1C42C943}" type="presOf" srcId="{CDFB81C2-98B0-49E0-B0A1-AFAD0B7B4D2D}" destId="{1EBE9E48-9B49-4260-9C7E-7A638131ED36}" srcOrd="0" destOrd="0" presId="urn:microsoft.com/office/officeart/2005/8/layout/radial5"/>
    <dgm:cxn modelId="{B564796C-DCDA-41D8-AB4F-A66275CAB3F1}" type="presOf" srcId="{9E5A67C0-6D83-41C5-AE3A-EC7B7B1DE51F}" destId="{B6B9966B-C99F-4549-BDED-B28073FE8E0C}" srcOrd="0" destOrd="0" presId="urn:microsoft.com/office/officeart/2005/8/layout/radial5"/>
    <dgm:cxn modelId="{6FF91272-05FA-4427-9EB9-8CC40F93E47B}" type="presOf" srcId="{5C8B3B34-8083-4863-B583-775D34BF8DF0}" destId="{FA41DE0E-47E6-4E3D-8E8C-9883801F82C7}" srcOrd="0" destOrd="0" presId="urn:microsoft.com/office/officeart/2005/8/layout/radial5"/>
    <dgm:cxn modelId="{F4A7C758-3419-4604-9482-D137C9653916}" srcId="{85140FA4-F164-4292-9CB5-D76726AC9F9F}" destId="{BD96CE91-374F-4CE0-9832-3EF18010077A}" srcOrd="4" destOrd="0" parTransId="{1D37B581-32EC-4AF2-9B15-8DDA1DF0FDCE}" sibTransId="{D64B8624-FF8C-49C9-84BB-FFBA810697B1}"/>
    <dgm:cxn modelId="{70E3567A-E736-4942-870D-2120730C90A1}" srcId="{85140FA4-F164-4292-9CB5-D76726AC9F9F}" destId="{BA96F1CB-A911-45EE-AE98-13E0486E8E97}" srcOrd="1" destOrd="0" parTransId="{C3D64C31-56F1-4210-9B05-809832F140D2}" sibTransId="{E2E07435-6CE7-441D-839B-7B067D27A1D3}"/>
    <dgm:cxn modelId="{D5488B88-1867-4DDD-800C-6BD3D416529B}" srcId="{85140FA4-F164-4292-9CB5-D76726AC9F9F}" destId="{5C8B3B34-8083-4863-B583-775D34BF8DF0}" srcOrd="2" destOrd="0" parTransId="{8CA1A5AE-E1C5-43BD-BB43-6BB3240DBE7B}" sibTransId="{953914FC-C1DE-460C-9644-AE7D4B2ABCFF}"/>
    <dgm:cxn modelId="{C881309A-C557-432E-8610-A896FCFF9FDB}" type="presOf" srcId="{794BE5CB-3CC0-4850-908F-D8EB8D50E3E8}" destId="{6D84F32F-DC2B-441E-8D11-98A875E08DE2}" srcOrd="1" destOrd="0" presId="urn:microsoft.com/office/officeart/2005/8/layout/radial5"/>
    <dgm:cxn modelId="{B127339D-F758-49BD-91C8-408778E12E6E}" srcId="{267AAAED-7A92-41AE-A573-4426169FBE8B}" destId="{85140FA4-F164-4292-9CB5-D76726AC9F9F}" srcOrd="0" destOrd="0" parTransId="{AADA2275-770C-4D9D-8EBE-B672A1AB078A}" sibTransId="{A4B8975B-8BFD-4CA6-BAAF-6D27D57F47B4}"/>
    <dgm:cxn modelId="{F0710CA6-20FF-42C7-BAAB-245D444AD7BF}" type="presOf" srcId="{1D37B581-32EC-4AF2-9B15-8DDA1DF0FDCE}" destId="{9B365F20-DE24-4320-A3E5-4113A1A8D9C7}" srcOrd="0" destOrd="0" presId="urn:microsoft.com/office/officeart/2005/8/layout/radial5"/>
    <dgm:cxn modelId="{79A75AB7-2B0C-420B-A048-914567ED0EA9}" type="presOf" srcId="{F5C3610A-1B87-4F27-9407-6BB91337BC48}" destId="{DF661F0D-B84E-4979-98EE-FB5993FFBD89}" srcOrd="0" destOrd="0" presId="urn:microsoft.com/office/officeart/2005/8/layout/radial5"/>
    <dgm:cxn modelId="{51BB75C5-F312-4492-830F-F75E78165B50}" type="presOf" srcId="{8CA1A5AE-E1C5-43BD-BB43-6BB3240DBE7B}" destId="{24A7BD87-3E9F-49E0-BEF6-A95007C0FBE2}" srcOrd="0" destOrd="0" presId="urn:microsoft.com/office/officeart/2005/8/layout/radial5"/>
    <dgm:cxn modelId="{488B1ACA-1AC9-419C-AF3B-6488096FE803}" srcId="{85140FA4-F164-4292-9CB5-D76726AC9F9F}" destId="{9E5A67C0-6D83-41C5-AE3A-EC7B7B1DE51F}" srcOrd="6" destOrd="0" parTransId="{794BE5CB-3CC0-4850-908F-D8EB8D50E3E8}" sibTransId="{E7C61D7B-C74F-4C08-87E2-4473C6635A88}"/>
    <dgm:cxn modelId="{AEF944D6-3D1B-45F5-8FCD-50B68CC39D33}" type="presOf" srcId="{C3D64C31-56F1-4210-9B05-809832F140D2}" destId="{56EC2989-9F10-40A7-8246-A78B8EB2023D}" srcOrd="1" destOrd="0" presId="urn:microsoft.com/office/officeart/2005/8/layout/radial5"/>
    <dgm:cxn modelId="{AAD4EED6-D999-4799-98FE-AC5A76C6B2AE}" type="presOf" srcId="{85140FA4-F164-4292-9CB5-D76726AC9F9F}" destId="{CD3FA8B8-A262-41F6-B96B-8CAFC4AA20BF}" srcOrd="0" destOrd="0" presId="urn:microsoft.com/office/officeart/2005/8/layout/radial5"/>
    <dgm:cxn modelId="{7BA040D7-2D45-4A9B-8AC3-789706688B81}" type="presOf" srcId="{267AAAED-7A92-41AE-A573-4426169FBE8B}" destId="{17BCC71C-2621-42BE-BD9B-333A7E5529DA}" srcOrd="0" destOrd="0" presId="urn:microsoft.com/office/officeart/2005/8/layout/radial5"/>
    <dgm:cxn modelId="{656CE8E1-0733-4F2B-8D4F-A5892E3CD7A5}" type="presOf" srcId="{794BE5CB-3CC0-4850-908F-D8EB8D50E3E8}" destId="{0F3F664B-44E2-4687-93E2-290EF7F1D4F8}" srcOrd="0" destOrd="0" presId="urn:microsoft.com/office/officeart/2005/8/layout/radial5"/>
    <dgm:cxn modelId="{CA79B1EC-22D6-4F19-9922-8F46A6FA8FDF}" srcId="{85140FA4-F164-4292-9CB5-D76726AC9F9F}" destId="{CDFB81C2-98B0-49E0-B0A1-AFAD0B7B4D2D}" srcOrd="3" destOrd="0" parTransId="{73ED482C-A9C1-4770-8298-E18E4CB9E048}" sibTransId="{F896A19D-697F-4FC3-A7AA-56A2A48B1A11}"/>
    <dgm:cxn modelId="{D392E0EF-2701-481F-85EA-C77057252831}" type="presOf" srcId="{AFF5E83D-399D-45E0-9231-762ED15C50A7}" destId="{CFC406E8-435E-4526-9C8E-D66C934B09B7}" srcOrd="0" destOrd="0" presId="urn:microsoft.com/office/officeart/2005/8/layout/radial5"/>
    <dgm:cxn modelId="{111D4DF2-5C68-4462-99DD-94F7C307FC93}" type="presOf" srcId="{C3D64C31-56F1-4210-9B05-809832F140D2}" destId="{C8D323D1-1E56-493F-8833-C798AEC6744E}" srcOrd="0" destOrd="0" presId="urn:microsoft.com/office/officeart/2005/8/layout/radial5"/>
    <dgm:cxn modelId="{40747CBD-18B6-4E36-A37B-C11067838374}" type="presParOf" srcId="{17BCC71C-2621-42BE-BD9B-333A7E5529DA}" destId="{CD3FA8B8-A262-41F6-B96B-8CAFC4AA20BF}" srcOrd="0" destOrd="0" presId="urn:microsoft.com/office/officeart/2005/8/layout/radial5"/>
    <dgm:cxn modelId="{4D92A47C-25F4-4D83-9263-231046175D18}" type="presParOf" srcId="{17BCC71C-2621-42BE-BD9B-333A7E5529DA}" destId="{35570353-241D-428A-9803-A4A9A471B43A}" srcOrd="1" destOrd="0" presId="urn:microsoft.com/office/officeart/2005/8/layout/radial5"/>
    <dgm:cxn modelId="{785BACE0-5463-48C2-A665-CA9F495B9C0A}" type="presParOf" srcId="{35570353-241D-428A-9803-A4A9A471B43A}" destId="{0C9090B8-763A-40EE-BE43-E29CF00BAD43}" srcOrd="0" destOrd="0" presId="urn:microsoft.com/office/officeart/2005/8/layout/radial5"/>
    <dgm:cxn modelId="{7C6A6726-CC5E-4584-957B-3EAAE3566AB2}" type="presParOf" srcId="{17BCC71C-2621-42BE-BD9B-333A7E5529DA}" destId="{A92F387A-2474-4E68-B01C-E9F4F2B1A238}" srcOrd="2" destOrd="0" presId="urn:microsoft.com/office/officeart/2005/8/layout/radial5"/>
    <dgm:cxn modelId="{AB585725-D74A-425E-9D29-DA2BBB6FC982}" type="presParOf" srcId="{17BCC71C-2621-42BE-BD9B-333A7E5529DA}" destId="{C8D323D1-1E56-493F-8833-C798AEC6744E}" srcOrd="3" destOrd="0" presId="urn:microsoft.com/office/officeart/2005/8/layout/radial5"/>
    <dgm:cxn modelId="{A551F2CB-0509-4779-826B-2B4AEFEA40CA}" type="presParOf" srcId="{C8D323D1-1E56-493F-8833-C798AEC6744E}" destId="{56EC2989-9F10-40A7-8246-A78B8EB2023D}" srcOrd="0" destOrd="0" presId="urn:microsoft.com/office/officeart/2005/8/layout/radial5"/>
    <dgm:cxn modelId="{86FEB6F9-4F36-447E-94CD-6492A805F2D8}" type="presParOf" srcId="{17BCC71C-2621-42BE-BD9B-333A7E5529DA}" destId="{AC2BF1FF-39FF-41A6-BF8B-65AF2475A604}" srcOrd="4" destOrd="0" presId="urn:microsoft.com/office/officeart/2005/8/layout/radial5"/>
    <dgm:cxn modelId="{B73AAD83-BD97-48B6-82CD-228CCDEFE3CB}" type="presParOf" srcId="{17BCC71C-2621-42BE-BD9B-333A7E5529DA}" destId="{24A7BD87-3E9F-49E0-BEF6-A95007C0FBE2}" srcOrd="5" destOrd="0" presId="urn:microsoft.com/office/officeart/2005/8/layout/radial5"/>
    <dgm:cxn modelId="{5DD32661-D5F7-49CA-97D7-27A6D99E9798}" type="presParOf" srcId="{24A7BD87-3E9F-49E0-BEF6-A95007C0FBE2}" destId="{09EAF918-5329-4B53-B4DB-7365F8119986}" srcOrd="0" destOrd="0" presId="urn:microsoft.com/office/officeart/2005/8/layout/radial5"/>
    <dgm:cxn modelId="{DFE86B1F-BFC3-42F2-A0B3-FF5D25D7F21C}" type="presParOf" srcId="{17BCC71C-2621-42BE-BD9B-333A7E5529DA}" destId="{FA41DE0E-47E6-4E3D-8E8C-9883801F82C7}" srcOrd="6" destOrd="0" presId="urn:microsoft.com/office/officeart/2005/8/layout/radial5"/>
    <dgm:cxn modelId="{72AC067C-8B12-4B6B-9322-C75507EC8AF3}" type="presParOf" srcId="{17BCC71C-2621-42BE-BD9B-333A7E5529DA}" destId="{6D475E1C-2C50-4C29-9AEF-F734187D9ECD}" srcOrd="7" destOrd="0" presId="urn:microsoft.com/office/officeart/2005/8/layout/radial5"/>
    <dgm:cxn modelId="{00FE6A45-F2AA-43D7-9772-D5307E797CD2}" type="presParOf" srcId="{6D475E1C-2C50-4C29-9AEF-F734187D9ECD}" destId="{67177173-1E5B-4DC8-8937-30BE08719A07}" srcOrd="0" destOrd="0" presId="urn:microsoft.com/office/officeart/2005/8/layout/radial5"/>
    <dgm:cxn modelId="{408DBFE8-4DF7-4CA3-ADB7-431A8836E819}" type="presParOf" srcId="{17BCC71C-2621-42BE-BD9B-333A7E5529DA}" destId="{1EBE9E48-9B49-4260-9C7E-7A638131ED36}" srcOrd="8" destOrd="0" presId="urn:microsoft.com/office/officeart/2005/8/layout/radial5"/>
    <dgm:cxn modelId="{81FFD8D0-8593-450E-84F2-B9DF4EA032BA}" type="presParOf" srcId="{17BCC71C-2621-42BE-BD9B-333A7E5529DA}" destId="{9B365F20-DE24-4320-A3E5-4113A1A8D9C7}" srcOrd="9" destOrd="0" presId="urn:microsoft.com/office/officeart/2005/8/layout/radial5"/>
    <dgm:cxn modelId="{B2223357-1DE0-484B-9A89-CD3ED9BFF74F}" type="presParOf" srcId="{9B365F20-DE24-4320-A3E5-4113A1A8D9C7}" destId="{ADB401DE-4BC1-4D69-AA49-E6222EB4A347}" srcOrd="0" destOrd="0" presId="urn:microsoft.com/office/officeart/2005/8/layout/radial5"/>
    <dgm:cxn modelId="{8996D580-B614-4D96-A054-99439FB04CA4}" type="presParOf" srcId="{17BCC71C-2621-42BE-BD9B-333A7E5529DA}" destId="{13FDC100-8F7B-4BD0-9456-5C9F48115EA2}" srcOrd="10" destOrd="0" presId="urn:microsoft.com/office/officeart/2005/8/layout/radial5"/>
    <dgm:cxn modelId="{C5F5307C-F015-4B0F-A884-F139A69264B9}" type="presParOf" srcId="{17BCC71C-2621-42BE-BD9B-333A7E5529DA}" destId="{CFC406E8-435E-4526-9C8E-D66C934B09B7}" srcOrd="11" destOrd="0" presId="urn:microsoft.com/office/officeart/2005/8/layout/radial5"/>
    <dgm:cxn modelId="{12E2BEEC-254F-4987-9CFB-5844A6BCEFC4}" type="presParOf" srcId="{CFC406E8-435E-4526-9C8E-D66C934B09B7}" destId="{4809A1F8-42B9-4779-9445-B09F8C4355D0}" srcOrd="0" destOrd="0" presId="urn:microsoft.com/office/officeart/2005/8/layout/radial5"/>
    <dgm:cxn modelId="{0CD18187-E329-4A53-8E42-C382B3DC8352}" type="presParOf" srcId="{17BCC71C-2621-42BE-BD9B-333A7E5529DA}" destId="{DF661F0D-B84E-4979-98EE-FB5993FFBD89}" srcOrd="12" destOrd="0" presId="urn:microsoft.com/office/officeart/2005/8/layout/radial5"/>
    <dgm:cxn modelId="{EACAA311-D878-478D-BBFC-7BE6B9F0302E}" type="presParOf" srcId="{17BCC71C-2621-42BE-BD9B-333A7E5529DA}" destId="{0F3F664B-44E2-4687-93E2-290EF7F1D4F8}" srcOrd="13" destOrd="0" presId="urn:microsoft.com/office/officeart/2005/8/layout/radial5"/>
    <dgm:cxn modelId="{88C0BEBA-F8A7-4307-8B1E-93BB8C7BA1B7}" type="presParOf" srcId="{0F3F664B-44E2-4687-93E2-290EF7F1D4F8}" destId="{6D84F32F-DC2B-441E-8D11-98A875E08DE2}" srcOrd="0" destOrd="0" presId="urn:microsoft.com/office/officeart/2005/8/layout/radial5"/>
    <dgm:cxn modelId="{70A57FFB-5638-4E64-BF87-66DB38A0D7F3}" type="presParOf" srcId="{17BCC71C-2621-42BE-BD9B-333A7E5529DA}" destId="{B6B9966B-C99F-4549-BDED-B28073FE8E0C}" srcOrd="14" destOrd="0" presId="urn:microsoft.com/office/officeart/2005/8/layout/radial5"/>
  </dgm:cxnLst>
  <dgm:bg>
    <a:solidFill>
      <a:schemeClr val="bg1">
        <a:lumMod val="95000"/>
      </a:schemeClr>
    </a:solid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C70AC8-2EDE-4D44-83B5-32C662B1C038}"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44F0A541-ABBF-4E51-8EAB-02980E8F2FC2}">
      <dgm:prSet phldrT="[Text]" custT="1"/>
      <dgm:spPr/>
      <dgm:t>
        <a:bodyPr/>
        <a:lstStyle/>
        <a:p>
          <a:r>
            <a:rPr lang="en-US" sz="3400" dirty="0"/>
            <a:t>Waste, Overburden &amp; Pressure</a:t>
          </a:r>
        </a:p>
      </dgm:t>
    </dgm:pt>
    <dgm:pt modelId="{7F4FE2B7-9ACC-4A54-B54A-E37C7B717020}" type="parTrans" cxnId="{17F42AB2-F0DF-477A-B37E-D5E8C51476E8}">
      <dgm:prSet/>
      <dgm:spPr/>
      <dgm:t>
        <a:bodyPr/>
        <a:lstStyle/>
        <a:p>
          <a:endParaRPr lang="en-US"/>
        </a:p>
      </dgm:t>
    </dgm:pt>
    <dgm:pt modelId="{33CC3D08-DC29-4F7F-A0CD-F5665ABFD774}" type="sibTrans" cxnId="{17F42AB2-F0DF-477A-B37E-D5E8C51476E8}">
      <dgm:prSet/>
      <dgm:spPr/>
      <dgm:t>
        <a:bodyPr/>
        <a:lstStyle/>
        <a:p>
          <a:endParaRPr lang="en-US"/>
        </a:p>
      </dgm:t>
    </dgm:pt>
    <dgm:pt modelId="{9A026EDC-F74A-4A7E-A80D-9A5216E33959}">
      <dgm:prSet phldrT="[Text]" custT="1"/>
      <dgm:spPr/>
      <dgm:t>
        <a:bodyPr/>
        <a:lstStyle/>
        <a:p>
          <a:r>
            <a:rPr lang="en-US" sz="3400" dirty="0"/>
            <a:t>Everyone in the room</a:t>
          </a:r>
        </a:p>
      </dgm:t>
    </dgm:pt>
    <dgm:pt modelId="{54093267-24E5-45C4-B1FC-995341E0DE78}" type="parTrans" cxnId="{718E3374-00CC-4D08-BD26-C8BE50CAC4C7}">
      <dgm:prSet/>
      <dgm:spPr/>
      <dgm:t>
        <a:bodyPr/>
        <a:lstStyle/>
        <a:p>
          <a:endParaRPr lang="en-US"/>
        </a:p>
      </dgm:t>
    </dgm:pt>
    <dgm:pt modelId="{34DBA781-31BC-4CF0-8040-0B387836FC5B}" type="sibTrans" cxnId="{718E3374-00CC-4D08-BD26-C8BE50CAC4C7}">
      <dgm:prSet/>
      <dgm:spPr/>
      <dgm:t>
        <a:bodyPr/>
        <a:lstStyle/>
        <a:p>
          <a:endParaRPr lang="en-US"/>
        </a:p>
      </dgm:t>
    </dgm:pt>
    <dgm:pt modelId="{476A878F-E111-4667-9AD0-35F34AC760AA}">
      <dgm:prSet phldrT="[Text]" custT="1"/>
      <dgm:spPr/>
      <dgm:t>
        <a:bodyPr/>
        <a:lstStyle/>
        <a:p>
          <a:endParaRPr lang="en-US" sz="3400" dirty="0"/>
        </a:p>
        <a:p>
          <a:r>
            <a:rPr lang="en-US" sz="3400" dirty="0"/>
            <a:t>Customer Value</a:t>
          </a:r>
        </a:p>
        <a:p>
          <a:endParaRPr lang="en-US" sz="3700" dirty="0"/>
        </a:p>
      </dgm:t>
    </dgm:pt>
    <dgm:pt modelId="{43E935E9-53E6-4582-843F-7109617BD188}" type="parTrans" cxnId="{52785F73-5296-4CE6-A21D-86A93B664930}">
      <dgm:prSet/>
      <dgm:spPr/>
      <dgm:t>
        <a:bodyPr/>
        <a:lstStyle/>
        <a:p>
          <a:endParaRPr lang="en-US"/>
        </a:p>
      </dgm:t>
    </dgm:pt>
    <dgm:pt modelId="{186C31FE-B7D9-4CEE-BCFC-87DB342601A5}" type="sibTrans" cxnId="{52785F73-5296-4CE6-A21D-86A93B664930}">
      <dgm:prSet/>
      <dgm:spPr/>
      <dgm:t>
        <a:bodyPr/>
        <a:lstStyle/>
        <a:p>
          <a:endParaRPr lang="en-US"/>
        </a:p>
      </dgm:t>
    </dgm:pt>
    <dgm:pt modelId="{A3F67AB5-96B5-4FAD-8495-720348168EC9}">
      <dgm:prSet phldrT="[Text]" custT="1"/>
      <dgm:spPr/>
      <dgm:t>
        <a:bodyPr/>
        <a:lstStyle/>
        <a:p>
          <a:endParaRPr lang="en-US" sz="2700" dirty="0"/>
        </a:p>
        <a:p>
          <a:r>
            <a:rPr lang="en-US" sz="3200" dirty="0"/>
            <a:t>Walk the Process</a:t>
          </a:r>
        </a:p>
        <a:p>
          <a:endParaRPr lang="en-US" sz="2700" dirty="0"/>
        </a:p>
      </dgm:t>
    </dgm:pt>
    <dgm:pt modelId="{DC16A390-3D72-447A-991C-B771CF27FFC2}" type="parTrans" cxnId="{53D1B6C2-090D-42F7-8B4D-1BD896864C99}">
      <dgm:prSet/>
      <dgm:spPr/>
      <dgm:t>
        <a:bodyPr/>
        <a:lstStyle/>
        <a:p>
          <a:endParaRPr lang="en-US"/>
        </a:p>
      </dgm:t>
    </dgm:pt>
    <dgm:pt modelId="{4BAC80DF-6EFA-4FF1-919E-B621CA4866D7}" type="sibTrans" cxnId="{53D1B6C2-090D-42F7-8B4D-1BD896864C99}">
      <dgm:prSet/>
      <dgm:spPr/>
      <dgm:t>
        <a:bodyPr/>
        <a:lstStyle/>
        <a:p>
          <a:endParaRPr lang="en-US"/>
        </a:p>
      </dgm:t>
    </dgm:pt>
    <dgm:pt modelId="{AC6645D0-B2C7-4D14-8C10-4426391797D6}" type="pres">
      <dgm:prSet presAssocID="{F7C70AC8-2EDE-4D44-83B5-32C662B1C038}" presName="linear" presStyleCnt="0">
        <dgm:presLayoutVars>
          <dgm:dir/>
          <dgm:animLvl val="lvl"/>
          <dgm:resizeHandles val="exact"/>
        </dgm:presLayoutVars>
      </dgm:prSet>
      <dgm:spPr/>
    </dgm:pt>
    <dgm:pt modelId="{F4A19B1A-4AEA-4E89-9DB2-417E01479EC5}" type="pres">
      <dgm:prSet presAssocID="{44F0A541-ABBF-4E51-8EAB-02980E8F2FC2}" presName="parentLin" presStyleCnt="0"/>
      <dgm:spPr/>
    </dgm:pt>
    <dgm:pt modelId="{FDB1437A-BB87-44F7-8AA1-55E9BBCE36A6}" type="pres">
      <dgm:prSet presAssocID="{44F0A541-ABBF-4E51-8EAB-02980E8F2FC2}" presName="parentLeftMargin" presStyleLbl="node1" presStyleIdx="0" presStyleCnt="4"/>
      <dgm:spPr/>
    </dgm:pt>
    <dgm:pt modelId="{52048BE4-BAB5-4170-A9A1-7CFCC178723C}" type="pres">
      <dgm:prSet presAssocID="{44F0A541-ABBF-4E51-8EAB-02980E8F2FC2}" presName="parentText" presStyleLbl="node1" presStyleIdx="0" presStyleCnt="4" custScaleX="115909">
        <dgm:presLayoutVars>
          <dgm:chMax val="0"/>
          <dgm:bulletEnabled val="1"/>
        </dgm:presLayoutVars>
      </dgm:prSet>
      <dgm:spPr/>
    </dgm:pt>
    <dgm:pt modelId="{2806E99F-CA6A-4764-B25C-2845E4253B0B}" type="pres">
      <dgm:prSet presAssocID="{44F0A541-ABBF-4E51-8EAB-02980E8F2FC2}" presName="negativeSpace" presStyleCnt="0"/>
      <dgm:spPr/>
    </dgm:pt>
    <dgm:pt modelId="{90B1D0B1-DC6A-4E69-8ABE-352B354F8B19}" type="pres">
      <dgm:prSet presAssocID="{44F0A541-ABBF-4E51-8EAB-02980E8F2FC2}" presName="childText" presStyleLbl="conFgAcc1" presStyleIdx="0" presStyleCnt="4">
        <dgm:presLayoutVars>
          <dgm:bulletEnabled val="1"/>
        </dgm:presLayoutVars>
      </dgm:prSet>
      <dgm:spPr/>
    </dgm:pt>
    <dgm:pt modelId="{4B11AAC0-C679-4E00-8F22-F6508F12AA98}" type="pres">
      <dgm:prSet presAssocID="{33CC3D08-DC29-4F7F-A0CD-F5665ABFD774}" presName="spaceBetweenRectangles" presStyleCnt="0"/>
      <dgm:spPr/>
    </dgm:pt>
    <dgm:pt modelId="{BBC20C9E-6A77-4D31-BA9B-49C02C7C5BB5}" type="pres">
      <dgm:prSet presAssocID="{9A026EDC-F74A-4A7E-A80D-9A5216E33959}" presName="parentLin" presStyleCnt="0"/>
      <dgm:spPr/>
    </dgm:pt>
    <dgm:pt modelId="{87688A5E-D6B6-4941-B49A-7185D71C7759}" type="pres">
      <dgm:prSet presAssocID="{9A026EDC-F74A-4A7E-A80D-9A5216E33959}" presName="parentLeftMargin" presStyleLbl="node1" presStyleIdx="0" presStyleCnt="4"/>
      <dgm:spPr/>
    </dgm:pt>
    <dgm:pt modelId="{3DA636D3-13F5-4DF5-8631-A2FBF4BF2B98}" type="pres">
      <dgm:prSet presAssocID="{9A026EDC-F74A-4A7E-A80D-9A5216E33959}" presName="parentText" presStyleLbl="node1" presStyleIdx="1" presStyleCnt="4" custScaleX="114272">
        <dgm:presLayoutVars>
          <dgm:chMax val="0"/>
          <dgm:bulletEnabled val="1"/>
        </dgm:presLayoutVars>
      </dgm:prSet>
      <dgm:spPr/>
    </dgm:pt>
    <dgm:pt modelId="{68975FC7-03BB-49C3-A006-736E19F66871}" type="pres">
      <dgm:prSet presAssocID="{9A026EDC-F74A-4A7E-A80D-9A5216E33959}" presName="negativeSpace" presStyleCnt="0"/>
      <dgm:spPr/>
    </dgm:pt>
    <dgm:pt modelId="{1A117813-C98C-4453-B0BB-AA62B941F714}" type="pres">
      <dgm:prSet presAssocID="{9A026EDC-F74A-4A7E-A80D-9A5216E33959}" presName="childText" presStyleLbl="conFgAcc1" presStyleIdx="1" presStyleCnt="4">
        <dgm:presLayoutVars>
          <dgm:bulletEnabled val="1"/>
        </dgm:presLayoutVars>
      </dgm:prSet>
      <dgm:spPr/>
    </dgm:pt>
    <dgm:pt modelId="{0DA8E4E2-8CDF-4BAC-BD0E-F4B31E2659E0}" type="pres">
      <dgm:prSet presAssocID="{34DBA781-31BC-4CF0-8040-0B387836FC5B}" presName="spaceBetweenRectangles" presStyleCnt="0"/>
      <dgm:spPr/>
    </dgm:pt>
    <dgm:pt modelId="{85F9A82D-66A6-4B8F-8E65-994FB0049F13}" type="pres">
      <dgm:prSet presAssocID="{476A878F-E111-4667-9AD0-35F34AC760AA}" presName="parentLin" presStyleCnt="0"/>
      <dgm:spPr/>
    </dgm:pt>
    <dgm:pt modelId="{71844A42-5776-4B05-9818-DFB1547B7D25}" type="pres">
      <dgm:prSet presAssocID="{476A878F-E111-4667-9AD0-35F34AC760AA}" presName="parentLeftMargin" presStyleLbl="node1" presStyleIdx="1" presStyleCnt="4"/>
      <dgm:spPr/>
    </dgm:pt>
    <dgm:pt modelId="{98EE1E97-37C5-4F6D-B83C-A7F6F5588FDD}" type="pres">
      <dgm:prSet presAssocID="{476A878F-E111-4667-9AD0-35F34AC760AA}" presName="parentText" presStyleLbl="node1" presStyleIdx="2" presStyleCnt="4" custScaleX="115439" custLinFactNeighborX="0">
        <dgm:presLayoutVars>
          <dgm:chMax val="0"/>
          <dgm:bulletEnabled val="1"/>
        </dgm:presLayoutVars>
      </dgm:prSet>
      <dgm:spPr/>
    </dgm:pt>
    <dgm:pt modelId="{16C201B9-B07A-4C67-915C-A3886870747E}" type="pres">
      <dgm:prSet presAssocID="{476A878F-E111-4667-9AD0-35F34AC760AA}" presName="negativeSpace" presStyleCnt="0"/>
      <dgm:spPr/>
    </dgm:pt>
    <dgm:pt modelId="{7755C8E6-924E-476E-A23B-727E9B458432}" type="pres">
      <dgm:prSet presAssocID="{476A878F-E111-4667-9AD0-35F34AC760AA}" presName="childText" presStyleLbl="conFgAcc1" presStyleIdx="2" presStyleCnt="4">
        <dgm:presLayoutVars>
          <dgm:bulletEnabled val="1"/>
        </dgm:presLayoutVars>
      </dgm:prSet>
      <dgm:spPr/>
    </dgm:pt>
    <dgm:pt modelId="{F043C9E1-D20A-4BE9-A2FF-E3754A9F9AF1}" type="pres">
      <dgm:prSet presAssocID="{186C31FE-B7D9-4CEE-BCFC-87DB342601A5}" presName="spaceBetweenRectangles" presStyleCnt="0"/>
      <dgm:spPr/>
    </dgm:pt>
    <dgm:pt modelId="{DD53AFDA-4764-49B2-AB7E-2D81EA63D0F5}" type="pres">
      <dgm:prSet presAssocID="{A3F67AB5-96B5-4FAD-8495-720348168EC9}" presName="parentLin" presStyleCnt="0"/>
      <dgm:spPr/>
    </dgm:pt>
    <dgm:pt modelId="{355C7772-E581-4405-A11F-E884440E40CA}" type="pres">
      <dgm:prSet presAssocID="{A3F67AB5-96B5-4FAD-8495-720348168EC9}" presName="parentLeftMargin" presStyleLbl="node1" presStyleIdx="2" presStyleCnt="4" custScaleX="115439" custLinFactNeighborX="0"/>
      <dgm:spPr/>
    </dgm:pt>
    <dgm:pt modelId="{38A05E61-A5D5-4CA9-9904-A6EB13F9CC6D}" type="pres">
      <dgm:prSet presAssocID="{A3F67AB5-96B5-4FAD-8495-720348168EC9}" presName="parentText" presStyleLbl="node1" presStyleIdx="3" presStyleCnt="4" custScaleX="113399">
        <dgm:presLayoutVars>
          <dgm:chMax val="0"/>
          <dgm:bulletEnabled val="1"/>
        </dgm:presLayoutVars>
      </dgm:prSet>
      <dgm:spPr/>
    </dgm:pt>
    <dgm:pt modelId="{7CC68778-0571-443F-A895-B1B44AA6EB79}" type="pres">
      <dgm:prSet presAssocID="{A3F67AB5-96B5-4FAD-8495-720348168EC9}" presName="negativeSpace" presStyleCnt="0"/>
      <dgm:spPr/>
    </dgm:pt>
    <dgm:pt modelId="{A2461EBF-43AE-482B-A153-70C9AE24D58F}" type="pres">
      <dgm:prSet presAssocID="{A3F67AB5-96B5-4FAD-8495-720348168EC9}" presName="childText" presStyleLbl="conFgAcc1" presStyleIdx="3" presStyleCnt="4">
        <dgm:presLayoutVars>
          <dgm:bulletEnabled val="1"/>
        </dgm:presLayoutVars>
      </dgm:prSet>
      <dgm:spPr/>
    </dgm:pt>
  </dgm:ptLst>
  <dgm:cxnLst>
    <dgm:cxn modelId="{FB416C09-3E8D-4016-B0E2-2D30776CFFB4}" type="presOf" srcId="{A3F67AB5-96B5-4FAD-8495-720348168EC9}" destId="{355C7772-E581-4405-A11F-E884440E40CA}" srcOrd="0" destOrd="0" presId="urn:microsoft.com/office/officeart/2005/8/layout/list1"/>
    <dgm:cxn modelId="{9BC4FD26-4AB1-4FDB-91AB-1BD4660182FA}" type="presOf" srcId="{9A026EDC-F74A-4A7E-A80D-9A5216E33959}" destId="{87688A5E-D6B6-4941-B49A-7185D71C7759}" srcOrd="0" destOrd="0" presId="urn:microsoft.com/office/officeart/2005/8/layout/list1"/>
    <dgm:cxn modelId="{5BCFF32C-AAB9-498B-B551-0D75A6A79BCF}" type="presOf" srcId="{F7C70AC8-2EDE-4D44-83B5-32C662B1C038}" destId="{AC6645D0-B2C7-4D14-8C10-4426391797D6}" srcOrd="0" destOrd="0" presId="urn:microsoft.com/office/officeart/2005/8/layout/list1"/>
    <dgm:cxn modelId="{3F35A26A-ADD3-4715-A99B-7808FF785800}" type="presOf" srcId="{9A026EDC-F74A-4A7E-A80D-9A5216E33959}" destId="{3DA636D3-13F5-4DF5-8631-A2FBF4BF2B98}" srcOrd="1" destOrd="0" presId="urn:microsoft.com/office/officeart/2005/8/layout/list1"/>
    <dgm:cxn modelId="{AC94154F-1138-44DD-9207-ADA481685151}" type="presOf" srcId="{44F0A541-ABBF-4E51-8EAB-02980E8F2FC2}" destId="{52048BE4-BAB5-4170-A9A1-7CFCC178723C}" srcOrd="1" destOrd="0" presId="urn:microsoft.com/office/officeart/2005/8/layout/list1"/>
    <dgm:cxn modelId="{52785F73-5296-4CE6-A21D-86A93B664930}" srcId="{F7C70AC8-2EDE-4D44-83B5-32C662B1C038}" destId="{476A878F-E111-4667-9AD0-35F34AC760AA}" srcOrd="2" destOrd="0" parTransId="{43E935E9-53E6-4582-843F-7109617BD188}" sibTransId="{186C31FE-B7D9-4CEE-BCFC-87DB342601A5}"/>
    <dgm:cxn modelId="{718E3374-00CC-4D08-BD26-C8BE50CAC4C7}" srcId="{F7C70AC8-2EDE-4D44-83B5-32C662B1C038}" destId="{9A026EDC-F74A-4A7E-A80D-9A5216E33959}" srcOrd="1" destOrd="0" parTransId="{54093267-24E5-45C4-B1FC-995341E0DE78}" sibTransId="{34DBA781-31BC-4CF0-8040-0B387836FC5B}"/>
    <dgm:cxn modelId="{67D72D77-70FC-42E6-A122-B70758AB5FBD}" type="presOf" srcId="{44F0A541-ABBF-4E51-8EAB-02980E8F2FC2}" destId="{FDB1437A-BB87-44F7-8AA1-55E9BBCE36A6}" srcOrd="0" destOrd="0" presId="urn:microsoft.com/office/officeart/2005/8/layout/list1"/>
    <dgm:cxn modelId="{62890E8A-7200-4A88-8DD9-F7BDBF7C9573}" type="presOf" srcId="{A3F67AB5-96B5-4FAD-8495-720348168EC9}" destId="{38A05E61-A5D5-4CA9-9904-A6EB13F9CC6D}" srcOrd="1" destOrd="0" presId="urn:microsoft.com/office/officeart/2005/8/layout/list1"/>
    <dgm:cxn modelId="{17F42AB2-F0DF-477A-B37E-D5E8C51476E8}" srcId="{F7C70AC8-2EDE-4D44-83B5-32C662B1C038}" destId="{44F0A541-ABBF-4E51-8EAB-02980E8F2FC2}" srcOrd="0" destOrd="0" parTransId="{7F4FE2B7-9ACC-4A54-B54A-E37C7B717020}" sibTransId="{33CC3D08-DC29-4F7F-A0CD-F5665ABFD774}"/>
    <dgm:cxn modelId="{53D1B6C2-090D-42F7-8B4D-1BD896864C99}" srcId="{F7C70AC8-2EDE-4D44-83B5-32C662B1C038}" destId="{A3F67AB5-96B5-4FAD-8495-720348168EC9}" srcOrd="3" destOrd="0" parTransId="{DC16A390-3D72-447A-991C-B771CF27FFC2}" sibTransId="{4BAC80DF-6EFA-4FF1-919E-B621CA4866D7}"/>
    <dgm:cxn modelId="{E7F09DC8-614E-492C-9C0F-79E03C3F3383}" type="presOf" srcId="{476A878F-E111-4667-9AD0-35F34AC760AA}" destId="{98EE1E97-37C5-4F6D-B83C-A7F6F5588FDD}" srcOrd="1" destOrd="0" presId="urn:microsoft.com/office/officeart/2005/8/layout/list1"/>
    <dgm:cxn modelId="{E14378EA-618E-400B-B2F8-2FB415B922AE}" type="presOf" srcId="{476A878F-E111-4667-9AD0-35F34AC760AA}" destId="{71844A42-5776-4B05-9818-DFB1547B7D25}" srcOrd="0" destOrd="0" presId="urn:microsoft.com/office/officeart/2005/8/layout/list1"/>
    <dgm:cxn modelId="{A90EE8DA-E180-42B8-BF50-68F38135029B}" type="presParOf" srcId="{AC6645D0-B2C7-4D14-8C10-4426391797D6}" destId="{F4A19B1A-4AEA-4E89-9DB2-417E01479EC5}" srcOrd="0" destOrd="0" presId="urn:microsoft.com/office/officeart/2005/8/layout/list1"/>
    <dgm:cxn modelId="{1E392D7F-7ACD-479E-9EDB-815BF67A5B7A}" type="presParOf" srcId="{F4A19B1A-4AEA-4E89-9DB2-417E01479EC5}" destId="{FDB1437A-BB87-44F7-8AA1-55E9BBCE36A6}" srcOrd="0" destOrd="0" presId="urn:microsoft.com/office/officeart/2005/8/layout/list1"/>
    <dgm:cxn modelId="{27736493-9D01-42E9-B218-CE35C44B33BE}" type="presParOf" srcId="{F4A19B1A-4AEA-4E89-9DB2-417E01479EC5}" destId="{52048BE4-BAB5-4170-A9A1-7CFCC178723C}" srcOrd="1" destOrd="0" presId="urn:microsoft.com/office/officeart/2005/8/layout/list1"/>
    <dgm:cxn modelId="{9637A5A6-4FA7-4D1A-95A1-79252795F39D}" type="presParOf" srcId="{AC6645D0-B2C7-4D14-8C10-4426391797D6}" destId="{2806E99F-CA6A-4764-B25C-2845E4253B0B}" srcOrd="1" destOrd="0" presId="urn:microsoft.com/office/officeart/2005/8/layout/list1"/>
    <dgm:cxn modelId="{4ACE2B7E-222F-4EDA-A8A3-00128C48DE42}" type="presParOf" srcId="{AC6645D0-B2C7-4D14-8C10-4426391797D6}" destId="{90B1D0B1-DC6A-4E69-8ABE-352B354F8B19}" srcOrd="2" destOrd="0" presId="urn:microsoft.com/office/officeart/2005/8/layout/list1"/>
    <dgm:cxn modelId="{EC9F1F10-4BDE-435A-BAB1-FD739A317982}" type="presParOf" srcId="{AC6645D0-B2C7-4D14-8C10-4426391797D6}" destId="{4B11AAC0-C679-4E00-8F22-F6508F12AA98}" srcOrd="3" destOrd="0" presId="urn:microsoft.com/office/officeart/2005/8/layout/list1"/>
    <dgm:cxn modelId="{00B30AA1-0A74-41CA-A188-59FCBC1A432C}" type="presParOf" srcId="{AC6645D0-B2C7-4D14-8C10-4426391797D6}" destId="{BBC20C9E-6A77-4D31-BA9B-49C02C7C5BB5}" srcOrd="4" destOrd="0" presId="urn:microsoft.com/office/officeart/2005/8/layout/list1"/>
    <dgm:cxn modelId="{9A0AB76C-5A07-408A-A0A6-95BCE5E39F65}" type="presParOf" srcId="{BBC20C9E-6A77-4D31-BA9B-49C02C7C5BB5}" destId="{87688A5E-D6B6-4941-B49A-7185D71C7759}" srcOrd="0" destOrd="0" presId="urn:microsoft.com/office/officeart/2005/8/layout/list1"/>
    <dgm:cxn modelId="{9A475588-0A31-4781-A063-50A7461AADA6}" type="presParOf" srcId="{BBC20C9E-6A77-4D31-BA9B-49C02C7C5BB5}" destId="{3DA636D3-13F5-4DF5-8631-A2FBF4BF2B98}" srcOrd="1" destOrd="0" presId="urn:microsoft.com/office/officeart/2005/8/layout/list1"/>
    <dgm:cxn modelId="{5AF6E1E5-2CE2-406D-93A2-4656A8A8AF6D}" type="presParOf" srcId="{AC6645D0-B2C7-4D14-8C10-4426391797D6}" destId="{68975FC7-03BB-49C3-A006-736E19F66871}" srcOrd="5" destOrd="0" presId="urn:microsoft.com/office/officeart/2005/8/layout/list1"/>
    <dgm:cxn modelId="{A0B5CB48-88BB-4158-B0AB-3633507F3729}" type="presParOf" srcId="{AC6645D0-B2C7-4D14-8C10-4426391797D6}" destId="{1A117813-C98C-4453-B0BB-AA62B941F714}" srcOrd="6" destOrd="0" presId="urn:microsoft.com/office/officeart/2005/8/layout/list1"/>
    <dgm:cxn modelId="{B0FF323D-B517-4E1D-9E32-40D4207CE4EF}" type="presParOf" srcId="{AC6645D0-B2C7-4D14-8C10-4426391797D6}" destId="{0DA8E4E2-8CDF-4BAC-BD0E-F4B31E2659E0}" srcOrd="7" destOrd="0" presId="urn:microsoft.com/office/officeart/2005/8/layout/list1"/>
    <dgm:cxn modelId="{479A13C7-03FF-44EA-8923-22A3C64BBF7F}" type="presParOf" srcId="{AC6645D0-B2C7-4D14-8C10-4426391797D6}" destId="{85F9A82D-66A6-4B8F-8E65-994FB0049F13}" srcOrd="8" destOrd="0" presId="urn:microsoft.com/office/officeart/2005/8/layout/list1"/>
    <dgm:cxn modelId="{DC8868D1-C181-475A-A9D5-8CF6CF0A673A}" type="presParOf" srcId="{85F9A82D-66A6-4B8F-8E65-994FB0049F13}" destId="{71844A42-5776-4B05-9818-DFB1547B7D25}" srcOrd="0" destOrd="0" presId="urn:microsoft.com/office/officeart/2005/8/layout/list1"/>
    <dgm:cxn modelId="{FDD16EDC-9AEE-4816-AAEB-976CFC308D6D}" type="presParOf" srcId="{85F9A82D-66A6-4B8F-8E65-994FB0049F13}" destId="{98EE1E97-37C5-4F6D-B83C-A7F6F5588FDD}" srcOrd="1" destOrd="0" presId="urn:microsoft.com/office/officeart/2005/8/layout/list1"/>
    <dgm:cxn modelId="{C971956B-131F-4336-9317-05821D4C9703}" type="presParOf" srcId="{AC6645D0-B2C7-4D14-8C10-4426391797D6}" destId="{16C201B9-B07A-4C67-915C-A3886870747E}" srcOrd="9" destOrd="0" presId="urn:microsoft.com/office/officeart/2005/8/layout/list1"/>
    <dgm:cxn modelId="{A451B1CC-B403-4EE9-9DB5-AA96E331F5D0}" type="presParOf" srcId="{AC6645D0-B2C7-4D14-8C10-4426391797D6}" destId="{7755C8E6-924E-476E-A23B-727E9B458432}" srcOrd="10" destOrd="0" presId="urn:microsoft.com/office/officeart/2005/8/layout/list1"/>
    <dgm:cxn modelId="{5B8D0592-8218-41F2-8100-42DD9B2AE396}" type="presParOf" srcId="{AC6645D0-B2C7-4D14-8C10-4426391797D6}" destId="{F043C9E1-D20A-4BE9-A2FF-E3754A9F9AF1}" srcOrd="11" destOrd="0" presId="urn:microsoft.com/office/officeart/2005/8/layout/list1"/>
    <dgm:cxn modelId="{F22A2A83-4ED7-4B12-B2B9-F812B57149D4}" type="presParOf" srcId="{AC6645D0-B2C7-4D14-8C10-4426391797D6}" destId="{DD53AFDA-4764-49B2-AB7E-2D81EA63D0F5}" srcOrd="12" destOrd="0" presId="urn:microsoft.com/office/officeart/2005/8/layout/list1"/>
    <dgm:cxn modelId="{027CC7DB-CF67-46B1-B7A7-186EF762F8D8}" type="presParOf" srcId="{DD53AFDA-4764-49B2-AB7E-2D81EA63D0F5}" destId="{355C7772-E581-4405-A11F-E884440E40CA}" srcOrd="0" destOrd="0" presId="urn:microsoft.com/office/officeart/2005/8/layout/list1"/>
    <dgm:cxn modelId="{4AF5CDC2-FC3A-4D67-87D6-D72F2247EE4A}" type="presParOf" srcId="{DD53AFDA-4764-49B2-AB7E-2D81EA63D0F5}" destId="{38A05E61-A5D5-4CA9-9904-A6EB13F9CC6D}" srcOrd="1" destOrd="0" presId="urn:microsoft.com/office/officeart/2005/8/layout/list1"/>
    <dgm:cxn modelId="{97E451D2-EA8A-40F2-84B3-BB1DA66A5E26}" type="presParOf" srcId="{AC6645D0-B2C7-4D14-8C10-4426391797D6}" destId="{7CC68778-0571-443F-A895-B1B44AA6EB79}" srcOrd="13" destOrd="0" presId="urn:microsoft.com/office/officeart/2005/8/layout/list1"/>
    <dgm:cxn modelId="{50318796-5DE8-43DF-B4CA-4C29DA82D931}" type="presParOf" srcId="{AC6645D0-B2C7-4D14-8C10-4426391797D6}" destId="{A2461EBF-43AE-482B-A153-70C9AE24D58F}"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FA8B8-A262-41F6-B96B-8CAFC4AA20BF}">
      <dsp:nvSpPr>
        <dsp:cNvPr id="0" name=""/>
        <dsp:cNvSpPr/>
      </dsp:nvSpPr>
      <dsp:spPr>
        <a:xfrm>
          <a:off x="4953918" y="1884669"/>
          <a:ext cx="1343202" cy="1343202"/>
        </a:xfrm>
        <a:prstGeom prst="ellipse">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Student</a:t>
          </a:r>
        </a:p>
      </dsp:txBody>
      <dsp:txXfrm>
        <a:off x="5150625" y="2081376"/>
        <a:ext cx="949788" cy="949788"/>
      </dsp:txXfrm>
    </dsp:sp>
    <dsp:sp modelId="{35570353-241D-428A-9803-A4A9A471B43A}">
      <dsp:nvSpPr>
        <dsp:cNvPr id="0" name=""/>
        <dsp:cNvSpPr/>
      </dsp:nvSpPr>
      <dsp:spPr>
        <a:xfrm rot="5480082">
          <a:off x="5541302" y="1465655"/>
          <a:ext cx="208616" cy="456688"/>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5573323" y="1525709"/>
        <a:ext cx="146031" cy="274012"/>
      </dsp:txXfrm>
    </dsp:sp>
    <dsp:sp modelId="{A92F387A-2474-4E68-B01C-E9F4F2B1A238}">
      <dsp:nvSpPr>
        <dsp:cNvPr id="0" name=""/>
        <dsp:cNvSpPr/>
      </dsp:nvSpPr>
      <dsp:spPr>
        <a:xfrm>
          <a:off x="4994373" y="148322"/>
          <a:ext cx="1343202" cy="1343202"/>
        </a:xfrm>
        <a:prstGeom prst="ellipse">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Sensory</a:t>
          </a:r>
        </a:p>
      </dsp:txBody>
      <dsp:txXfrm>
        <a:off x="5191080" y="345029"/>
        <a:ext cx="949788" cy="949788"/>
      </dsp:txXfrm>
    </dsp:sp>
    <dsp:sp modelId="{C8D323D1-1E56-493F-8833-C798AEC6744E}">
      <dsp:nvSpPr>
        <dsp:cNvPr id="0" name=""/>
        <dsp:cNvSpPr/>
      </dsp:nvSpPr>
      <dsp:spPr>
        <a:xfrm rot="8655471">
          <a:off x="6290703" y="1861414"/>
          <a:ext cx="285679" cy="456688"/>
        </a:xfrm>
        <a:prstGeom prst="rightArrow">
          <a:avLst>
            <a:gd name="adj1" fmla="val 60000"/>
            <a:gd name="adj2" fmla="val 50000"/>
          </a:avLst>
        </a:prstGeom>
        <a:gradFill rotWithShape="0">
          <a:gsLst>
            <a:gs pos="0">
              <a:schemeClr val="accent2">
                <a:shade val="90000"/>
                <a:hueOff val="-221833"/>
                <a:satOff val="-17296"/>
                <a:lumOff val="14656"/>
                <a:alphaOff val="0"/>
                <a:shade val="51000"/>
                <a:satMod val="130000"/>
              </a:schemeClr>
            </a:gs>
            <a:gs pos="80000">
              <a:schemeClr val="accent2">
                <a:shade val="90000"/>
                <a:hueOff val="-221833"/>
                <a:satOff val="-17296"/>
                <a:lumOff val="14656"/>
                <a:alphaOff val="0"/>
                <a:shade val="93000"/>
                <a:satMod val="130000"/>
              </a:schemeClr>
            </a:gs>
            <a:gs pos="100000">
              <a:schemeClr val="accent2">
                <a:shade val="90000"/>
                <a:hueOff val="-221833"/>
                <a:satOff val="-17296"/>
                <a:lumOff val="146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6368336" y="1927720"/>
        <a:ext cx="199975" cy="274012"/>
      </dsp:txXfrm>
    </dsp:sp>
    <dsp:sp modelId="{AC2BF1FF-39FF-41A6-BF8B-65AF2475A604}">
      <dsp:nvSpPr>
        <dsp:cNvPr id="0" name=""/>
        <dsp:cNvSpPr/>
      </dsp:nvSpPr>
      <dsp:spPr>
        <a:xfrm>
          <a:off x="6583968" y="943559"/>
          <a:ext cx="1343202" cy="1343202"/>
        </a:xfrm>
        <a:prstGeom prst="ellipse">
          <a:avLst/>
        </a:prstGeom>
        <a:gradFill rotWithShape="0">
          <a:gsLst>
            <a:gs pos="0">
              <a:schemeClr val="accent2">
                <a:shade val="50000"/>
                <a:hueOff val="-204962"/>
                <a:satOff val="-17512"/>
                <a:lumOff val="18316"/>
                <a:alphaOff val="0"/>
                <a:shade val="51000"/>
                <a:satMod val="130000"/>
              </a:schemeClr>
            </a:gs>
            <a:gs pos="80000">
              <a:schemeClr val="accent2">
                <a:shade val="50000"/>
                <a:hueOff val="-204962"/>
                <a:satOff val="-17512"/>
                <a:lumOff val="18316"/>
                <a:alphaOff val="0"/>
                <a:shade val="93000"/>
                <a:satMod val="130000"/>
              </a:schemeClr>
            </a:gs>
            <a:gs pos="100000">
              <a:schemeClr val="accent2">
                <a:shade val="50000"/>
                <a:hueOff val="-204962"/>
                <a:satOff val="-17512"/>
                <a:lumOff val="183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TPL and PD</a:t>
          </a:r>
        </a:p>
      </dsp:txBody>
      <dsp:txXfrm>
        <a:off x="6780675" y="1140266"/>
        <a:ext cx="949788" cy="949788"/>
      </dsp:txXfrm>
    </dsp:sp>
    <dsp:sp modelId="{24A7BD87-3E9F-49E0-BEF6-A95007C0FBE2}">
      <dsp:nvSpPr>
        <dsp:cNvPr id="0" name=""/>
        <dsp:cNvSpPr/>
      </dsp:nvSpPr>
      <dsp:spPr>
        <a:xfrm rot="12586692">
          <a:off x="6290703" y="2794438"/>
          <a:ext cx="285679" cy="456688"/>
        </a:xfrm>
        <a:prstGeom prst="rightArrow">
          <a:avLst>
            <a:gd name="adj1" fmla="val 60000"/>
            <a:gd name="adj2" fmla="val 50000"/>
          </a:avLst>
        </a:prstGeom>
        <a:gradFill rotWithShape="0">
          <a:gsLst>
            <a:gs pos="0">
              <a:schemeClr val="accent2">
                <a:shade val="90000"/>
                <a:hueOff val="-443665"/>
                <a:satOff val="-34592"/>
                <a:lumOff val="29312"/>
                <a:alphaOff val="0"/>
                <a:shade val="51000"/>
                <a:satMod val="130000"/>
              </a:schemeClr>
            </a:gs>
            <a:gs pos="80000">
              <a:schemeClr val="accent2">
                <a:shade val="90000"/>
                <a:hueOff val="-443665"/>
                <a:satOff val="-34592"/>
                <a:lumOff val="29312"/>
                <a:alphaOff val="0"/>
                <a:shade val="93000"/>
                <a:satMod val="130000"/>
              </a:schemeClr>
            </a:gs>
            <a:gs pos="100000">
              <a:schemeClr val="accent2">
                <a:shade val="90000"/>
                <a:hueOff val="-443665"/>
                <a:satOff val="-34592"/>
                <a:lumOff val="293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6370749" y="2907058"/>
        <a:ext cx="199975" cy="274012"/>
      </dsp:txXfrm>
    </dsp:sp>
    <dsp:sp modelId="{FA41DE0E-47E6-4E3D-8E8C-9883801F82C7}">
      <dsp:nvSpPr>
        <dsp:cNvPr id="0" name=""/>
        <dsp:cNvSpPr/>
      </dsp:nvSpPr>
      <dsp:spPr>
        <a:xfrm>
          <a:off x="6583968" y="2825779"/>
          <a:ext cx="1343202" cy="1343202"/>
        </a:xfrm>
        <a:prstGeom prst="ellipse">
          <a:avLst/>
        </a:prstGeom>
        <a:gradFill rotWithShape="0">
          <a:gsLst>
            <a:gs pos="0">
              <a:schemeClr val="accent2">
                <a:shade val="50000"/>
                <a:hueOff val="-409924"/>
                <a:satOff val="-35025"/>
                <a:lumOff val="36633"/>
                <a:alphaOff val="0"/>
                <a:shade val="51000"/>
                <a:satMod val="130000"/>
              </a:schemeClr>
            </a:gs>
            <a:gs pos="80000">
              <a:schemeClr val="accent2">
                <a:shade val="50000"/>
                <a:hueOff val="-409924"/>
                <a:satOff val="-35025"/>
                <a:lumOff val="36633"/>
                <a:alphaOff val="0"/>
                <a:shade val="93000"/>
                <a:satMod val="130000"/>
              </a:schemeClr>
            </a:gs>
            <a:gs pos="100000">
              <a:schemeClr val="accent2">
                <a:shade val="50000"/>
                <a:hueOff val="-409924"/>
                <a:satOff val="-35025"/>
                <a:lumOff val="366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Autism and </a:t>
          </a:r>
          <a:r>
            <a:rPr lang="en-US" sz="1300" kern="1200" dirty="0" err="1"/>
            <a:t>Behaviour</a:t>
          </a:r>
          <a:endParaRPr lang="en-US" sz="1300" kern="1200" dirty="0"/>
        </a:p>
      </dsp:txBody>
      <dsp:txXfrm>
        <a:off x="6780675" y="3022486"/>
        <a:ext cx="949788" cy="949788"/>
      </dsp:txXfrm>
    </dsp:sp>
    <dsp:sp modelId="{9B365F20-DE24-4320-A3E5-4113A1A8D9C7}">
      <dsp:nvSpPr>
        <dsp:cNvPr id="0" name=""/>
        <dsp:cNvSpPr/>
      </dsp:nvSpPr>
      <dsp:spPr>
        <a:xfrm rot="16200000">
          <a:off x="5509441" y="3219086"/>
          <a:ext cx="239939" cy="456688"/>
        </a:xfrm>
        <a:prstGeom prst="rightArrow">
          <a:avLst>
            <a:gd name="adj1" fmla="val 60000"/>
            <a:gd name="adj2" fmla="val 50000"/>
          </a:avLst>
        </a:prstGeom>
        <a:gradFill rotWithShape="0">
          <a:gsLst>
            <a:gs pos="0">
              <a:schemeClr val="accent2">
                <a:shade val="90000"/>
                <a:hueOff val="-665498"/>
                <a:satOff val="-51888"/>
                <a:lumOff val="43968"/>
                <a:alphaOff val="0"/>
                <a:shade val="51000"/>
                <a:satMod val="130000"/>
              </a:schemeClr>
            </a:gs>
            <a:gs pos="80000">
              <a:schemeClr val="accent2">
                <a:shade val="90000"/>
                <a:hueOff val="-665498"/>
                <a:satOff val="-51888"/>
                <a:lumOff val="43968"/>
                <a:alphaOff val="0"/>
                <a:shade val="93000"/>
                <a:satMod val="130000"/>
              </a:schemeClr>
            </a:gs>
            <a:gs pos="100000">
              <a:schemeClr val="accent2">
                <a:shade val="90000"/>
                <a:hueOff val="-665498"/>
                <a:satOff val="-51888"/>
                <a:lumOff val="439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5545432" y="3346415"/>
        <a:ext cx="167957" cy="274012"/>
      </dsp:txXfrm>
    </dsp:sp>
    <dsp:sp modelId="{13FDC100-8F7B-4BD0-9456-5C9F48115EA2}">
      <dsp:nvSpPr>
        <dsp:cNvPr id="0" name=""/>
        <dsp:cNvSpPr/>
      </dsp:nvSpPr>
      <dsp:spPr>
        <a:xfrm>
          <a:off x="4925447" y="3680572"/>
          <a:ext cx="1415829" cy="1343202"/>
        </a:xfrm>
        <a:prstGeom prst="ellipse">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National </a:t>
          </a:r>
        </a:p>
        <a:p>
          <a:pPr marL="0" lvl="0" indent="0" algn="ctr" defTabSz="577850">
            <a:lnSpc>
              <a:spcPct val="90000"/>
            </a:lnSpc>
            <a:spcBef>
              <a:spcPct val="0"/>
            </a:spcBef>
            <a:spcAft>
              <a:spcPct val="35000"/>
            </a:spcAft>
            <a:buNone/>
          </a:pPr>
          <a:r>
            <a:rPr lang="en-US" sz="1300" kern="1200" dirty="0"/>
            <a:t>Teams</a:t>
          </a:r>
        </a:p>
      </dsp:txBody>
      <dsp:txXfrm>
        <a:off x="5132790" y="3877279"/>
        <a:ext cx="1001143" cy="949788"/>
      </dsp:txXfrm>
    </dsp:sp>
    <dsp:sp modelId="{CFC406E8-435E-4526-9C8E-D66C934B09B7}">
      <dsp:nvSpPr>
        <dsp:cNvPr id="0" name=""/>
        <dsp:cNvSpPr/>
      </dsp:nvSpPr>
      <dsp:spPr>
        <a:xfrm rot="19560342">
          <a:off x="4674657" y="2794438"/>
          <a:ext cx="285679" cy="456688"/>
        </a:xfrm>
        <a:prstGeom prst="rightArrow">
          <a:avLst>
            <a:gd name="adj1" fmla="val 60000"/>
            <a:gd name="adj2" fmla="val 50000"/>
          </a:avLst>
        </a:prstGeom>
        <a:gradFill rotWithShape="0">
          <a:gsLst>
            <a:gs pos="0">
              <a:schemeClr val="accent2">
                <a:shade val="90000"/>
                <a:hueOff val="-443665"/>
                <a:satOff val="-34592"/>
                <a:lumOff val="29312"/>
                <a:alphaOff val="0"/>
                <a:shade val="51000"/>
                <a:satMod val="130000"/>
              </a:schemeClr>
            </a:gs>
            <a:gs pos="80000">
              <a:schemeClr val="accent2">
                <a:shade val="90000"/>
                <a:hueOff val="-443665"/>
                <a:satOff val="-34592"/>
                <a:lumOff val="29312"/>
                <a:alphaOff val="0"/>
                <a:shade val="93000"/>
                <a:satMod val="130000"/>
              </a:schemeClr>
            </a:gs>
            <a:gs pos="100000">
              <a:schemeClr val="accent2">
                <a:shade val="90000"/>
                <a:hueOff val="-443665"/>
                <a:satOff val="-34592"/>
                <a:lumOff val="293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681981" y="2909735"/>
        <a:ext cx="199975" cy="274012"/>
      </dsp:txXfrm>
    </dsp:sp>
    <dsp:sp modelId="{DF661F0D-B84E-4979-98EE-FB5993FFBD89}">
      <dsp:nvSpPr>
        <dsp:cNvPr id="0" name=""/>
        <dsp:cNvSpPr/>
      </dsp:nvSpPr>
      <dsp:spPr>
        <a:xfrm>
          <a:off x="3323868" y="2825779"/>
          <a:ext cx="1343202" cy="1343202"/>
        </a:xfrm>
        <a:prstGeom prst="ellipse">
          <a:avLst/>
        </a:prstGeom>
        <a:gradFill rotWithShape="0">
          <a:gsLst>
            <a:gs pos="0">
              <a:schemeClr val="accent2">
                <a:shade val="50000"/>
                <a:hueOff val="-409924"/>
                <a:satOff val="-35025"/>
                <a:lumOff val="36633"/>
                <a:alphaOff val="0"/>
                <a:shade val="51000"/>
                <a:satMod val="130000"/>
              </a:schemeClr>
            </a:gs>
            <a:gs pos="80000">
              <a:schemeClr val="accent2">
                <a:shade val="50000"/>
                <a:hueOff val="-409924"/>
                <a:satOff val="-35025"/>
                <a:lumOff val="36633"/>
                <a:alphaOff val="0"/>
                <a:shade val="93000"/>
                <a:satMod val="130000"/>
              </a:schemeClr>
            </a:gs>
            <a:gs pos="100000">
              <a:schemeClr val="accent2">
                <a:shade val="50000"/>
                <a:hueOff val="-409924"/>
                <a:satOff val="-35025"/>
                <a:lumOff val="366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Therapy</a:t>
          </a:r>
        </a:p>
      </dsp:txBody>
      <dsp:txXfrm>
        <a:off x="3520575" y="3022486"/>
        <a:ext cx="949788" cy="949788"/>
      </dsp:txXfrm>
    </dsp:sp>
    <dsp:sp modelId="{0F3F664B-44E2-4687-93E2-290EF7F1D4F8}">
      <dsp:nvSpPr>
        <dsp:cNvPr id="0" name=""/>
        <dsp:cNvSpPr/>
      </dsp:nvSpPr>
      <dsp:spPr>
        <a:xfrm rot="1947704">
          <a:off x="4674657" y="1837903"/>
          <a:ext cx="285679" cy="456688"/>
        </a:xfrm>
        <a:prstGeom prst="rightArrow">
          <a:avLst>
            <a:gd name="adj1" fmla="val 60000"/>
            <a:gd name="adj2" fmla="val 50000"/>
          </a:avLst>
        </a:prstGeom>
        <a:gradFill rotWithShape="0">
          <a:gsLst>
            <a:gs pos="0">
              <a:schemeClr val="accent2">
                <a:shade val="90000"/>
                <a:hueOff val="-221833"/>
                <a:satOff val="-17296"/>
                <a:lumOff val="14656"/>
                <a:alphaOff val="0"/>
                <a:shade val="51000"/>
                <a:satMod val="130000"/>
              </a:schemeClr>
            </a:gs>
            <a:gs pos="80000">
              <a:schemeClr val="accent2">
                <a:shade val="90000"/>
                <a:hueOff val="-221833"/>
                <a:satOff val="-17296"/>
                <a:lumOff val="14656"/>
                <a:alphaOff val="0"/>
                <a:shade val="93000"/>
                <a:satMod val="130000"/>
              </a:schemeClr>
            </a:gs>
            <a:gs pos="100000">
              <a:schemeClr val="accent2">
                <a:shade val="90000"/>
                <a:hueOff val="-221833"/>
                <a:satOff val="-17296"/>
                <a:lumOff val="146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rot="10800000">
        <a:off x="4681353" y="1906241"/>
        <a:ext cx="199975" cy="274012"/>
      </dsp:txXfrm>
    </dsp:sp>
    <dsp:sp modelId="{B6B9966B-C99F-4549-BDED-B28073FE8E0C}">
      <dsp:nvSpPr>
        <dsp:cNvPr id="0" name=""/>
        <dsp:cNvSpPr/>
      </dsp:nvSpPr>
      <dsp:spPr>
        <a:xfrm>
          <a:off x="3323868" y="943559"/>
          <a:ext cx="1343202" cy="1343202"/>
        </a:xfrm>
        <a:prstGeom prst="ellipse">
          <a:avLst/>
        </a:prstGeom>
        <a:gradFill rotWithShape="0">
          <a:gsLst>
            <a:gs pos="0">
              <a:schemeClr val="accent2">
                <a:shade val="50000"/>
                <a:hueOff val="-204962"/>
                <a:satOff val="-17512"/>
                <a:lumOff val="18316"/>
                <a:alphaOff val="0"/>
                <a:shade val="51000"/>
                <a:satMod val="130000"/>
              </a:schemeClr>
            </a:gs>
            <a:gs pos="80000">
              <a:schemeClr val="accent2">
                <a:shade val="50000"/>
                <a:hueOff val="-204962"/>
                <a:satOff val="-17512"/>
                <a:lumOff val="18316"/>
                <a:alphaOff val="0"/>
                <a:shade val="93000"/>
                <a:satMod val="130000"/>
              </a:schemeClr>
            </a:gs>
            <a:gs pos="100000">
              <a:schemeClr val="accent2">
                <a:shade val="50000"/>
                <a:hueOff val="-204962"/>
                <a:satOff val="-17512"/>
                <a:lumOff val="1831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Curriculum</a:t>
          </a:r>
        </a:p>
      </dsp:txBody>
      <dsp:txXfrm>
        <a:off x="3520575" y="1140266"/>
        <a:ext cx="949788" cy="9497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75F92-6445-4931-A027-94ECF1478044}">
      <dsp:nvSpPr>
        <dsp:cNvPr id="0" name=""/>
        <dsp:cNvSpPr/>
      </dsp:nvSpPr>
      <dsp:spPr>
        <a:xfrm>
          <a:off x="735210" y="0"/>
          <a:ext cx="8332391" cy="41148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9E23D4-9BD3-47DB-9EDD-CA1049EABE8D}">
      <dsp:nvSpPr>
        <dsp:cNvPr id="0" name=""/>
        <dsp:cNvSpPr/>
      </dsp:nvSpPr>
      <dsp:spPr>
        <a:xfrm>
          <a:off x="3382" y="1234440"/>
          <a:ext cx="3116488" cy="1645920"/>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Transmission</a:t>
          </a:r>
        </a:p>
      </dsp:txBody>
      <dsp:txXfrm>
        <a:off x="83729" y="1314787"/>
        <a:ext cx="2955794" cy="1485226"/>
      </dsp:txXfrm>
    </dsp:sp>
    <dsp:sp modelId="{76A1018A-120F-43F4-A5FD-D9989F275225}">
      <dsp:nvSpPr>
        <dsp:cNvPr id="0" name=""/>
        <dsp:cNvSpPr/>
      </dsp:nvSpPr>
      <dsp:spPr>
        <a:xfrm>
          <a:off x="3384862" y="1221700"/>
          <a:ext cx="3116488" cy="1645920"/>
        </a:xfrm>
        <a:prstGeom prst="roundRect">
          <a:avLst/>
        </a:prstGeom>
        <a:solidFill>
          <a:schemeClr val="accent2">
            <a:shade val="80000"/>
            <a:hueOff val="-312771"/>
            <a:satOff val="-24292"/>
            <a:lumOff val="1815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Transactional</a:t>
          </a:r>
        </a:p>
      </dsp:txBody>
      <dsp:txXfrm>
        <a:off x="3465209" y="1302047"/>
        <a:ext cx="2955794" cy="1485226"/>
      </dsp:txXfrm>
    </dsp:sp>
    <dsp:sp modelId="{9231731A-9E9B-443F-B763-A07C82DDA37D}">
      <dsp:nvSpPr>
        <dsp:cNvPr id="0" name=""/>
        <dsp:cNvSpPr/>
      </dsp:nvSpPr>
      <dsp:spPr>
        <a:xfrm>
          <a:off x="6682942" y="1234440"/>
          <a:ext cx="3116488" cy="1645920"/>
        </a:xfrm>
        <a:prstGeom prst="roundRect">
          <a:avLst/>
        </a:prstGeom>
        <a:solidFill>
          <a:schemeClr val="accent2">
            <a:shade val="80000"/>
            <a:hueOff val="-625542"/>
            <a:satOff val="-48584"/>
            <a:lumOff val="363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Transformative</a:t>
          </a:r>
        </a:p>
      </dsp:txBody>
      <dsp:txXfrm>
        <a:off x="6763289" y="1314787"/>
        <a:ext cx="2955794" cy="14852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315E0-644C-445F-BD98-718224187A51}">
      <dsp:nvSpPr>
        <dsp:cNvPr id="0" name=""/>
        <dsp:cNvSpPr/>
      </dsp:nvSpPr>
      <dsp:spPr>
        <a:xfrm>
          <a:off x="2643204" y="2063"/>
          <a:ext cx="1429823" cy="92938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Knowing and Understanding</a:t>
          </a:r>
        </a:p>
      </dsp:txBody>
      <dsp:txXfrm>
        <a:off x="2688573" y="47432"/>
        <a:ext cx="1339085" cy="838646"/>
      </dsp:txXfrm>
    </dsp:sp>
    <dsp:sp modelId="{29EC2A2C-15C9-48F1-BEEE-194EA2420D5F}">
      <dsp:nvSpPr>
        <dsp:cNvPr id="0" name=""/>
        <dsp:cNvSpPr/>
      </dsp:nvSpPr>
      <dsp:spPr>
        <a:xfrm>
          <a:off x="1167178" y="466755"/>
          <a:ext cx="4381876" cy="4381876"/>
        </a:xfrm>
        <a:custGeom>
          <a:avLst/>
          <a:gdLst/>
          <a:ahLst/>
          <a:cxnLst/>
          <a:rect l="0" t="0" r="0" b="0"/>
          <a:pathLst>
            <a:path>
              <a:moveTo>
                <a:pt x="3085993" y="191166"/>
              </a:moveTo>
              <a:arcTo wR="2190938" hR="2190938" stAng="17646736" swAng="92485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CDC262E-CA11-4D20-B656-92D14C9142A8}">
      <dsp:nvSpPr>
        <dsp:cNvPr id="0" name=""/>
        <dsp:cNvSpPr/>
      </dsp:nvSpPr>
      <dsp:spPr>
        <a:xfrm>
          <a:off x="4540613" y="1097532"/>
          <a:ext cx="1429823" cy="929384"/>
        </a:xfrm>
        <a:prstGeom prst="roundRect">
          <a:avLst/>
        </a:prstGeom>
        <a:solidFill>
          <a:schemeClr val="accent5">
            <a:hueOff val="-1984869"/>
            <a:satOff val="10451"/>
            <a:lumOff val="-8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Building Relationships</a:t>
          </a:r>
        </a:p>
      </dsp:txBody>
      <dsp:txXfrm>
        <a:off x="4585982" y="1142901"/>
        <a:ext cx="1339085" cy="838646"/>
      </dsp:txXfrm>
    </dsp:sp>
    <dsp:sp modelId="{3933153D-8731-4C9D-A489-38265F65584C}">
      <dsp:nvSpPr>
        <dsp:cNvPr id="0" name=""/>
        <dsp:cNvSpPr/>
      </dsp:nvSpPr>
      <dsp:spPr>
        <a:xfrm>
          <a:off x="1167178" y="466755"/>
          <a:ext cx="4381876" cy="4381876"/>
        </a:xfrm>
        <a:custGeom>
          <a:avLst/>
          <a:gdLst/>
          <a:ahLst/>
          <a:cxnLst/>
          <a:rect l="0" t="0" r="0" b="0"/>
          <a:pathLst>
            <a:path>
              <a:moveTo>
                <a:pt x="4347694" y="1805433"/>
              </a:moveTo>
              <a:arcTo wR="2190938" hR="2190938" stAng="20991949" swAng="1216102"/>
            </a:path>
          </a:pathLst>
        </a:custGeom>
        <a:noFill/>
        <a:ln w="9525" cap="flat" cmpd="sng" algn="ctr">
          <a:solidFill>
            <a:schemeClr val="accent5">
              <a:hueOff val="-1984869"/>
              <a:satOff val="10451"/>
              <a:lumOff val="-8392"/>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6D6CA11-D973-466E-89F2-D0BBB21A2182}">
      <dsp:nvSpPr>
        <dsp:cNvPr id="0" name=""/>
        <dsp:cNvSpPr/>
      </dsp:nvSpPr>
      <dsp:spPr>
        <a:xfrm>
          <a:off x="4540613" y="3288470"/>
          <a:ext cx="1429823" cy="929384"/>
        </a:xfrm>
        <a:prstGeom prst="roundRect">
          <a:avLst/>
        </a:prstGeom>
        <a:solidFill>
          <a:schemeClr val="accent5">
            <a:hueOff val="-3969739"/>
            <a:satOff val="20901"/>
            <a:lumOff val="-16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Gathering More Information</a:t>
          </a:r>
        </a:p>
      </dsp:txBody>
      <dsp:txXfrm>
        <a:off x="4585982" y="3333839"/>
        <a:ext cx="1339085" cy="838646"/>
      </dsp:txXfrm>
    </dsp:sp>
    <dsp:sp modelId="{5898889C-0D4D-42D2-9F74-911681AB6750}">
      <dsp:nvSpPr>
        <dsp:cNvPr id="0" name=""/>
        <dsp:cNvSpPr/>
      </dsp:nvSpPr>
      <dsp:spPr>
        <a:xfrm>
          <a:off x="1167178" y="466755"/>
          <a:ext cx="4381876" cy="4381876"/>
        </a:xfrm>
        <a:custGeom>
          <a:avLst/>
          <a:gdLst/>
          <a:ahLst/>
          <a:cxnLst/>
          <a:rect l="0" t="0" r="0" b="0"/>
          <a:pathLst>
            <a:path>
              <a:moveTo>
                <a:pt x="3585327" y="3880875"/>
              </a:moveTo>
              <a:arcTo wR="2190938" hR="2190938" stAng="3028411" swAng="924853"/>
            </a:path>
          </a:pathLst>
        </a:custGeom>
        <a:noFill/>
        <a:ln w="9525" cap="flat" cmpd="sng" algn="ctr">
          <a:solidFill>
            <a:schemeClr val="accent5">
              <a:hueOff val="-3969739"/>
              <a:satOff val="20901"/>
              <a:lumOff val="-16784"/>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E9D1C88-FC1E-48F7-B119-369F6547C0D3}">
      <dsp:nvSpPr>
        <dsp:cNvPr id="0" name=""/>
        <dsp:cNvSpPr/>
      </dsp:nvSpPr>
      <dsp:spPr>
        <a:xfrm>
          <a:off x="2643204" y="4383939"/>
          <a:ext cx="1429823" cy="929384"/>
        </a:xfrm>
        <a:prstGeom prst="roundRect">
          <a:avLst/>
        </a:prstGeom>
        <a:solidFill>
          <a:schemeClr val="accent5">
            <a:hueOff val="-5954608"/>
            <a:satOff val="31352"/>
            <a:lumOff val="-25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Creating Supportive Environments</a:t>
          </a:r>
        </a:p>
      </dsp:txBody>
      <dsp:txXfrm>
        <a:off x="2688573" y="4429308"/>
        <a:ext cx="1339085" cy="838646"/>
      </dsp:txXfrm>
    </dsp:sp>
    <dsp:sp modelId="{014E895E-0B77-4FA9-BD0C-1A2395E4674E}">
      <dsp:nvSpPr>
        <dsp:cNvPr id="0" name=""/>
        <dsp:cNvSpPr/>
      </dsp:nvSpPr>
      <dsp:spPr>
        <a:xfrm>
          <a:off x="1167178" y="466755"/>
          <a:ext cx="4381876" cy="4381876"/>
        </a:xfrm>
        <a:custGeom>
          <a:avLst/>
          <a:gdLst/>
          <a:ahLst/>
          <a:cxnLst/>
          <a:rect l="0" t="0" r="0" b="0"/>
          <a:pathLst>
            <a:path>
              <a:moveTo>
                <a:pt x="1295883" y="4190709"/>
              </a:moveTo>
              <a:arcTo wR="2190938" hR="2190938" stAng="6846736" swAng="924853"/>
            </a:path>
          </a:pathLst>
        </a:custGeom>
        <a:noFill/>
        <a:ln w="9525" cap="flat" cmpd="sng" algn="ctr">
          <a:solidFill>
            <a:schemeClr val="accent5">
              <a:hueOff val="-5954608"/>
              <a:satOff val="31352"/>
              <a:lumOff val="-25176"/>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53A3A9D-594C-4544-B800-F70F1AB97088}">
      <dsp:nvSpPr>
        <dsp:cNvPr id="0" name=""/>
        <dsp:cNvSpPr/>
      </dsp:nvSpPr>
      <dsp:spPr>
        <a:xfrm>
          <a:off x="745796" y="3288470"/>
          <a:ext cx="1429823" cy="929384"/>
        </a:xfrm>
        <a:prstGeom prst="roundRect">
          <a:avLst/>
        </a:prstGeom>
        <a:solidFill>
          <a:schemeClr val="accent5">
            <a:hueOff val="-7939478"/>
            <a:satOff val="41802"/>
            <a:lumOff val="-3356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Teaching and Supporting</a:t>
          </a:r>
        </a:p>
      </dsp:txBody>
      <dsp:txXfrm>
        <a:off x="791165" y="3333839"/>
        <a:ext cx="1339085" cy="838646"/>
      </dsp:txXfrm>
    </dsp:sp>
    <dsp:sp modelId="{26CE28F3-AAF1-4C56-B4E9-EF04F171504E}">
      <dsp:nvSpPr>
        <dsp:cNvPr id="0" name=""/>
        <dsp:cNvSpPr/>
      </dsp:nvSpPr>
      <dsp:spPr>
        <a:xfrm>
          <a:off x="1167178" y="466755"/>
          <a:ext cx="4381876" cy="4381876"/>
        </a:xfrm>
        <a:custGeom>
          <a:avLst/>
          <a:gdLst/>
          <a:ahLst/>
          <a:cxnLst/>
          <a:rect l="0" t="0" r="0" b="0"/>
          <a:pathLst>
            <a:path>
              <a:moveTo>
                <a:pt x="34182" y="2576442"/>
              </a:moveTo>
              <a:arcTo wR="2190938" hR="2190938" stAng="10191949" swAng="1216102"/>
            </a:path>
          </a:pathLst>
        </a:custGeom>
        <a:noFill/>
        <a:ln w="9525" cap="flat" cmpd="sng" algn="ctr">
          <a:solidFill>
            <a:schemeClr val="accent5">
              <a:hueOff val="-7939478"/>
              <a:satOff val="41802"/>
              <a:lumOff val="-3356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97FD9D9-0C46-40A9-95D7-09D7A16CA226}">
      <dsp:nvSpPr>
        <dsp:cNvPr id="0" name=""/>
        <dsp:cNvSpPr/>
      </dsp:nvSpPr>
      <dsp:spPr>
        <a:xfrm>
          <a:off x="745796" y="1097532"/>
          <a:ext cx="1429823" cy="929384"/>
        </a:xfrm>
        <a:prstGeom prst="roundRect">
          <a:avLst/>
        </a:prstGeom>
        <a:solidFill>
          <a:schemeClr val="accent5">
            <a:hueOff val="-9924347"/>
            <a:satOff val="52253"/>
            <a:lumOff val="-4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Reviewing and Responding</a:t>
          </a:r>
        </a:p>
      </dsp:txBody>
      <dsp:txXfrm>
        <a:off x="791165" y="1142901"/>
        <a:ext cx="1339085" cy="838646"/>
      </dsp:txXfrm>
    </dsp:sp>
    <dsp:sp modelId="{73E8DF63-8D3C-47CC-8FA7-33671DD286B1}">
      <dsp:nvSpPr>
        <dsp:cNvPr id="0" name=""/>
        <dsp:cNvSpPr/>
      </dsp:nvSpPr>
      <dsp:spPr>
        <a:xfrm>
          <a:off x="1167178" y="466755"/>
          <a:ext cx="4381876" cy="4381876"/>
        </a:xfrm>
        <a:custGeom>
          <a:avLst/>
          <a:gdLst/>
          <a:ahLst/>
          <a:cxnLst/>
          <a:rect l="0" t="0" r="0" b="0"/>
          <a:pathLst>
            <a:path>
              <a:moveTo>
                <a:pt x="796548" y="501000"/>
              </a:moveTo>
              <a:arcTo wR="2190938" hR="2190938" stAng="13828411" swAng="924853"/>
            </a:path>
          </a:pathLst>
        </a:custGeom>
        <a:noFill/>
        <a:ln w="9525" cap="flat" cmpd="sng" algn="ctr">
          <a:solidFill>
            <a:schemeClr val="accent5">
              <a:hueOff val="-9924347"/>
              <a:satOff val="52253"/>
              <a:lumOff val="-4196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630F5-AFB4-409B-8EB2-71F150E79693}">
      <dsp:nvSpPr>
        <dsp:cNvPr id="0" name=""/>
        <dsp:cNvSpPr/>
      </dsp:nvSpPr>
      <dsp:spPr>
        <a:xfrm>
          <a:off x="2830430" y="-30624"/>
          <a:ext cx="4637251" cy="4637251"/>
        </a:xfrm>
        <a:prstGeom prst="circularArrow">
          <a:avLst>
            <a:gd name="adj1" fmla="val 5544"/>
            <a:gd name="adj2" fmla="val 330680"/>
            <a:gd name="adj3" fmla="val 13737372"/>
            <a:gd name="adj4" fmla="val 17409473"/>
            <a:gd name="adj5" fmla="val 5757"/>
          </a:avLst>
        </a:prstGeom>
        <a:solidFill>
          <a:schemeClr val="dk2">
            <a:tint val="40000"/>
            <a:hueOff val="0"/>
            <a:satOff val="0"/>
            <a:lumOff val="0"/>
            <a:alphaOff val="0"/>
          </a:schemeClr>
        </a:solidFill>
        <a:ln w="9525" cap="flat" cmpd="sng" algn="ctr">
          <a:solidFill>
            <a:schemeClr val="dk2">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61F39FE0-FDCB-48A0-AE26-25164A215FD9}">
      <dsp:nvSpPr>
        <dsp:cNvPr id="0" name=""/>
        <dsp:cNvSpPr/>
      </dsp:nvSpPr>
      <dsp:spPr>
        <a:xfrm>
          <a:off x="4045328" y="794"/>
          <a:ext cx="2207456" cy="1103728"/>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Staff</a:t>
          </a:r>
        </a:p>
      </dsp:txBody>
      <dsp:txXfrm>
        <a:off x="4099208" y="54674"/>
        <a:ext cx="2099696" cy="995968"/>
      </dsp:txXfrm>
    </dsp:sp>
    <dsp:sp modelId="{664F7CB4-7D5C-44EB-88E6-FDF4C36FB6A8}">
      <dsp:nvSpPr>
        <dsp:cNvPr id="0" name=""/>
        <dsp:cNvSpPr/>
      </dsp:nvSpPr>
      <dsp:spPr>
        <a:xfrm>
          <a:off x="5926048" y="1367217"/>
          <a:ext cx="2207456" cy="1103728"/>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Conferences</a:t>
          </a:r>
          <a:r>
            <a:rPr lang="en-US" sz="2000" kern="1200" dirty="0"/>
            <a:t> </a:t>
          </a:r>
        </a:p>
      </dsp:txBody>
      <dsp:txXfrm>
        <a:off x="5979928" y="1421097"/>
        <a:ext cx="2099696" cy="995968"/>
      </dsp:txXfrm>
    </dsp:sp>
    <dsp:sp modelId="{552584FC-4789-44CF-B248-F0BEDAE177A6}">
      <dsp:nvSpPr>
        <dsp:cNvPr id="0" name=""/>
        <dsp:cNvSpPr/>
      </dsp:nvSpPr>
      <dsp:spPr>
        <a:xfrm>
          <a:off x="5607396" y="3216753"/>
          <a:ext cx="2207456" cy="1103728"/>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School</a:t>
          </a:r>
        </a:p>
        <a:p>
          <a:pPr marL="0" lvl="0" indent="0" algn="ctr" defTabSz="889000">
            <a:lnSpc>
              <a:spcPct val="90000"/>
            </a:lnSpc>
            <a:spcBef>
              <a:spcPct val="0"/>
            </a:spcBef>
            <a:spcAft>
              <a:spcPct val="35000"/>
            </a:spcAft>
            <a:buNone/>
          </a:pPr>
          <a:r>
            <a:rPr lang="en-US" sz="2000" b="1" kern="1200" dirty="0"/>
            <a:t> Visits</a:t>
          </a:r>
        </a:p>
      </dsp:txBody>
      <dsp:txXfrm>
        <a:off x="5661276" y="3270633"/>
        <a:ext cx="2099696" cy="995968"/>
      </dsp:txXfrm>
    </dsp:sp>
    <dsp:sp modelId="{6BFAB0E2-CF7F-437C-8A7F-9889E2DAC974}">
      <dsp:nvSpPr>
        <dsp:cNvPr id="0" name=""/>
        <dsp:cNvSpPr/>
      </dsp:nvSpPr>
      <dsp:spPr>
        <a:xfrm>
          <a:off x="1979528" y="3107260"/>
          <a:ext cx="2207456" cy="1103728"/>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Representations</a:t>
          </a:r>
          <a:r>
            <a:rPr lang="en-US" sz="1600" kern="1200" dirty="0"/>
            <a:t> </a:t>
          </a:r>
        </a:p>
      </dsp:txBody>
      <dsp:txXfrm>
        <a:off x="2033408" y="3161140"/>
        <a:ext cx="2099696" cy="995968"/>
      </dsp:txXfrm>
    </dsp:sp>
    <dsp:sp modelId="{124FCB11-A209-40E1-AC35-4B7E40F4D68B}">
      <dsp:nvSpPr>
        <dsp:cNvPr id="0" name=""/>
        <dsp:cNvSpPr/>
      </dsp:nvSpPr>
      <dsp:spPr>
        <a:xfrm>
          <a:off x="2164608" y="1367217"/>
          <a:ext cx="2207456" cy="1103728"/>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Formal</a:t>
          </a:r>
        </a:p>
        <a:p>
          <a:pPr marL="0" lvl="0" indent="0" algn="ctr" defTabSz="889000">
            <a:lnSpc>
              <a:spcPct val="90000"/>
            </a:lnSpc>
            <a:spcBef>
              <a:spcPct val="0"/>
            </a:spcBef>
            <a:spcAft>
              <a:spcPct val="35000"/>
            </a:spcAft>
            <a:buNone/>
          </a:pPr>
          <a:r>
            <a:rPr lang="en-US" sz="800" b="1" kern="1200" dirty="0"/>
            <a:t> </a:t>
          </a:r>
        </a:p>
        <a:p>
          <a:pPr marL="0" lvl="0" indent="0" algn="ctr" defTabSz="889000">
            <a:lnSpc>
              <a:spcPct val="90000"/>
            </a:lnSpc>
            <a:spcBef>
              <a:spcPct val="0"/>
            </a:spcBef>
            <a:spcAft>
              <a:spcPct val="35000"/>
            </a:spcAft>
            <a:buNone/>
          </a:pPr>
          <a:r>
            <a:rPr lang="en-US" sz="2000" b="1" kern="1200" dirty="0"/>
            <a:t>Reports </a:t>
          </a:r>
        </a:p>
      </dsp:txBody>
      <dsp:txXfrm>
        <a:off x="2218488" y="1421097"/>
        <a:ext cx="2099696" cy="9959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A1B61-5428-4742-8C9D-F60B21B5D132}">
      <dsp:nvSpPr>
        <dsp:cNvPr id="0" name=""/>
        <dsp:cNvSpPr/>
      </dsp:nvSpPr>
      <dsp:spPr>
        <a:xfrm>
          <a:off x="3204610" y="583077"/>
          <a:ext cx="3888891" cy="3888891"/>
        </a:xfrm>
        <a:prstGeom prst="blockArc">
          <a:avLst>
            <a:gd name="adj1" fmla="val 10800000"/>
            <a:gd name="adj2" fmla="val 162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8A675B-83B7-4824-B13A-E505A7C50B7C}">
      <dsp:nvSpPr>
        <dsp:cNvPr id="0" name=""/>
        <dsp:cNvSpPr/>
      </dsp:nvSpPr>
      <dsp:spPr>
        <a:xfrm>
          <a:off x="3204610" y="583077"/>
          <a:ext cx="3888891" cy="3888891"/>
        </a:xfrm>
        <a:prstGeom prst="blockArc">
          <a:avLst>
            <a:gd name="adj1" fmla="val 5400000"/>
            <a:gd name="adj2" fmla="val 108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158697-BC25-4353-B6CA-7E163BC5F3C2}">
      <dsp:nvSpPr>
        <dsp:cNvPr id="0" name=""/>
        <dsp:cNvSpPr/>
      </dsp:nvSpPr>
      <dsp:spPr>
        <a:xfrm>
          <a:off x="3204610" y="583077"/>
          <a:ext cx="3888891" cy="3888891"/>
        </a:xfrm>
        <a:prstGeom prst="blockArc">
          <a:avLst>
            <a:gd name="adj1" fmla="val 0"/>
            <a:gd name="adj2" fmla="val 540000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FC06AC-B783-49D8-87AB-C5D24C47E138}">
      <dsp:nvSpPr>
        <dsp:cNvPr id="0" name=""/>
        <dsp:cNvSpPr/>
      </dsp:nvSpPr>
      <dsp:spPr>
        <a:xfrm>
          <a:off x="3204610" y="583077"/>
          <a:ext cx="3888891" cy="3888891"/>
        </a:xfrm>
        <a:prstGeom prst="blockArc">
          <a:avLst>
            <a:gd name="adj1" fmla="val 16200000"/>
            <a:gd name="adj2" fmla="val 0"/>
            <a:gd name="adj3" fmla="val 46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05A3E7-AF4C-411E-8344-729C56F467AA}">
      <dsp:nvSpPr>
        <dsp:cNvPr id="0" name=""/>
        <dsp:cNvSpPr/>
      </dsp:nvSpPr>
      <dsp:spPr>
        <a:xfrm>
          <a:off x="4254005" y="1632472"/>
          <a:ext cx="1790101" cy="17901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4516159" y="1894626"/>
        <a:ext cx="1265793" cy="1265793"/>
      </dsp:txXfrm>
    </dsp:sp>
    <dsp:sp modelId="{604D7DE1-B00B-4B6D-A33E-EDAD3A9A0079}">
      <dsp:nvSpPr>
        <dsp:cNvPr id="0" name=""/>
        <dsp:cNvSpPr/>
      </dsp:nvSpPr>
      <dsp:spPr>
        <a:xfrm>
          <a:off x="4522520" y="1652"/>
          <a:ext cx="1253071" cy="12530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Leadership commitment</a:t>
          </a:r>
        </a:p>
      </dsp:txBody>
      <dsp:txXfrm>
        <a:off x="4706028" y="185160"/>
        <a:ext cx="886055" cy="886055"/>
      </dsp:txXfrm>
    </dsp:sp>
    <dsp:sp modelId="{28506685-5049-4D44-8A13-51D8150340BC}">
      <dsp:nvSpPr>
        <dsp:cNvPr id="0" name=""/>
        <dsp:cNvSpPr/>
      </dsp:nvSpPr>
      <dsp:spPr>
        <a:xfrm>
          <a:off x="6421856" y="1900987"/>
          <a:ext cx="1253071" cy="12530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Organisational Culture</a:t>
          </a:r>
        </a:p>
      </dsp:txBody>
      <dsp:txXfrm>
        <a:off x="6605364" y="2084495"/>
        <a:ext cx="886055" cy="886055"/>
      </dsp:txXfrm>
    </dsp:sp>
    <dsp:sp modelId="{ECB5FE96-3D2B-460C-8C49-3474E67B38E8}">
      <dsp:nvSpPr>
        <dsp:cNvPr id="0" name=""/>
        <dsp:cNvSpPr/>
      </dsp:nvSpPr>
      <dsp:spPr>
        <a:xfrm>
          <a:off x="4522520" y="3800322"/>
          <a:ext cx="1253071" cy="12530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706028" y="3983830"/>
        <a:ext cx="886055" cy="886055"/>
      </dsp:txXfrm>
    </dsp:sp>
    <dsp:sp modelId="{10A0AA14-7D08-4140-9F53-D9847A4BE3CA}">
      <dsp:nvSpPr>
        <dsp:cNvPr id="0" name=""/>
        <dsp:cNvSpPr/>
      </dsp:nvSpPr>
      <dsp:spPr>
        <a:xfrm>
          <a:off x="2623185" y="1900987"/>
          <a:ext cx="1253071" cy="12530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806693" y="2084495"/>
        <a:ext cx="886055" cy="8860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FA8B8-A262-41F6-B96B-8CAFC4AA20BF}">
      <dsp:nvSpPr>
        <dsp:cNvPr id="0" name=""/>
        <dsp:cNvSpPr/>
      </dsp:nvSpPr>
      <dsp:spPr>
        <a:xfrm>
          <a:off x="5040892" y="2508625"/>
          <a:ext cx="1302140" cy="1302140"/>
        </a:xfrm>
        <a:prstGeom prst="ellipse">
          <a:avLst/>
        </a:prstGeom>
        <a:gradFill rotWithShape="0">
          <a:gsLst>
            <a:gs pos="0">
              <a:schemeClr val="accent2">
                <a:shade val="60000"/>
                <a:hueOff val="0"/>
                <a:satOff val="0"/>
                <a:lumOff val="0"/>
                <a:alphaOff val="0"/>
                <a:shade val="51000"/>
                <a:satMod val="130000"/>
              </a:schemeClr>
            </a:gs>
            <a:gs pos="80000">
              <a:schemeClr val="accent2">
                <a:shade val="60000"/>
                <a:hueOff val="0"/>
                <a:satOff val="0"/>
                <a:lumOff val="0"/>
                <a:alphaOff val="0"/>
                <a:shade val="93000"/>
                <a:satMod val="130000"/>
              </a:schemeClr>
            </a:gs>
            <a:gs pos="100000">
              <a:schemeClr val="accent2">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TQM</a:t>
          </a:r>
        </a:p>
      </dsp:txBody>
      <dsp:txXfrm>
        <a:off x="5231586" y="2699319"/>
        <a:ext cx="920752" cy="920752"/>
      </dsp:txXfrm>
    </dsp:sp>
    <dsp:sp modelId="{35570353-241D-428A-9803-A4A9A471B43A}">
      <dsp:nvSpPr>
        <dsp:cNvPr id="0" name=""/>
        <dsp:cNvSpPr/>
      </dsp:nvSpPr>
      <dsp:spPr>
        <a:xfrm rot="16424556">
          <a:off x="5466624" y="1882200"/>
          <a:ext cx="491065" cy="596266"/>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535475" y="2074955"/>
        <a:ext cx="343746" cy="357760"/>
      </dsp:txXfrm>
    </dsp:sp>
    <dsp:sp modelId="{A92F387A-2474-4E68-B01C-E9F4F2B1A238}">
      <dsp:nvSpPr>
        <dsp:cNvPr id="0" name=""/>
        <dsp:cNvSpPr/>
      </dsp:nvSpPr>
      <dsp:spPr>
        <a:xfrm>
          <a:off x="4946378" y="187640"/>
          <a:ext cx="1578352" cy="1578352"/>
        </a:xfrm>
        <a:prstGeom prst="ellipse">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Leadership commitment</a:t>
          </a:r>
        </a:p>
      </dsp:txBody>
      <dsp:txXfrm>
        <a:off x="5177522" y="418784"/>
        <a:ext cx="1116064" cy="1116064"/>
      </dsp:txXfrm>
    </dsp:sp>
    <dsp:sp modelId="{C8D323D1-1E56-493F-8833-C798AEC6744E}">
      <dsp:nvSpPr>
        <dsp:cNvPr id="0" name=""/>
        <dsp:cNvSpPr/>
      </dsp:nvSpPr>
      <dsp:spPr>
        <a:xfrm rot="19045992">
          <a:off x="6306711" y="2175657"/>
          <a:ext cx="490699" cy="596266"/>
        </a:xfrm>
        <a:prstGeom prst="rightArrow">
          <a:avLst>
            <a:gd name="adj1" fmla="val 60000"/>
            <a:gd name="adj2" fmla="val 50000"/>
          </a:avLst>
        </a:prstGeom>
        <a:gradFill rotWithShape="0">
          <a:gsLst>
            <a:gs pos="0">
              <a:schemeClr val="accent2">
                <a:shade val="90000"/>
                <a:hueOff val="-190142"/>
                <a:satOff val="-14825"/>
                <a:lumOff val="12562"/>
                <a:alphaOff val="0"/>
                <a:shade val="51000"/>
                <a:satMod val="130000"/>
              </a:schemeClr>
            </a:gs>
            <a:gs pos="80000">
              <a:schemeClr val="accent2">
                <a:shade val="90000"/>
                <a:hueOff val="-190142"/>
                <a:satOff val="-14825"/>
                <a:lumOff val="12562"/>
                <a:alphaOff val="0"/>
                <a:shade val="93000"/>
                <a:satMod val="130000"/>
              </a:schemeClr>
            </a:gs>
            <a:gs pos="100000">
              <a:schemeClr val="accent2">
                <a:shade val="90000"/>
                <a:hueOff val="-190142"/>
                <a:satOff val="-14825"/>
                <a:lumOff val="125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6326107" y="2344700"/>
        <a:ext cx="343489" cy="357760"/>
      </dsp:txXfrm>
    </dsp:sp>
    <dsp:sp modelId="{AC2BF1FF-39FF-41A6-BF8B-65AF2475A604}">
      <dsp:nvSpPr>
        <dsp:cNvPr id="0" name=""/>
        <dsp:cNvSpPr/>
      </dsp:nvSpPr>
      <dsp:spPr>
        <a:xfrm>
          <a:off x="6752674" y="895283"/>
          <a:ext cx="1578352" cy="1578352"/>
        </a:xfrm>
        <a:prstGeom prst="ellipse">
          <a:avLst/>
        </a:prstGeom>
        <a:gradFill rotWithShape="0">
          <a:gsLst>
            <a:gs pos="0">
              <a:schemeClr val="accent2">
                <a:shade val="50000"/>
                <a:hueOff val="-175682"/>
                <a:satOff val="-15011"/>
                <a:lumOff val="15700"/>
                <a:alphaOff val="0"/>
                <a:shade val="51000"/>
                <a:satMod val="130000"/>
              </a:schemeClr>
            </a:gs>
            <a:gs pos="80000">
              <a:schemeClr val="accent2">
                <a:shade val="50000"/>
                <a:hueOff val="-175682"/>
                <a:satOff val="-15011"/>
                <a:lumOff val="15700"/>
                <a:alphaOff val="0"/>
                <a:shade val="93000"/>
                <a:satMod val="130000"/>
              </a:schemeClr>
            </a:gs>
            <a:gs pos="100000">
              <a:schemeClr val="accent2">
                <a:shade val="50000"/>
                <a:hueOff val="-175682"/>
                <a:satOff val="-15011"/>
                <a:lumOff val="157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Staff participation and Development</a:t>
          </a:r>
        </a:p>
      </dsp:txBody>
      <dsp:txXfrm>
        <a:off x="6983818" y="1126427"/>
        <a:ext cx="1116064" cy="1116064"/>
      </dsp:txXfrm>
    </dsp:sp>
    <dsp:sp modelId="{24A7BD87-3E9F-49E0-BEF6-A95007C0FBE2}">
      <dsp:nvSpPr>
        <dsp:cNvPr id="0" name=""/>
        <dsp:cNvSpPr/>
      </dsp:nvSpPr>
      <dsp:spPr>
        <a:xfrm rot="772367">
          <a:off x="6519138" y="3106359"/>
          <a:ext cx="490699" cy="596266"/>
        </a:xfrm>
        <a:prstGeom prst="rightArrow">
          <a:avLst>
            <a:gd name="adj1" fmla="val 60000"/>
            <a:gd name="adj2" fmla="val 50000"/>
          </a:avLst>
        </a:prstGeom>
        <a:gradFill rotWithShape="0">
          <a:gsLst>
            <a:gs pos="0">
              <a:schemeClr val="accent2">
                <a:shade val="90000"/>
                <a:hueOff val="-380285"/>
                <a:satOff val="-29650"/>
                <a:lumOff val="25125"/>
                <a:alphaOff val="0"/>
                <a:shade val="51000"/>
                <a:satMod val="130000"/>
              </a:schemeClr>
            </a:gs>
            <a:gs pos="80000">
              <a:schemeClr val="accent2">
                <a:shade val="90000"/>
                <a:hueOff val="-380285"/>
                <a:satOff val="-29650"/>
                <a:lumOff val="25125"/>
                <a:alphaOff val="0"/>
                <a:shade val="93000"/>
                <a:satMod val="130000"/>
              </a:schemeClr>
            </a:gs>
            <a:gs pos="100000">
              <a:schemeClr val="accent2">
                <a:shade val="90000"/>
                <a:hueOff val="-380285"/>
                <a:satOff val="-29650"/>
                <a:lumOff val="251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6520988" y="3209214"/>
        <a:ext cx="343489" cy="357760"/>
      </dsp:txXfrm>
    </dsp:sp>
    <dsp:sp modelId="{FA41DE0E-47E6-4E3D-8E8C-9883801F82C7}">
      <dsp:nvSpPr>
        <dsp:cNvPr id="0" name=""/>
        <dsp:cNvSpPr/>
      </dsp:nvSpPr>
      <dsp:spPr>
        <a:xfrm>
          <a:off x="7209559" y="2897025"/>
          <a:ext cx="1578352" cy="1578352"/>
        </a:xfrm>
        <a:prstGeom prst="ellipse">
          <a:avLst/>
        </a:prstGeom>
        <a:gradFill rotWithShape="0">
          <a:gsLst>
            <a:gs pos="0">
              <a:schemeClr val="accent2">
                <a:shade val="50000"/>
                <a:hueOff val="-351363"/>
                <a:satOff val="-30021"/>
                <a:lumOff val="31399"/>
                <a:alphaOff val="0"/>
                <a:shade val="51000"/>
                <a:satMod val="130000"/>
              </a:schemeClr>
            </a:gs>
            <a:gs pos="80000">
              <a:schemeClr val="accent2">
                <a:shade val="50000"/>
                <a:hueOff val="-351363"/>
                <a:satOff val="-30021"/>
                <a:lumOff val="31399"/>
                <a:alphaOff val="0"/>
                <a:shade val="93000"/>
                <a:satMod val="130000"/>
              </a:schemeClr>
            </a:gs>
            <a:gs pos="100000">
              <a:schemeClr val="accent2">
                <a:shade val="50000"/>
                <a:hueOff val="-351363"/>
                <a:satOff val="-30021"/>
                <a:lumOff val="313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Student and School focus</a:t>
          </a:r>
        </a:p>
      </dsp:txBody>
      <dsp:txXfrm>
        <a:off x="7440703" y="3128169"/>
        <a:ext cx="1116064" cy="1116064"/>
      </dsp:txXfrm>
    </dsp:sp>
    <dsp:sp modelId="{6D475E1C-2C50-4C29-9AEF-F734187D9ECD}">
      <dsp:nvSpPr>
        <dsp:cNvPr id="0" name=""/>
        <dsp:cNvSpPr/>
      </dsp:nvSpPr>
      <dsp:spPr>
        <a:xfrm rot="3817802">
          <a:off x="5923931" y="3852724"/>
          <a:ext cx="490699" cy="596266"/>
        </a:xfrm>
        <a:prstGeom prst="rightArrow">
          <a:avLst>
            <a:gd name="adj1" fmla="val 60000"/>
            <a:gd name="adj2" fmla="val 50000"/>
          </a:avLst>
        </a:prstGeom>
        <a:gradFill rotWithShape="0">
          <a:gsLst>
            <a:gs pos="0">
              <a:schemeClr val="accent2">
                <a:shade val="90000"/>
                <a:hueOff val="-570427"/>
                <a:satOff val="-44475"/>
                <a:lumOff val="37687"/>
                <a:alphaOff val="0"/>
                <a:shade val="51000"/>
                <a:satMod val="130000"/>
              </a:schemeClr>
            </a:gs>
            <a:gs pos="80000">
              <a:schemeClr val="accent2">
                <a:shade val="90000"/>
                <a:hueOff val="-570427"/>
                <a:satOff val="-44475"/>
                <a:lumOff val="37687"/>
                <a:alphaOff val="0"/>
                <a:shade val="93000"/>
                <a:satMod val="130000"/>
              </a:schemeClr>
            </a:gs>
            <a:gs pos="100000">
              <a:schemeClr val="accent2">
                <a:shade val="90000"/>
                <a:hueOff val="-570427"/>
                <a:satOff val="-44475"/>
                <a:lumOff val="376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5964843" y="3906031"/>
        <a:ext cx="343489" cy="357760"/>
      </dsp:txXfrm>
    </dsp:sp>
    <dsp:sp modelId="{1EBE9E48-9B49-4260-9C7E-7A638131ED36}">
      <dsp:nvSpPr>
        <dsp:cNvPr id="0" name=""/>
        <dsp:cNvSpPr/>
      </dsp:nvSpPr>
      <dsp:spPr>
        <a:xfrm>
          <a:off x="5929397" y="4502298"/>
          <a:ext cx="1578352" cy="1578352"/>
        </a:xfrm>
        <a:prstGeom prst="ellipse">
          <a:avLst/>
        </a:prstGeom>
        <a:gradFill rotWithShape="0">
          <a:gsLst>
            <a:gs pos="0">
              <a:schemeClr val="accent2">
                <a:shade val="50000"/>
                <a:hueOff val="-527045"/>
                <a:satOff val="-45032"/>
                <a:lumOff val="47099"/>
                <a:alphaOff val="0"/>
                <a:shade val="51000"/>
                <a:satMod val="130000"/>
              </a:schemeClr>
            </a:gs>
            <a:gs pos="80000">
              <a:schemeClr val="accent2">
                <a:shade val="50000"/>
                <a:hueOff val="-527045"/>
                <a:satOff val="-45032"/>
                <a:lumOff val="47099"/>
                <a:alphaOff val="0"/>
                <a:shade val="93000"/>
                <a:satMod val="130000"/>
              </a:schemeClr>
            </a:gs>
            <a:gs pos="100000">
              <a:schemeClr val="accent2">
                <a:shade val="50000"/>
                <a:hueOff val="-527045"/>
                <a:satOff val="-45032"/>
                <a:lumOff val="470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  Stakeholder engagement</a:t>
          </a:r>
        </a:p>
      </dsp:txBody>
      <dsp:txXfrm>
        <a:off x="6160541" y="4733442"/>
        <a:ext cx="1116064" cy="1116064"/>
      </dsp:txXfrm>
    </dsp:sp>
    <dsp:sp modelId="{9B365F20-DE24-4320-A3E5-4113A1A8D9C7}">
      <dsp:nvSpPr>
        <dsp:cNvPr id="0" name=""/>
        <dsp:cNvSpPr/>
      </dsp:nvSpPr>
      <dsp:spPr>
        <a:xfrm rot="7315401">
          <a:off x="5027920" y="3803769"/>
          <a:ext cx="429273" cy="596266"/>
        </a:xfrm>
        <a:prstGeom prst="rightArrow">
          <a:avLst>
            <a:gd name="adj1" fmla="val 60000"/>
            <a:gd name="adj2" fmla="val 50000"/>
          </a:avLst>
        </a:prstGeom>
        <a:gradFill rotWithShape="0">
          <a:gsLst>
            <a:gs pos="0">
              <a:schemeClr val="accent2">
                <a:shade val="90000"/>
                <a:hueOff val="-570427"/>
                <a:satOff val="-44475"/>
                <a:lumOff val="37687"/>
                <a:alphaOff val="0"/>
                <a:shade val="51000"/>
                <a:satMod val="130000"/>
              </a:schemeClr>
            </a:gs>
            <a:gs pos="80000">
              <a:schemeClr val="accent2">
                <a:shade val="90000"/>
                <a:hueOff val="-570427"/>
                <a:satOff val="-44475"/>
                <a:lumOff val="37687"/>
                <a:alphaOff val="0"/>
                <a:shade val="93000"/>
                <a:satMod val="130000"/>
              </a:schemeClr>
            </a:gs>
            <a:gs pos="100000">
              <a:schemeClr val="accent2">
                <a:shade val="90000"/>
                <a:hueOff val="-570427"/>
                <a:satOff val="-44475"/>
                <a:lumOff val="376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5126360" y="3868370"/>
        <a:ext cx="300491" cy="357760"/>
      </dsp:txXfrm>
    </dsp:sp>
    <dsp:sp modelId="{13FDC100-8F7B-4BD0-9456-5C9F48115EA2}">
      <dsp:nvSpPr>
        <dsp:cNvPr id="0" name=""/>
        <dsp:cNvSpPr/>
      </dsp:nvSpPr>
      <dsp:spPr>
        <a:xfrm>
          <a:off x="3888196" y="4408208"/>
          <a:ext cx="1663693" cy="1578352"/>
        </a:xfrm>
        <a:prstGeom prst="ellipse">
          <a:avLst/>
        </a:prstGeom>
        <a:gradFill rotWithShape="0">
          <a:gsLst>
            <a:gs pos="0">
              <a:schemeClr val="accent2">
                <a:shade val="50000"/>
                <a:hueOff val="-527045"/>
                <a:satOff val="-45032"/>
                <a:lumOff val="47099"/>
                <a:alphaOff val="0"/>
                <a:shade val="51000"/>
                <a:satMod val="130000"/>
              </a:schemeClr>
            </a:gs>
            <a:gs pos="80000">
              <a:schemeClr val="accent2">
                <a:shade val="50000"/>
                <a:hueOff val="-527045"/>
                <a:satOff val="-45032"/>
                <a:lumOff val="47099"/>
                <a:alphaOff val="0"/>
                <a:shade val="93000"/>
                <a:satMod val="130000"/>
              </a:schemeClr>
            </a:gs>
            <a:gs pos="100000">
              <a:schemeClr val="accent2">
                <a:shade val="50000"/>
                <a:hueOff val="-527045"/>
                <a:satOff val="-45032"/>
                <a:lumOff val="470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Organisational Culture</a:t>
          </a:r>
        </a:p>
      </dsp:txBody>
      <dsp:txXfrm>
        <a:off x="4131838" y="4639352"/>
        <a:ext cx="1176409" cy="1116064"/>
      </dsp:txXfrm>
    </dsp:sp>
    <dsp:sp modelId="{CFC406E8-435E-4526-9C8E-D66C934B09B7}">
      <dsp:nvSpPr>
        <dsp:cNvPr id="0" name=""/>
        <dsp:cNvSpPr/>
      </dsp:nvSpPr>
      <dsp:spPr>
        <a:xfrm rot="9733489">
          <a:off x="4374088" y="3106359"/>
          <a:ext cx="490699" cy="596266"/>
        </a:xfrm>
        <a:prstGeom prst="rightArrow">
          <a:avLst>
            <a:gd name="adj1" fmla="val 60000"/>
            <a:gd name="adj2" fmla="val 50000"/>
          </a:avLst>
        </a:prstGeom>
        <a:gradFill rotWithShape="0">
          <a:gsLst>
            <a:gs pos="0">
              <a:schemeClr val="accent2">
                <a:shade val="90000"/>
                <a:hueOff val="-380285"/>
                <a:satOff val="-29650"/>
                <a:lumOff val="25125"/>
                <a:alphaOff val="0"/>
                <a:shade val="51000"/>
                <a:satMod val="130000"/>
              </a:schemeClr>
            </a:gs>
            <a:gs pos="80000">
              <a:schemeClr val="accent2">
                <a:shade val="90000"/>
                <a:hueOff val="-380285"/>
                <a:satOff val="-29650"/>
                <a:lumOff val="25125"/>
                <a:alphaOff val="0"/>
                <a:shade val="93000"/>
                <a:satMod val="130000"/>
              </a:schemeClr>
            </a:gs>
            <a:gs pos="100000">
              <a:schemeClr val="accent2">
                <a:shade val="90000"/>
                <a:hueOff val="-380285"/>
                <a:satOff val="-29650"/>
                <a:lumOff val="251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4517784" y="3203142"/>
        <a:ext cx="343489" cy="357760"/>
      </dsp:txXfrm>
    </dsp:sp>
    <dsp:sp modelId="{DF661F0D-B84E-4979-98EE-FB5993FFBD89}">
      <dsp:nvSpPr>
        <dsp:cNvPr id="0" name=""/>
        <dsp:cNvSpPr/>
      </dsp:nvSpPr>
      <dsp:spPr>
        <a:xfrm>
          <a:off x="2596014" y="2897025"/>
          <a:ext cx="1578352" cy="1578352"/>
        </a:xfrm>
        <a:prstGeom prst="ellipse">
          <a:avLst/>
        </a:prstGeom>
        <a:gradFill rotWithShape="0">
          <a:gsLst>
            <a:gs pos="0">
              <a:schemeClr val="accent2">
                <a:shade val="50000"/>
                <a:hueOff val="-351363"/>
                <a:satOff val="-30021"/>
                <a:lumOff val="31399"/>
                <a:alphaOff val="0"/>
                <a:shade val="51000"/>
                <a:satMod val="130000"/>
              </a:schemeClr>
            </a:gs>
            <a:gs pos="80000">
              <a:schemeClr val="accent2">
                <a:shade val="50000"/>
                <a:hueOff val="-351363"/>
                <a:satOff val="-30021"/>
                <a:lumOff val="31399"/>
                <a:alphaOff val="0"/>
                <a:shade val="93000"/>
                <a:satMod val="130000"/>
              </a:schemeClr>
            </a:gs>
            <a:gs pos="100000">
              <a:schemeClr val="accent2">
                <a:shade val="50000"/>
                <a:hueOff val="-351363"/>
                <a:satOff val="-30021"/>
                <a:lumOff val="3139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Systems and processes</a:t>
          </a:r>
        </a:p>
      </dsp:txBody>
      <dsp:txXfrm>
        <a:off x="2827158" y="3128169"/>
        <a:ext cx="1116064" cy="1116064"/>
      </dsp:txXfrm>
    </dsp:sp>
    <dsp:sp modelId="{0F3F664B-44E2-4687-93E2-290EF7F1D4F8}">
      <dsp:nvSpPr>
        <dsp:cNvPr id="0" name=""/>
        <dsp:cNvSpPr/>
      </dsp:nvSpPr>
      <dsp:spPr>
        <a:xfrm rot="13047054">
          <a:off x="4586514" y="2144961"/>
          <a:ext cx="490699" cy="596266"/>
        </a:xfrm>
        <a:prstGeom prst="rightArrow">
          <a:avLst>
            <a:gd name="adj1" fmla="val 60000"/>
            <a:gd name="adj2" fmla="val 50000"/>
          </a:avLst>
        </a:prstGeom>
        <a:gradFill rotWithShape="0">
          <a:gsLst>
            <a:gs pos="0">
              <a:schemeClr val="accent2">
                <a:shade val="90000"/>
                <a:hueOff val="-190142"/>
                <a:satOff val="-14825"/>
                <a:lumOff val="12562"/>
                <a:alphaOff val="0"/>
                <a:shade val="51000"/>
                <a:satMod val="130000"/>
              </a:schemeClr>
            </a:gs>
            <a:gs pos="80000">
              <a:schemeClr val="accent2">
                <a:shade val="90000"/>
                <a:hueOff val="-190142"/>
                <a:satOff val="-14825"/>
                <a:lumOff val="12562"/>
                <a:alphaOff val="0"/>
                <a:shade val="93000"/>
                <a:satMod val="130000"/>
              </a:schemeClr>
            </a:gs>
            <a:gs pos="100000">
              <a:schemeClr val="accent2">
                <a:shade val="90000"/>
                <a:hueOff val="-190142"/>
                <a:satOff val="-14825"/>
                <a:lumOff val="125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rot="10800000">
        <a:off x="4718552" y="2308972"/>
        <a:ext cx="343489" cy="357760"/>
      </dsp:txXfrm>
    </dsp:sp>
    <dsp:sp modelId="{B6B9966B-C99F-4549-BDED-B28073FE8E0C}">
      <dsp:nvSpPr>
        <dsp:cNvPr id="0" name=""/>
        <dsp:cNvSpPr/>
      </dsp:nvSpPr>
      <dsp:spPr>
        <a:xfrm>
          <a:off x="3052899" y="895283"/>
          <a:ext cx="1578352" cy="1578352"/>
        </a:xfrm>
        <a:prstGeom prst="ellipse">
          <a:avLst/>
        </a:prstGeom>
        <a:gradFill rotWithShape="0">
          <a:gsLst>
            <a:gs pos="0">
              <a:schemeClr val="accent2">
                <a:shade val="50000"/>
                <a:hueOff val="-175682"/>
                <a:satOff val="-15011"/>
                <a:lumOff val="15700"/>
                <a:alphaOff val="0"/>
                <a:shade val="51000"/>
                <a:satMod val="130000"/>
              </a:schemeClr>
            </a:gs>
            <a:gs pos="80000">
              <a:schemeClr val="accent2">
                <a:shade val="50000"/>
                <a:hueOff val="-175682"/>
                <a:satOff val="-15011"/>
                <a:lumOff val="15700"/>
                <a:alphaOff val="0"/>
                <a:shade val="93000"/>
                <a:satMod val="130000"/>
              </a:schemeClr>
            </a:gs>
            <a:gs pos="100000">
              <a:schemeClr val="accent2">
                <a:shade val="50000"/>
                <a:hueOff val="-175682"/>
                <a:satOff val="-15011"/>
                <a:lumOff val="157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Continuous improvement</a:t>
          </a:r>
        </a:p>
      </dsp:txBody>
      <dsp:txXfrm>
        <a:off x="3284043" y="1126427"/>
        <a:ext cx="1116064" cy="11160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1D0B1-DC6A-4E69-8ABE-352B354F8B19}">
      <dsp:nvSpPr>
        <dsp:cNvPr id="0" name=""/>
        <dsp:cNvSpPr/>
      </dsp:nvSpPr>
      <dsp:spPr>
        <a:xfrm>
          <a:off x="0" y="458456"/>
          <a:ext cx="9615055" cy="680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048BE4-BAB5-4170-A9A1-7CFCC178723C}">
      <dsp:nvSpPr>
        <dsp:cNvPr id="0" name=""/>
        <dsp:cNvSpPr/>
      </dsp:nvSpPr>
      <dsp:spPr>
        <a:xfrm>
          <a:off x="480752" y="59936"/>
          <a:ext cx="7801299" cy="797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98" tIns="0" rIns="254398" bIns="0" numCol="1" spcCol="1270" anchor="ctr" anchorCtr="0">
          <a:noAutofit/>
        </a:bodyPr>
        <a:lstStyle/>
        <a:p>
          <a:pPr marL="0" lvl="0" indent="0" algn="l" defTabSz="1511300">
            <a:lnSpc>
              <a:spcPct val="90000"/>
            </a:lnSpc>
            <a:spcBef>
              <a:spcPct val="0"/>
            </a:spcBef>
            <a:spcAft>
              <a:spcPct val="35000"/>
            </a:spcAft>
            <a:buNone/>
          </a:pPr>
          <a:r>
            <a:rPr lang="en-US" sz="3400" kern="1200" dirty="0"/>
            <a:t>Waste, Overburden &amp; Pressure</a:t>
          </a:r>
        </a:p>
      </dsp:txBody>
      <dsp:txXfrm>
        <a:off x="519660" y="98844"/>
        <a:ext cx="7723483" cy="719224"/>
      </dsp:txXfrm>
    </dsp:sp>
    <dsp:sp modelId="{1A117813-C98C-4453-B0BB-AA62B941F714}">
      <dsp:nvSpPr>
        <dsp:cNvPr id="0" name=""/>
        <dsp:cNvSpPr/>
      </dsp:nvSpPr>
      <dsp:spPr>
        <a:xfrm>
          <a:off x="0" y="1683176"/>
          <a:ext cx="9615055" cy="680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A636D3-13F5-4DF5-8631-A2FBF4BF2B98}">
      <dsp:nvSpPr>
        <dsp:cNvPr id="0" name=""/>
        <dsp:cNvSpPr/>
      </dsp:nvSpPr>
      <dsp:spPr>
        <a:xfrm>
          <a:off x="480752" y="1284656"/>
          <a:ext cx="7691120" cy="797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98" tIns="0" rIns="254398" bIns="0" numCol="1" spcCol="1270" anchor="ctr" anchorCtr="0">
          <a:noAutofit/>
        </a:bodyPr>
        <a:lstStyle/>
        <a:p>
          <a:pPr marL="0" lvl="0" indent="0" algn="l" defTabSz="1511300">
            <a:lnSpc>
              <a:spcPct val="90000"/>
            </a:lnSpc>
            <a:spcBef>
              <a:spcPct val="0"/>
            </a:spcBef>
            <a:spcAft>
              <a:spcPct val="35000"/>
            </a:spcAft>
            <a:buNone/>
          </a:pPr>
          <a:r>
            <a:rPr lang="en-US" sz="3400" kern="1200" dirty="0"/>
            <a:t>Everyone in the room</a:t>
          </a:r>
        </a:p>
      </dsp:txBody>
      <dsp:txXfrm>
        <a:off x="519660" y="1323564"/>
        <a:ext cx="7613304" cy="719224"/>
      </dsp:txXfrm>
    </dsp:sp>
    <dsp:sp modelId="{7755C8E6-924E-476E-A23B-727E9B458432}">
      <dsp:nvSpPr>
        <dsp:cNvPr id="0" name=""/>
        <dsp:cNvSpPr/>
      </dsp:nvSpPr>
      <dsp:spPr>
        <a:xfrm>
          <a:off x="0" y="2907896"/>
          <a:ext cx="9615055" cy="680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EE1E97-37C5-4F6D-B83C-A7F6F5588FDD}">
      <dsp:nvSpPr>
        <dsp:cNvPr id="0" name=""/>
        <dsp:cNvSpPr/>
      </dsp:nvSpPr>
      <dsp:spPr>
        <a:xfrm>
          <a:off x="480752" y="2509376"/>
          <a:ext cx="7769666" cy="797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98" tIns="0" rIns="254398" bIns="0" numCol="1" spcCol="1270" anchor="ctr" anchorCtr="0">
          <a:noAutofit/>
        </a:bodyPr>
        <a:lstStyle/>
        <a:p>
          <a:pPr marL="0" lvl="0" indent="0" algn="l" defTabSz="1511300">
            <a:lnSpc>
              <a:spcPct val="90000"/>
            </a:lnSpc>
            <a:spcBef>
              <a:spcPct val="0"/>
            </a:spcBef>
            <a:spcAft>
              <a:spcPct val="35000"/>
            </a:spcAft>
            <a:buNone/>
          </a:pPr>
          <a:endParaRPr lang="en-US" sz="3400" kern="1200" dirty="0"/>
        </a:p>
        <a:p>
          <a:pPr marL="0" lvl="0" indent="0" algn="l" defTabSz="1511300">
            <a:lnSpc>
              <a:spcPct val="90000"/>
            </a:lnSpc>
            <a:spcBef>
              <a:spcPct val="0"/>
            </a:spcBef>
            <a:spcAft>
              <a:spcPct val="35000"/>
            </a:spcAft>
            <a:buNone/>
          </a:pPr>
          <a:r>
            <a:rPr lang="en-US" sz="3400" kern="1200" dirty="0"/>
            <a:t>Customer Value</a:t>
          </a:r>
        </a:p>
        <a:p>
          <a:pPr marL="0" lvl="0" indent="0" algn="l" defTabSz="1511300">
            <a:lnSpc>
              <a:spcPct val="90000"/>
            </a:lnSpc>
            <a:spcBef>
              <a:spcPct val="0"/>
            </a:spcBef>
            <a:spcAft>
              <a:spcPct val="35000"/>
            </a:spcAft>
            <a:buNone/>
          </a:pPr>
          <a:endParaRPr lang="en-US" sz="3700" kern="1200" dirty="0"/>
        </a:p>
      </dsp:txBody>
      <dsp:txXfrm>
        <a:off x="519660" y="2548284"/>
        <a:ext cx="7691850" cy="719224"/>
      </dsp:txXfrm>
    </dsp:sp>
    <dsp:sp modelId="{A2461EBF-43AE-482B-A153-70C9AE24D58F}">
      <dsp:nvSpPr>
        <dsp:cNvPr id="0" name=""/>
        <dsp:cNvSpPr/>
      </dsp:nvSpPr>
      <dsp:spPr>
        <a:xfrm>
          <a:off x="0" y="4132616"/>
          <a:ext cx="9615055" cy="6804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A05E61-A5D5-4CA9-9904-A6EB13F9CC6D}">
      <dsp:nvSpPr>
        <dsp:cNvPr id="0" name=""/>
        <dsp:cNvSpPr/>
      </dsp:nvSpPr>
      <dsp:spPr>
        <a:xfrm>
          <a:off x="554976" y="3734096"/>
          <a:ext cx="7632363" cy="797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398" tIns="0" rIns="254398" bIns="0" numCol="1" spcCol="1270" anchor="ctr" anchorCtr="0">
          <a:noAutofit/>
        </a:bodyPr>
        <a:lstStyle/>
        <a:p>
          <a:pPr marL="0" lvl="0" indent="0" algn="l" defTabSz="1200150">
            <a:lnSpc>
              <a:spcPct val="90000"/>
            </a:lnSpc>
            <a:spcBef>
              <a:spcPct val="0"/>
            </a:spcBef>
            <a:spcAft>
              <a:spcPct val="35000"/>
            </a:spcAft>
            <a:buNone/>
          </a:pPr>
          <a:endParaRPr lang="en-US" sz="2700" kern="1200" dirty="0"/>
        </a:p>
        <a:p>
          <a:pPr marL="0" lvl="0" indent="0" algn="l" defTabSz="1200150">
            <a:lnSpc>
              <a:spcPct val="90000"/>
            </a:lnSpc>
            <a:spcBef>
              <a:spcPct val="0"/>
            </a:spcBef>
            <a:spcAft>
              <a:spcPct val="35000"/>
            </a:spcAft>
            <a:buNone/>
          </a:pPr>
          <a:r>
            <a:rPr lang="en-US" sz="3200" kern="1200" dirty="0"/>
            <a:t>Walk the Process</a:t>
          </a:r>
        </a:p>
        <a:p>
          <a:pPr marL="0" lvl="0" indent="0" algn="l" defTabSz="1200150">
            <a:lnSpc>
              <a:spcPct val="90000"/>
            </a:lnSpc>
            <a:spcBef>
              <a:spcPct val="0"/>
            </a:spcBef>
            <a:spcAft>
              <a:spcPct val="35000"/>
            </a:spcAft>
            <a:buNone/>
          </a:pPr>
          <a:endParaRPr lang="en-US" sz="2700" kern="1200" dirty="0"/>
        </a:p>
      </dsp:txBody>
      <dsp:txXfrm>
        <a:off x="593884" y="3773004"/>
        <a:ext cx="7554547"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70328-0900-4CEF-A147-0E5DF3100E71}" type="datetimeFigureOut">
              <a:rPr lang="en-IE" smtClean="0"/>
              <a:t>18/10/2023</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7C60E-2263-40DF-86CC-D532E7A64BDB}" type="slidenum">
              <a:rPr lang="en-IE" smtClean="0"/>
              <a:t>‹#›</a:t>
            </a:fld>
            <a:endParaRPr lang="en-IE"/>
          </a:p>
        </p:txBody>
      </p:sp>
    </p:spTree>
    <p:extLst>
      <p:ext uri="{BB962C8B-B14F-4D97-AF65-F5344CB8AC3E}">
        <p14:creationId xmlns:p14="http://schemas.microsoft.com/office/powerpoint/2010/main" val="3285441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4B0BA1F-A9C4-4BAD-A500-C7F718C38FF5}" type="slidenum">
              <a:rPr lang="en-IE" smtClean="0"/>
              <a:t>2</a:t>
            </a:fld>
            <a:endParaRPr lang="en-IE" dirty="0"/>
          </a:p>
        </p:txBody>
      </p:sp>
    </p:spTree>
    <p:extLst>
      <p:ext uri="{BB962C8B-B14F-4D97-AF65-F5344CB8AC3E}">
        <p14:creationId xmlns:p14="http://schemas.microsoft.com/office/powerpoint/2010/main" val="342783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Just some of the key elements highlighted as important for TPL </a:t>
            </a:r>
          </a:p>
          <a:p>
            <a:r>
              <a:rPr lang="en-IE"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C6953-F710-48D4-9162-1E2C8A8A346C}"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89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baseline="0" dirty="0">
                <a:solidFill>
                  <a:schemeClr val="tx1"/>
                </a:solidFill>
                <a:effectLst/>
                <a:latin typeface="+mn-lt"/>
                <a:ea typeface="+mn-ea"/>
                <a:cs typeface="+mn-cs"/>
              </a:rPr>
              <a:t>helpful to think about how clusters and follow on supports are really helping us create more opportunities for transactional and transformative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0" i="0" kern="1200" baseline="0" dirty="0">
                <a:solidFill>
                  <a:schemeClr val="tx1"/>
                </a:solidFill>
                <a:effectLst/>
                <a:latin typeface="+mn-lt"/>
                <a:ea typeface="+mn-ea"/>
                <a:cs typeface="+mn-cs"/>
              </a:rPr>
              <a:t>Less about us having to have all the info to give, more about create opportunity to engage with information and connect it to own prior knowledge and experiences </a:t>
            </a:r>
            <a:r>
              <a:rPr lang="en-IE" sz="1200" b="0" i="0" kern="1200" dirty="0">
                <a:solidFill>
                  <a:schemeClr val="tx1"/>
                </a:solidFill>
                <a:effectLst/>
                <a:latin typeface="+mn-lt"/>
                <a:ea typeface="+mn-ea"/>
                <a:cs typeface="+mn-cs"/>
              </a:rPr>
              <a:t>through interaction, dialogue and collaboration with other teacher. </a:t>
            </a:r>
            <a:endParaRPr lang="en-I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BC6953-F710-48D4-9162-1E2C8A8A346C}"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7984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Cover ">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100" y="1954221"/>
            <a:ext cx="4326679" cy="979702"/>
          </a:xfrm>
        </p:spPr>
        <p:txBody>
          <a:bodyPr/>
          <a:lstStyle>
            <a:lvl1pPr>
              <a:defRPr sz="2999" b="0">
                <a:solidFill>
                  <a:srgbClr val="2E2E38"/>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599">
                <a:solidFill>
                  <a:srgbClr val="2E2E38"/>
                </a:solidFill>
                <a:latin typeface="EYInterstate" panose="02000503020000020004" pitchFamily="2" charset="0"/>
                <a:cs typeface="Arial" pitchFamily="34" charset="0"/>
              </a:defRPr>
            </a:lvl1pPr>
            <a:lvl2pPr marL="0" indent="0" algn="l">
              <a:buNone/>
              <a:defRPr sz="1599" b="1">
                <a:solidFill>
                  <a:srgbClr val="000000"/>
                </a:solidFill>
                <a:latin typeface="EYInterstate" panose="02000503020000020004" pitchFamily="2" charset="0"/>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US"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97304686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11" name="Content Placeholder 2"/>
          <p:cNvSpPr>
            <a:spLocks noGrp="1"/>
          </p:cNvSpPr>
          <p:nvPr>
            <p:ph sz="half" idx="13" hasCustomPrompt="1"/>
          </p:nvPr>
        </p:nvSpPr>
        <p:spPr>
          <a:xfrm>
            <a:off x="609601" y="1467110"/>
            <a:ext cx="10972800" cy="252000"/>
          </a:xfrm>
        </p:spPr>
        <p:txBody>
          <a:bodyPr/>
          <a:lstStyle>
            <a:lvl1pPr marL="0" indent="0">
              <a:buNone/>
              <a:defRPr sz="1199">
                <a:solidFill>
                  <a:schemeClr val="bg1"/>
                </a:solidFill>
              </a:defRPr>
            </a:lvl1pPr>
            <a:lvl2pPr>
              <a:defRPr sz="1348">
                <a:solidFill>
                  <a:schemeClr val="bg1"/>
                </a:solidFill>
              </a:defRPr>
            </a:lvl2pPr>
            <a:lvl3pPr>
              <a:defRPr sz="1198">
                <a:solidFill>
                  <a:schemeClr val="bg1"/>
                </a:solidFill>
              </a:defRPr>
            </a:lvl3pPr>
            <a:lvl4pPr>
              <a:defRPr sz="1048">
                <a:solidFill>
                  <a:schemeClr val="bg1"/>
                </a:solidFill>
              </a:defRPr>
            </a:lvl4pPr>
            <a:lvl5pPr>
              <a:defRPr sz="900">
                <a:solidFill>
                  <a:schemeClr val="bg1"/>
                </a:solidFill>
              </a:defRPr>
            </a:lvl5pPr>
            <a:lvl6pPr>
              <a:defRPr sz="1348"/>
            </a:lvl6pPr>
            <a:lvl7pPr>
              <a:defRPr sz="1348"/>
            </a:lvl7pPr>
            <a:lvl8pPr>
              <a:defRPr sz="1348"/>
            </a:lvl8pPr>
            <a:lvl9pPr>
              <a:defRPr sz="1348"/>
            </a:lvl9pPr>
          </a:lstStyle>
          <a:p>
            <a:pPr lvl="0"/>
            <a:r>
              <a:rPr lang="en-IE" noProof="0" dirty="0"/>
              <a:t>Table Description, EY Interstate Light 12pt</a:t>
            </a:r>
          </a:p>
        </p:txBody>
      </p:sp>
      <p:sp>
        <p:nvSpPr>
          <p:cNvPr id="13" name="Text Placeholder 9"/>
          <p:cNvSpPr>
            <a:spLocks noGrp="1"/>
          </p:cNvSpPr>
          <p:nvPr>
            <p:ph type="body" sz="quarter" idx="14" hasCustomPrompt="1"/>
          </p:nvPr>
        </p:nvSpPr>
        <p:spPr>
          <a:xfrm>
            <a:off x="609601" y="1137920"/>
            <a:ext cx="10972800" cy="252000"/>
          </a:xfrm>
        </p:spPr>
        <p:txBody>
          <a:bodyPr anchor="t" anchorCtr="0"/>
          <a:lstStyle>
            <a:lvl1pPr>
              <a:buNone/>
              <a:defRPr kumimoji="0" lang="en-IE" sz="1399" b="0" i="0" u="none" strike="noStrike" kern="1200" cap="none" spc="0" normalizeH="0" baseline="0" noProof="0" dirty="0" smtClean="0">
                <a:ln>
                  <a:noFill/>
                </a:ln>
                <a:solidFill>
                  <a:schemeClr val="bg1"/>
                </a:solidFill>
                <a:effectLst/>
                <a:uLnTx/>
                <a:uFillTx/>
                <a:latin typeface="EYInterstate Regular"/>
                <a:ea typeface="+mn-ea"/>
                <a:cs typeface="+mn-cs"/>
              </a:defRPr>
            </a:lvl1pPr>
          </a:lstStyle>
          <a:p>
            <a:pPr marL="0" marR="0" lvl="0" indent="0" algn="l" defTabSz="1007383" rtl="0" eaLnBrk="1" fontAlgn="auto" latinLnBrk="0" hangingPunct="1">
              <a:lnSpc>
                <a:spcPct val="100000"/>
              </a:lnSpc>
              <a:spcBef>
                <a:spcPts val="0"/>
              </a:spcBef>
              <a:spcAft>
                <a:spcPts val="200"/>
              </a:spcAft>
              <a:buClrTx/>
              <a:buSzTx/>
              <a:buFont typeface="Arial" panose="020B0604020202020204" pitchFamily="34" charset="0"/>
              <a:buNone/>
              <a:tabLst/>
            </a:pPr>
            <a:r>
              <a:rPr lang="en-IE" noProof="0" dirty="0"/>
              <a:t>Table Sub-title 14pt EY Interstate Regular</a:t>
            </a:r>
          </a:p>
        </p:txBody>
      </p:sp>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601" y="944326"/>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4A4E64DA-E935-46AF-A2B6-037492B94666}" type="datetime3">
              <a:rPr lang="en-IE" smtClean="0"/>
              <a:t>18 October 2023</a:t>
            </a:fld>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2372810"/>
            <a:ext cx="10972800" cy="371303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36017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014A6EE3-DB88-4BEC-86DE-0AA03E444971}" type="datetime3">
              <a:rPr lang="en-IE" smtClean="0"/>
              <a:t>18 October 2023</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5" name="Freeform 6"/>
          <p:cNvSpPr>
            <a:spLocks/>
          </p:cNvSpPr>
          <p:nvPr userDrawn="1"/>
        </p:nvSpPr>
        <p:spPr bwMode="gray">
          <a:xfrm>
            <a:off x="0" y="0"/>
            <a:ext cx="6019840"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392" tIns="45696" rIns="91392" bIns="45696" numCol="1" anchor="t" anchorCtr="0" compatLnSpc="1">
            <a:prstTxWarp prst="textNoShape">
              <a:avLst/>
            </a:prstTxWarp>
          </a:bodyPr>
          <a:lstStyle/>
          <a:p>
            <a:endParaRPr lang="en-GB" sz="1799">
              <a:solidFill>
                <a:schemeClr val="bg1"/>
              </a:solidFill>
            </a:endParaRPr>
          </a:p>
        </p:txBody>
      </p:sp>
      <p:sp>
        <p:nvSpPr>
          <p:cNvPr id="7" name="Text Placeholder 7"/>
          <p:cNvSpPr>
            <a:spLocks noGrp="1"/>
          </p:cNvSpPr>
          <p:nvPr>
            <p:ph type="body" sz="quarter" idx="13" hasCustomPrompt="1"/>
          </p:nvPr>
        </p:nvSpPr>
        <p:spPr>
          <a:xfrm>
            <a:off x="616900" y="1198587"/>
            <a:ext cx="4805243" cy="860400"/>
          </a:xfrm>
        </p:spPr>
        <p:txBody>
          <a:bodyPr lIns="90000" tIns="46800" rIns="90000" bIns="46800"/>
          <a:lstStyle>
            <a:lvl1pPr marL="0" indent="0">
              <a:lnSpc>
                <a:spcPct val="85000"/>
              </a:lnSpc>
              <a:buFontTx/>
              <a:buNone/>
              <a:defRPr sz="2999">
                <a:solidFill>
                  <a:srgbClr val="2E2E38"/>
                </a:solidFill>
              </a:defRPr>
            </a:lvl1pPr>
          </a:lstStyle>
          <a:p>
            <a:pPr lvl="0"/>
            <a:r>
              <a:rPr lang="en-IE" dirty="0"/>
              <a:t>Section divider over two lines or three lines</a:t>
            </a:r>
          </a:p>
        </p:txBody>
      </p:sp>
    </p:spTree>
    <p:extLst>
      <p:ext uri="{BB962C8B-B14F-4D97-AF65-F5344CB8AC3E}">
        <p14:creationId xmlns:p14="http://schemas.microsoft.com/office/powerpoint/2010/main" val="33971835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CC64F2D5-93FA-458B-AB28-C78757FE3539}" type="datetime3">
              <a:rPr lang="en-IE" smtClean="0"/>
              <a:t>18 October 2023</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5" name="Freeform 6"/>
          <p:cNvSpPr>
            <a:spLocks/>
          </p:cNvSpPr>
          <p:nvPr userDrawn="1"/>
        </p:nvSpPr>
        <p:spPr bwMode="gray">
          <a:xfrm>
            <a:off x="227582" y="196770"/>
            <a:ext cx="6019840"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rgbClr val="FFE600"/>
          </a:solidFill>
          <a:ln w="9525">
            <a:noFill/>
            <a:round/>
            <a:headEnd/>
            <a:tailEnd/>
          </a:ln>
          <a:effectLst/>
        </p:spPr>
        <p:txBody>
          <a:bodyPr vert="horz" wrap="square" lIns="91392" tIns="45696" rIns="91392" bIns="45696" numCol="1" anchor="t" anchorCtr="0" compatLnSpc="1">
            <a:prstTxWarp prst="textNoShape">
              <a:avLst/>
            </a:prstTxWarp>
          </a:bodyPr>
          <a:lstStyle/>
          <a:p>
            <a:pPr lvl="0"/>
            <a:endParaRPr lang="en-GB" sz="1799">
              <a:solidFill>
                <a:schemeClr val="bg1"/>
              </a:solidFill>
            </a:endParaRPr>
          </a:p>
        </p:txBody>
      </p:sp>
      <p:sp>
        <p:nvSpPr>
          <p:cNvPr id="7" name="Text Placeholder 7"/>
          <p:cNvSpPr>
            <a:spLocks noGrp="1"/>
          </p:cNvSpPr>
          <p:nvPr>
            <p:ph type="body" sz="quarter" idx="13" hasCustomPrompt="1"/>
          </p:nvPr>
        </p:nvSpPr>
        <p:spPr>
          <a:xfrm>
            <a:off x="616900" y="1198587"/>
            <a:ext cx="4805243" cy="860400"/>
          </a:xfrm>
        </p:spPr>
        <p:txBody>
          <a:bodyPr lIns="90000" tIns="46800" rIns="90000" bIns="46800"/>
          <a:lstStyle>
            <a:lvl1pPr marL="0" indent="0">
              <a:lnSpc>
                <a:spcPct val="85000"/>
              </a:lnSpc>
              <a:buFontTx/>
              <a:buNone/>
              <a:defRPr sz="2999">
                <a:solidFill>
                  <a:srgbClr val="2E2E38"/>
                </a:solidFill>
              </a:defRPr>
            </a:lvl1pPr>
          </a:lstStyle>
          <a:p>
            <a:pPr lvl="0"/>
            <a:r>
              <a:rPr lang="en-IE" dirty="0"/>
              <a:t>Section divider over two lines or three lines</a:t>
            </a:r>
          </a:p>
        </p:txBody>
      </p:sp>
    </p:spTree>
    <p:extLst>
      <p:ext uri="{BB962C8B-B14F-4D97-AF65-F5344CB8AC3E}">
        <p14:creationId xmlns:p14="http://schemas.microsoft.com/office/powerpoint/2010/main" val="2339722833"/>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058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200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AE031D92-456A-489B-880E-4A400D648E9D}" type="datetime3">
              <a:rPr lang="en-IE" smtClean="0"/>
              <a:t>18 October 2023</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174292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F3B459B6-90C0-46C4-B9E6-E86983B77137}" type="datetime3">
              <a:rPr lang="en-IE" smtClean="0"/>
              <a:t>18 October 2023</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431506455"/>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9" y="0"/>
            <a:ext cx="12185658" cy="6858000"/>
          </a:xfrm>
          <a:prstGeom prst="rect">
            <a:avLst/>
          </a:prstGeom>
        </p:spPr>
      </p:pic>
      <p:sp>
        <p:nvSpPr>
          <p:cNvPr id="5" name="TextBox 4">
            <a:extLst>
              <a:ext uri="{FF2B5EF4-FFF2-40B4-BE49-F238E27FC236}">
                <a16:creationId xmlns:a16="http://schemas.microsoft.com/office/drawing/2014/main" id="{C7922961-6607-4EE3-80F6-91F0F596D996}"/>
              </a:ext>
            </a:extLst>
          </p:cNvPr>
          <p:cNvSpPr txBox="1">
            <a:spLocks/>
          </p:cNvSpPr>
          <p:nvPr userDrawn="1"/>
        </p:nvSpPr>
        <p:spPr>
          <a:xfrm>
            <a:off x="481708" y="563952"/>
            <a:ext cx="3203470" cy="2660728"/>
          </a:xfrm>
          <a:prstGeom prst="rect">
            <a:avLst/>
          </a:prstGeom>
          <a:noFill/>
        </p:spPr>
        <p:txBody>
          <a:bodyPr wrap="square" lIns="0" tIns="36557" rIns="0" bIns="0" rtlCol="0" anchor="t">
            <a:spAutoFit/>
          </a:bodyPr>
          <a:lstStyle/>
          <a:p>
            <a:pPr marL="0" marR="0" lvl="0" indent="0" algn="l" defTabSz="913943" rtl="0" eaLnBrk="1" fontAlgn="auto" latinLnBrk="0" hangingPunct="1">
              <a:lnSpc>
                <a:spcPct val="100000"/>
              </a:lnSpc>
              <a:spcBef>
                <a:spcPts val="0"/>
              </a:spcBef>
              <a:spcAft>
                <a:spcPts val="600"/>
              </a:spcAft>
              <a:buClr>
                <a:srgbClr val="FFD200"/>
              </a:buClr>
              <a:buSzPct val="70000"/>
              <a:buFontTx/>
              <a:buNone/>
              <a:tabLst/>
              <a:defRPr/>
            </a:pPr>
            <a:r>
              <a:rPr kumimoji="0" lang="en-US" sz="1199" b="1" i="0" u="none" strike="noStrike" kern="0" cap="none" spc="0" normalizeH="0" baseline="0" noProof="0" dirty="0">
                <a:ln>
                  <a:noFill/>
                </a:ln>
                <a:solidFill>
                  <a:srgbClr val="FFE600"/>
                </a:solidFill>
                <a:effectLst/>
                <a:uLnTx/>
                <a:uFillTx/>
                <a:latin typeface="EYInterstate" panose="02000503020000020004" pitchFamily="2" charset="0"/>
                <a:ea typeface="+mn-ea"/>
                <a:cs typeface="+mn-cs"/>
              </a:rPr>
              <a:t>EY  </a:t>
            </a:r>
            <a:r>
              <a:rPr kumimoji="0" lang="en-US" sz="1199" b="0" i="0" u="none" strike="noStrike" kern="0" cap="none" spc="0" normalizeH="0" baseline="0" noProof="0" dirty="0">
                <a:ln>
                  <a:noFill/>
                </a:ln>
                <a:solidFill>
                  <a:srgbClr val="FFE600"/>
                </a:solidFill>
                <a:effectLst/>
                <a:uLnTx/>
                <a:uFillTx/>
                <a:latin typeface="EYInterstate" panose="02000503020000020004" pitchFamily="2" charset="0"/>
                <a:ea typeface="+mn-ea"/>
                <a:cs typeface="Arial"/>
              </a:rPr>
              <a:t>|  </a:t>
            </a:r>
            <a:r>
              <a:rPr kumimoji="0" lang="en-IN" sz="1199" b="0" i="0" u="none" strike="noStrike" kern="0" cap="none" spc="0" normalizeH="0" baseline="0" noProof="0" dirty="0">
                <a:ln>
                  <a:noFill/>
                </a:ln>
                <a:solidFill>
                  <a:srgbClr val="FFE600"/>
                </a:solidFill>
                <a:effectLst/>
                <a:uLnTx/>
                <a:uFillTx/>
                <a:latin typeface="EYInterstate" panose="02000503020000020004" pitchFamily="2" charset="0"/>
                <a:ea typeface="+mn-ea"/>
                <a:cs typeface="Arial"/>
              </a:rPr>
              <a:t>Building a better working world</a:t>
            </a:r>
            <a:endParaRPr kumimoji="0" lang="en-US" sz="1199" b="0" i="0" u="none" strike="noStrike" kern="0" cap="none" spc="0" normalizeH="0" baseline="0" noProof="0" dirty="0">
              <a:ln>
                <a:noFill/>
              </a:ln>
              <a:solidFill>
                <a:srgbClr val="FFE600"/>
              </a:solidFill>
              <a:effectLst/>
              <a:uLnTx/>
              <a:uFillTx/>
              <a:latin typeface="EYInterstate" panose="02000503020000020004" pitchFamily="2" charset="0"/>
              <a:ea typeface="+mn-ea"/>
              <a:cs typeface="Arial"/>
            </a:endParaRPr>
          </a:p>
          <a:p>
            <a:pPr marL="0" marR="0" lvl="0" indent="0" algn="l" defTabSz="913943" rtl="0" eaLnBrk="1" fontAlgn="auto" latinLnBrk="0" hangingPunct="1">
              <a:lnSpc>
                <a:spcPct val="100000"/>
              </a:lnSpc>
              <a:spcBef>
                <a:spcPts val="0"/>
              </a:spcBef>
              <a:spcAft>
                <a:spcPts val="0"/>
              </a:spcAft>
              <a:buClr>
                <a:srgbClr val="FFD200"/>
              </a:buClr>
              <a:buSzPct val="70000"/>
              <a:buFontTx/>
              <a:buNone/>
              <a:tabLst/>
              <a:defRPr/>
            </a:pPr>
            <a:endParaRPr kumimoji="0" lang="en-US" sz="1099" b="0" i="0" u="none" strike="noStrike" kern="0" cap="none" spc="0" normalizeH="0" baseline="0" noProof="0" dirty="0">
              <a:ln>
                <a:noFill/>
              </a:ln>
              <a:solidFill>
                <a:srgbClr val="FFFFFF"/>
              </a:solidFill>
              <a:effectLst/>
              <a:uLnTx/>
              <a:uFillTx/>
              <a:latin typeface="EYInterstate" panose="02000503020000020004" pitchFamily="2" charset="0"/>
              <a:ea typeface="+mn-ea"/>
              <a:cs typeface="Arial"/>
            </a:endParaRPr>
          </a:p>
          <a:p>
            <a:pPr marL="0" marR="0" lvl="0" indent="0" algn="l" defTabSz="913943" rtl="0" eaLnBrk="1" fontAlgn="auto" latinLnBrk="0" hangingPunct="1">
              <a:lnSpc>
                <a:spcPct val="100000"/>
              </a:lnSpc>
              <a:spcBef>
                <a:spcPts val="0"/>
              </a:spcBef>
              <a:spcAft>
                <a:spcPts val="0"/>
              </a:spcAft>
              <a:buClr>
                <a:srgbClr val="FFD200"/>
              </a:buClr>
              <a:buSzPct val="70000"/>
              <a:buFontTx/>
              <a:buNone/>
              <a:tabLst/>
              <a:defRPr/>
            </a:pPr>
            <a:r>
              <a:rPr kumimoji="0" lang="en-IN" sz="1099" b="0" i="0" u="none" strike="noStrike" kern="0" cap="none" spc="0" normalizeH="0" baseline="0" noProof="0" dirty="0">
                <a:ln>
                  <a:noFill/>
                </a:ln>
                <a:solidFill>
                  <a:srgbClr val="FFFFFF"/>
                </a:solidFill>
                <a:effectLst/>
                <a:uLnTx/>
                <a:uFillTx/>
                <a:latin typeface="EYInterstate" panose="02000503020000020004" pitchFamily="2" charset="0"/>
                <a:ea typeface="+mn-ea"/>
                <a:cs typeface="+mn-cs"/>
              </a:rPr>
              <a:t>EY exists to build a better working world, helping to create long-term value for clients, people and society and build trust in the capital markets. </a:t>
            </a:r>
          </a:p>
          <a:p>
            <a:pPr marL="0" marR="0" lvl="0" indent="0" algn="l" defTabSz="913943" rtl="0" eaLnBrk="1" fontAlgn="auto" latinLnBrk="0" hangingPunct="1">
              <a:lnSpc>
                <a:spcPct val="100000"/>
              </a:lnSpc>
              <a:spcBef>
                <a:spcPts val="0"/>
              </a:spcBef>
              <a:spcAft>
                <a:spcPts val="0"/>
              </a:spcAft>
              <a:buClr>
                <a:srgbClr val="FFD200"/>
              </a:buClr>
              <a:buSzPct val="70000"/>
              <a:buFontTx/>
              <a:buNone/>
              <a:tabLst/>
              <a:defRPr/>
            </a:pPr>
            <a:endParaRPr kumimoji="0" lang="en-IN" sz="1099" b="0" i="0" u="none" strike="noStrike" kern="0" cap="none" spc="0" normalizeH="0" baseline="0" noProof="0" dirty="0">
              <a:ln>
                <a:noFill/>
              </a:ln>
              <a:solidFill>
                <a:srgbClr val="FFFFFF"/>
              </a:solidFill>
              <a:effectLst/>
              <a:uLnTx/>
              <a:uFillTx/>
              <a:latin typeface="EYInterstate" panose="02000503020000020004" pitchFamily="2" charset="0"/>
              <a:ea typeface="+mn-ea"/>
              <a:cs typeface="+mn-cs"/>
            </a:endParaRPr>
          </a:p>
          <a:p>
            <a:pPr marL="0" marR="0" lvl="0" indent="0" algn="l" defTabSz="913943" rtl="0" eaLnBrk="1" fontAlgn="auto" latinLnBrk="0" hangingPunct="1">
              <a:lnSpc>
                <a:spcPct val="100000"/>
              </a:lnSpc>
              <a:spcBef>
                <a:spcPts val="0"/>
              </a:spcBef>
              <a:spcAft>
                <a:spcPts val="0"/>
              </a:spcAft>
              <a:buClr>
                <a:srgbClr val="FFD200"/>
              </a:buClr>
              <a:buSzPct val="70000"/>
              <a:buFontTx/>
              <a:buNone/>
              <a:tabLst/>
              <a:defRPr/>
            </a:pPr>
            <a:r>
              <a:rPr kumimoji="0" lang="en-IN" sz="1099" b="0" i="0" u="none" strike="noStrike" kern="0" cap="none" spc="0" normalizeH="0" baseline="0" noProof="0" dirty="0">
                <a:ln>
                  <a:noFill/>
                </a:ln>
                <a:solidFill>
                  <a:srgbClr val="FFFFFF"/>
                </a:solidFill>
                <a:effectLst/>
                <a:uLnTx/>
                <a:uFillTx/>
                <a:latin typeface="EYInterstate" panose="02000503020000020004" pitchFamily="2" charset="0"/>
                <a:ea typeface="+mn-ea"/>
                <a:cs typeface="+mn-cs"/>
              </a:rPr>
              <a:t>Enabled by data and technology, diverse EY teams in over 150 countries provide trust through assurance and help clients grow, transform and operate. </a:t>
            </a:r>
          </a:p>
          <a:p>
            <a:pPr marL="0" marR="0" lvl="0" indent="0" algn="l" defTabSz="913943" rtl="0" eaLnBrk="1" fontAlgn="auto" latinLnBrk="0" hangingPunct="1">
              <a:lnSpc>
                <a:spcPct val="100000"/>
              </a:lnSpc>
              <a:spcBef>
                <a:spcPts val="0"/>
              </a:spcBef>
              <a:spcAft>
                <a:spcPts val="0"/>
              </a:spcAft>
              <a:buClr>
                <a:srgbClr val="FFD200"/>
              </a:buClr>
              <a:buSzPct val="70000"/>
              <a:buFontTx/>
              <a:buNone/>
              <a:tabLst/>
              <a:defRPr/>
            </a:pPr>
            <a:endParaRPr kumimoji="0" lang="en-IN" sz="1099" b="0" i="0" u="none" strike="noStrike" kern="0" cap="none" spc="0" normalizeH="0" baseline="0" noProof="0" dirty="0">
              <a:ln>
                <a:noFill/>
              </a:ln>
              <a:solidFill>
                <a:srgbClr val="FFFFFF"/>
              </a:solidFill>
              <a:effectLst/>
              <a:uLnTx/>
              <a:uFillTx/>
              <a:latin typeface="EYInterstate" panose="02000503020000020004" pitchFamily="2" charset="0"/>
              <a:ea typeface="+mn-ea"/>
              <a:cs typeface="+mn-cs"/>
            </a:endParaRPr>
          </a:p>
          <a:p>
            <a:pPr marL="0" marR="0" lvl="0" indent="0" algn="l" defTabSz="913943" rtl="0" eaLnBrk="1" fontAlgn="auto" latinLnBrk="0" hangingPunct="1">
              <a:lnSpc>
                <a:spcPct val="100000"/>
              </a:lnSpc>
              <a:spcBef>
                <a:spcPts val="0"/>
              </a:spcBef>
              <a:spcAft>
                <a:spcPts val="0"/>
              </a:spcAft>
              <a:buClr>
                <a:srgbClr val="FFD200"/>
              </a:buClr>
              <a:buSzPct val="70000"/>
              <a:buFontTx/>
              <a:buNone/>
              <a:tabLst/>
              <a:defRPr/>
            </a:pPr>
            <a:r>
              <a:rPr kumimoji="0" lang="en-IN" sz="1099" b="0" i="0" u="none" strike="noStrike" kern="0" cap="none" spc="0" normalizeH="0" baseline="0" noProof="0" dirty="0">
                <a:ln>
                  <a:noFill/>
                </a:ln>
                <a:solidFill>
                  <a:srgbClr val="FFFFFF"/>
                </a:solidFill>
                <a:effectLst/>
                <a:uLnTx/>
                <a:uFillTx/>
                <a:latin typeface="EYInterstate" panose="02000503020000020004" pitchFamily="2" charset="0"/>
                <a:ea typeface="+mn-ea"/>
                <a:cs typeface="+mn-cs"/>
              </a:rPr>
              <a:t>Working across assurance, consulting, law, strategy, tax and transactions, EY teams ask better questions to find new answers for the complex issues facing our world today.</a:t>
            </a:r>
          </a:p>
        </p:txBody>
      </p:sp>
      <p:sp>
        <p:nvSpPr>
          <p:cNvPr id="6" name="TextBox 5">
            <a:extLst>
              <a:ext uri="{FF2B5EF4-FFF2-40B4-BE49-F238E27FC236}">
                <a16:creationId xmlns:a16="http://schemas.microsoft.com/office/drawing/2014/main" id="{4D25B45A-FC1D-43B3-AF5C-5C8F6289740F}"/>
              </a:ext>
            </a:extLst>
          </p:cNvPr>
          <p:cNvSpPr txBox="1">
            <a:spLocks/>
          </p:cNvSpPr>
          <p:nvPr userDrawn="1"/>
        </p:nvSpPr>
        <p:spPr>
          <a:xfrm>
            <a:off x="8402205" y="563952"/>
            <a:ext cx="3308087" cy="3112134"/>
          </a:xfrm>
          <a:prstGeom prst="rect">
            <a:avLst/>
          </a:prstGeom>
          <a:noFill/>
        </p:spPr>
        <p:txBody>
          <a:bodyPr wrap="square" lIns="0" tIns="0" rIns="0" bIns="0" rtlCol="0" anchor="t">
            <a:spAutoFit/>
          </a:bodyPr>
          <a:lstStyle/>
          <a:p>
            <a:pPr lvl="0">
              <a:spcAft>
                <a:spcPts val="500"/>
              </a:spcAft>
              <a:buClr>
                <a:srgbClr val="FFD200"/>
              </a:buClr>
              <a:buSzPct val="70000"/>
              <a:defRPr/>
            </a:pPr>
            <a:r>
              <a:rPr lang="en-IN" sz="800" kern="0" dirty="0">
                <a:solidFill>
                  <a:srgbClr val="FFFFFF"/>
                </a:solidFill>
              </a:rPr>
              <a:t>EY refers to the global organisation,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organisation, please visit ey.com.</a:t>
            </a:r>
          </a:p>
          <a:p>
            <a:pPr lvl="0">
              <a:spcAft>
                <a:spcPts val="500"/>
              </a:spcAft>
              <a:buClr>
                <a:srgbClr val="FFD200"/>
              </a:buClr>
              <a:buSzPct val="70000"/>
              <a:defRPr/>
            </a:pPr>
            <a:r>
              <a:rPr lang="en-IN" sz="800" kern="0" dirty="0">
                <a:solidFill>
                  <a:srgbClr val="FFFFFF"/>
                </a:solidFill>
              </a:rPr>
              <a:t>© 2022 Ernst &amp; Young. All Rights Reserved.</a:t>
            </a:r>
          </a:p>
          <a:p>
            <a:pPr lvl="0">
              <a:spcAft>
                <a:spcPts val="500"/>
              </a:spcAft>
              <a:buClr>
                <a:srgbClr val="FFD200"/>
              </a:buClr>
              <a:buSzPct val="70000"/>
              <a:defRPr/>
            </a:pPr>
            <a:r>
              <a:rPr lang="en-IE" sz="800" kern="0" dirty="0">
                <a:solidFill>
                  <a:srgbClr val="FFFFFF"/>
                </a:solidFill>
              </a:rPr>
              <a:t>The Irish firm Ernst &amp; Young is a member practice of Ernst &amp; Young Global Limited. It is authorised by the Institute of Chartered Accountants in Ireland to carry on investment business in the Republic of Ireland.</a:t>
            </a:r>
          </a:p>
          <a:p>
            <a:pPr lvl="0">
              <a:spcAft>
                <a:spcPts val="500"/>
              </a:spcAft>
              <a:buClr>
                <a:srgbClr val="FFD200"/>
              </a:buClr>
              <a:buSzPct val="70000"/>
              <a:defRPr/>
            </a:pPr>
            <a:r>
              <a:rPr lang="en-IE" sz="800" kern="0" dirty="0">
                <a:solidFill>
                  <a:srgbClr val="FFFFFF"/>
                </a:solidFill>
              </a:rPr>
              <a:t>Ernst &amp; Young, Harcourt Centre, Harcourt Street, Dublin 2, Ireland.</a:t>
            </a:r>
          </a:p>
          <a:p>
            <a:pPr lvl="0">
              <a:spcAft>
                <a:spcPts val="500"/>
              </a:spcAft>
              <a:buClr>
                <a:srgbClr val="FFD200"/>
              </a:buClr>
              <a:buSzPct val="70000"/>
              <a:defRPr/>
            </a:pPr>
            <a:r>
              <a:rPr lang="en-IE" sz="800" kern="0" dirty="0">
                <a:solidFill>
                  <a:srgbClr val="FFFFFF"/>
                </a:solidFill>
              </a:rPr>
              <a:t>Information in this publication is intended to provide only a general outline of the subjects covered. It should neither be regarded as comprehensive nor sufficient for making decisions, nor should it be used in place of professional advice. Ernst &amp; Young accepts no responsibility for any loss arising from any action taken or not taken by anyone using this material.</a:t>
            </a:r>
            <a:endParaRPr lang="en-IN" sz="800" kern="0" dirty="0">
              <a:solidFill>
                <a:srgbClr val="FFFFFF"/>
              </a:solidFill>
            </a:endParaRPr>
          </a:p>
          <a:p>
            <a:pPr lvl="0">
              <a:spcAft>
                <a:spcPts val="500"/>
              </a:spcAft>
              <a:buClr>
                <a:srgbClr val="FFD200"/>
              </a:buClr>
              <a:buSzPct val="70000"/>
              <a:defRPr/>
            </a:pPr>
            <a:r>
              <a:rPr lang="en-IN" sz="1099" kern="0" dirty="0">
                <a:solidFill>
                  <a:srgbClr val="FFFFFF"/>
                </a:solidFill>
                <a:latin typeface="EYInterstate" panose="02000503020000020004" pitchFamily="2" charset="0"/>
              </a:rPr>
              <a:t>ey.com</a:t>
            </a:r>
          </a:p>
        </p:txBody>
      </p:sp>
      <p:sp>
        <p:nvSpPr>
          <p:cNvPr id="7" name="TextBox 6">
            <a:extLst>
              <a:ext uri="{FF2B5EF4-FFF2-40B4-BE49-F238E27FC236}">
                <a16:creationId xmlns:a16="http://schemas.microsoft.com/office/drawing/2014/main" id="{E11563AB-5E16-4958-AE33-CA1DC7B5A980}"/>
              </a:ext>
            </a:extLst>
          </p:cNvPr>
          <p:cNvSpPr txBox="1"/>
          <p:nvPr userDrawn="1"/>
        </p:nvSpPr>
        <p:spPr>
          <a:xfrm>
            <a:off x="-3227656" y="0"/>
            <a:ext cx="2915303" cy="2688804"/>
          </a:xfrm>
          <a:prstGeom prst="rect">
            <a:avLst/>
          </a:prstGeom>
          <a:solidFill>
            <a:schemeClr val="accent5"/>
          </a:solidFill>
        </p:spPr>
        <p:txBody>
          <a:bodyPr wrap="square" lIns="35981" tIns="35981" rIns="35981" bIns="35981" rtlCol="0">
            <a:spAutoFit/>
          </a:bodyPr>
          <a:lstStyle/>
          <a:p>
            <a:pPr>
              <a:spcBef>
                <a:spcPts val="600"/>
              </a:spcBef>
              <a:spcAft>
                <a:spcPts val="600"/>
              </a:spcAft>
            </a:pPr>
            <a:r>
              <a:rPr lang="en-IE" sz="1399" b="1" dirty="0">
                <a:solidFill>
                  <a:schemeClr val="bg1"/>
                </a:solidFill>
              </a:rPr>
              <a:t>Important:</a:t>
            </a:r>
          </a:p>
          <a:p>
            <a:pPr>
              <a:spcBef>
                <a:spcPts val="600"/>
              </a:spcBef>
              <a:spcAft>
                <a:spcPts val="600"/>
              </a:spcAft>
            </a:pPr>
            <a:r>
              <a:rPr lang="en-IE" sz="1399" b="1" dirty="0">
                <a:solidFill>
                  <a:schemeClr val="bg1"/>
                </a:solidFill>
              </a:rPr>
              <a:t>Do not delete this slide </a:t>
            </a:r>
          </a:p>
          <a:p>
            <a:pPr>
              <a:spcBef>
                <a:spcPts val="600"/>
              </a:spcBef>
              <a:spcAft>
                <a:spcPts val="600"/>
              </a:spcAft>
            </a:pPr>
            <a:r>
              <a:rPr lang="en-IE" sz="1399" dirty="0">
                <a:solidFill>
                  <a:schemeClr val="bg1"/>
                </a:solidFill>
              </a:rPr>
              <a:t>The image of the globe</a:t>
            </a:r>
            <a:r>
              <a:rPr lang="en-IE" sz="1399" baseline="0" dirty="0">
                <a:solidFill>
                  <a:schemeClr val="bg1"/>
                </a:solidFill>
              </a:rPr>
              <a:t> is required in presentations.</a:t>
            </a:r>
          </a:p>
          <a:p>
            <a:pPr>
              <a:spcBef>
                <a:spcPts val="600"/>
              </a:spcBef>
              <a:spcAft>
                <a:spcPts val="600"/>
              </a:spcAft>
            </a:pPr>
            <a:r>
              <a:rPr lang="en-IE" sz="1399" baseline="0" dirty="0">
                <a:solidFill>
                  <a:schemeClr val="bg1"/>
                </a:solidFill>
              </a:rPr>
              <a:t>T</a:t>
            </a:r>
            <a:r>
              <a:rPr lang="en-IE" sz="1399" dirty="0">
                <a:solidFill>
                  <a:schemeClr val="bg1"/>
                </a:solidFill>
              </a:rPr>
              <a:t>his slide will only appear when the deck is printed; it will not appear during on-screen presentations.  It is a legal requirement of the firm that all printed documents contain this updated boiler text.</a:t>
            </a:r>
            <a:endParaRPr lang="en-GB" sz="1399" dirty="0">
              <a:solidFill>
                <a:schemeClr val="bg1"/>
              </a:solidFill>
            </a:endParaRPr>
          </a:p>
        </p:txBody>
      </p:sp>
    </p:spTree>
    <p:extLst>
      <p:ext uri="{BB962C8B-B14F-4D97-AF65-F5344CB8AC3E}">
        <p14:creationId xmlns:p14="http://schemas.microsoft.com/office/powerpoint/2010/main" val="2013777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8" name="Rectangle 6"/>
          <p:cNvSpPr>
            <a:spLocks noGrp="1" noChangeArrowheads="1"/>
          </p:cNvSpPr>
          <p:nvPr>
            <p:ph type="ctrTitle" hasCustomPrompt="1"/>
          </p:nvPr>
        </p:nvSpPr>
        <p:spPr>
          <a:xfrm>
            <a:off x="1847528" y="1761479"/>
            <a:ext cx="9721080" cy="1444625"/>
          </a:xfrm>
        </p:spPr>
        <p:txBody>
          <a:bodyPr/>
          <a:lstStyle>
            <a:lvl1pPr algn="ctr">
              <a:defRPr sz="3600" b="1" baseline="0"/>
            </a:lvl1pPr>
          </a:lstStyle>
          <a:p>
            <a:r>
              <a:rPr lang="en-US" dirty="0"/>
              <a:t>This is the Title Slide. Main Title </a:t>
            </a:r>
            <a:r>
              <a:rPr lang="en-US" dirty="0" err="1"/>
              <a:t>centred</a:t>
            </a:r>
            <a:r>
              <a:rPr lang="en-US" dirty="0"/>
              <a:t>, Arial, font size 36</a:t>
            </a:r>
            <a:endParaRPr lang="en-GB" dirty="0"/>
          </a:p>
        </p:txBody>
      </p:sp>
      <p:sp>
        <p:nvSpPr>
          <p:cNvPr id="18439" name="Rectangle 7"/>
          <p:cNvSpPr>
            <a:spLocks noGrp="1" noChangeArrowheads="1"/>
          </p:cNvSpPr>
          <p:nvPr>
            <p:ph type="subTitle" idx="1" hasCustomPrompt="1"/>
          </p:nvPr>
        </p:nvSpPr>
        <p:spPr>
          <a:xfrm>
            <a:off x="1847528" y="3854350"/>
            <a:ext cx="9721080" cy="1752600"/>
          </a:xfrm>
        </p:spPr>
        <p:txBody>
          <a:bodyPr/>
          <a:lstStyle>
            <a:lvl1pPr marL="0" indent="0" algn="ctr">
              <a:buFont typeface="Wingdings" pitchFamily="2" charset="2"/>
              <a:buNone/>
              <a:defRPr sz="3000" baseline="0">
                <a:latin typeface="+mj-lt"/>
              </a:defRPr>
            </a:lvl1pPr>
          </a:lstStyle>
          <a:p>
            <a:r>
              <a:rPr lang="en-US" dirty="0"/>
              <a:t>This is the subtitle.  Use if needs be, </a:t>
            </a:r>
            <a:r>
              <a:rPr lang="en-US" dirty="0" err="1"/>
              <a:t>centred</a:t>
            </a:r>
            <a:r>
              <a:rPr lang="en-US" dirty="0"/>
              <a:t>, </a:t>
            </a:r>
            <a:r>
              <a:rPr lang="en-US" dirty="0" err="1"/>
              <a:t>arial</a:t>
            </a:r>
            <a:r>
              <a:rPr lang="en-US" dirty="0"/>
              <a:t>, font size 30</a:t>
            </a:r>
            <a:endParaRPr lang="en-GB" dirty="0"/>
          </a:p>
        </p:txBody>
      </p:sp>
      <p:sp>
        <p:nvSpPr>
          <p:cNvPr id="10" name="Rectangle 10"/>
          <p:cNvSpPr>
            <a:spLocks noGrp="1" noChangeArrowheads="1"/>
          </p:cNvSpPr>
          <p:nvPr>
            <p:ph type="sldNum" sz="quarter" idx="12"/>
          </p:nvPr>
        </p:nvSpPr>
        <p:spPr/>
        <p:txBody>
          <a:bodyPr/>
          <a:lstStyle>
            <a:lvl1pPr>
              <a:defRPr/>
            </a:lvl1pPr>
          </a:lstStyle>
          <a:p>
            <a:fld id="{8C5C4D82-98E1-4CB8-B979-27EBBC0BC031}" type="slidenum">
              <a:rPr lang="en-IE" smtClean="0"/>
              <a:t>‹#›</a:t>
            </a:fld>
            <a:endParaRPr lang="en-IE" dirty="0"/>
          </a:p>
        </p:txBody>
      </p:sp>
      <p:grpSp>
        <p:nvGrpSpPr>
          <p:cNvPr id="11" name="Group 2"/>
          <p:cNvGrpSpPr>
            <a:grpSpLocks/>
          </p:cNvGrpSpPr>
          <p:nvPr/>
        </p:nvGrpSpPr>
        <p:grpSpPr bwMode="auto">
          <a:xfrm>
            <a:off x="-2832992" y="0"/>
            <a:ext cx="3577855" cy="3810000"/>
            <a:chOff x="-2040" y="0"/>
            <a:chExt cx="2592" cy="2400"/>
          </a:xfrm>
        </p:grpSpPr>
        <p:sp>
          <p:nvSpPr>
            <p:cNvPr id="12"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DC8633"/>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cs typeface="Arial" charset="0"/>
              </a:endParaRPr>
            </a:p>
          </p:txBody>
        </p:sp>
        <p:sp>
          <p:nvSpPr>
            <p:cNvPr id="13"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rgbClr val="A4343A"/>
            </a:solidFill>
            <a:ln w="9525">
              <a:noFill/>
              <a:miter lim="800000"/>
              <a:headEnd/>
              <a:tailEnd/>
            </a:ln>
          </p:spPr>
          <p:txBody>
            <a:bodyPr/>
            <a:lstStyle/>
            <a:p>
              <a:pPr fontAlgn="base">
                <a:spcBef>
                  <a:spcPct val="0"/>
                </a:spcBef>
                <a:spcAft>
                  <a:spcPct val="0"/>
                </a:spcAft>
                <a:defRPr/>
              </a:pPr>
              <a:endParaRPr lang="en-US" sz="1800" dirty="0">
                <a:solidFill>
                  <a:srgbClr val="000000"/>
                </a:solidFill>
                <a:latin typeface="Arial" charset="0"/>
                <a:cs typeface="Arial" charset="0"/>
              </a:endParaRPr>
            </a:p>
          </p:txBody>
        </p:sp>
      </p:grpSp>
    </p:spTree>
    <p:extLst>
      <p:ext uri="{BB962C8B-B14F-4D97-AF65-F5344CB8AC3E}">
        <p14:creationId xmlns:p14="http://schemas.microsoft.com/office/powerpoint/2010/main" val="5367879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a:defRPr sz="2800" baseline="0"/>
            </a:lvl1pPr>
          </a:lstStyle>
          <a:p>
            <a:r>
              <a:rPr lang="en-US" dirty="0"/>
              <a:t>This is the main content slide – up here, </a:t>
            </a:r>
            <a:r>
              <a:rPr lang="en-US" dirty="0" err="1"/>
              <a:t>arial</a:t>
            </a:r>
            <a:r>
              <a:rPr lang="en-US" dirty="0"/>
              <a:t> font, size 34</a:t>
            </a:r>
          </a:p>
        </p:txBody>
      </p:sp>
      <p:sp>
        <p:nvSpPr>
          <p:cNvPr id="3" name="Content Placeholder 2"/>
          <p:cNvSpPr>
            <a:spLocks noGrp="1"/>
          </p:cNvSpPr>
          <p:nvPr>
            <p:ph idx="1" hasCustomPrompt="1"/>
          </p:nvPr>
        </p:nvSpPr>
        <p:spPr/>
        <p:txBody>
          <a:bodyPr/>
          <a:lstStyle>
            <a:lvl1pPr>
              <a:defRPr sz="2000" baseline="0">
                <a:latin typeface="+mj-lt"/>
              </a:defRPr>
            </a:lvl1pPr>
            <a:lvl2pPr>
              <a:defRPr sz="2000">
                <a:latin typeface="+mj-lt"/>
              </a:defRPr>
            </a:lvl2pPr>
          </a:lstStyle>
          <a:p>
            <a:pPr lvl="0"/>
            <a:r>
              <a:rPr lang="en-US" dirty="0"/>
              <a:t>Arial font, size 28</a:t>
            </a:r>
          </a:p>
          <a:p>
            <a:pPr lvl="1"/>
            <a:r>
              <a:rPr lang="en-US" dirty="0"/>
              <a:t>Arial font, size 26</a:t>
            </a:r>
          </a:p>
        </p:txBody>
      </p:sp>
      <p:sp>
        <p:nvSpPr>
          <p:cNvPr id="4" name="Rectangle 8"/>
          <p:cNvSpPr>
            <a:spLocks noGrp="1" noChangeArrowheads="1"/>
          </p:cNvSpPr>
          <p:nvPr>
            <p:ph type="dt" sz="half" idx="10"/>
          </p:nvPr>
        </p:nvSpPr>
        <p:spPr>
          <a:xfrm>
            <a:off x="609600" y="6248400"/>
            <a:ext cx="2844800" cy="457200"/>
          </a:xfrm>
          <a:prstGeom prst="rect">
            <a:avLst/>
          </a:prstGeom>
          <a:ln/>
        </p:spPr>
        <p:txBody>
          <a:bodyPr/>
          <a:lstStyle>
            <a:lvl1pPr>
              <a:defRPr/>
            </a:lvl1pPr>
          </a:lstStyle>
          <a:p>
            <a:fld id="{8B4DA555-00DF-4BC7-AE4B-431713DE6A41}" type="datetime1">
              <a:rPr lang="en-IE" smtClean="0"/>
              <a:t>18/10/2023</a:t>
            </a:fld>
            <a:endParaRPr lang="en-IE" dirty="0"/>
          </a:p>
        </p:txBody>
      </p:sp>
      <p:sp>
        <p:nvSpPr>
          <p:cNvPr id="5" name="Rectangle 9"/>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IE" dirty="0"/>
          </a:p>
        </p:txBody>
      </p:sp>
      <p:sp>
        <p:nvSpPr>
          <p:cNvPr id="6" name="Rectangle 10"/>
          <p:cNvSpPr>
            <a:spLocks noGrp="1" noChangeArrowheads="1"/>
          </p:cNvSpPr>
          <p:nvPr>
            <p:ph type="sldNum" sz="quarter" idx="12"/>
          </p:nvPr>
        </p:nvSpPr>
        <p:spPr>
          <a:ln/>
        </p:spPr>
        <p:txBody>
          <a:bodyPr/>
          <a:lstStyle>
            <a:lvl1pPr>
              <a:defRPr/>
            </a:lvl1pPr>
          </a:lstStyle>
          <a:p>
            <a:fld id="{8C5C4D82-98E1-4CB8-B979-27EBBC0BC031}" type="slidenum">
              <a:rPr lang="en-IE" smtClean="0"/>
              <a:t>‹#›</a:t>
            </a:fld>
            <a:endParaRPr lang="en-IE" dirty="0"/>
          </a:p>
        </p:txBody>
      </p:sp>
    </p:spTree>
    <p:extLst>
      <p:ext uri="{BB962C8B-B14F-4D97-AF65-F5344CB8AC3E}">
        <p14:creationId xmlns:p14="http://schemas.microsoft.com/office/powerpoint/2010/main" val="2548943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8"/>
          <p:cNvSpPr>
            <a:spLocks noGrp="1" noChangeArrowheads="1"/>
          </p:cNvSpPr>
          <p:nvPr>
            <p:ph type="dt" sz="half" idx="10"/>
          </p:nvPr>
        </p:nvSpPr>
        <p:spPr>
          <a:xfrm>
            <a:off x="609600" y="6248400"/>
            <a:ext cx="2844800" cy="457200"/>
          </a:xfrm>
          <a:prstGeom prst="rect">
            <a:avLst/>
          </a:prstGeom>
          <a:ln/>
        </p:spPr>
        <p:txBody>
          <a:bodyPr/>
          <a:lstStyle>
            <a:lvl1pPr>
              <a:defRPr/>
            </a:lvl1pPr>
          </a:lstStyle>
          <a:p>
            <a:fld id="{5502E82D-1C72-46A7-B3A6-F995B967608C}" type="datetime1">
              <a:rPr lang="en-IE" smtClean="0"/>
              <a:t>18/10/2023</a:t>
            </a:fld>
            <a:endParaRPr lang="en-IE" dirty="0"/>
          </a:p>
        </p:txBody>
      </p:sp>
      <p:sp>
        <p:nvSpPr>
          <p:cNvPr id="5" name="Rectangle 9"/>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IE" dirty="0"/>
          </a:p>
        </p:txBody>
      </p:sp>
      <p:sp>
        <p:nvSpPr>
          <p:cNvPr id="6" name="Rectangle 10"/>
          <p:cNvSpPr>
            <a:spLocks noGrp="1" noChangeArrowheads="1"/>
          </p:cNvSpPr>
          <p:nvPr>
            <p:ph type="sldNum" sz="quarter" idx="12"/>
          </p:nvPr>
        </p:nvSpPr>
        <p:spPr>
          <a:ln/>
        </p:spPr>
        <p:txBody>
          <a:bodyPr/>
          <a:lstStyle>
            <a:lvl1pPr>
              <a:defRPr/>
            </a:lvl1pPr>
          </a:lstStyle>
          <a:p>
            <a:fld id="{8C5C4D82-98E1-4CB8-B979-27EBBC0BC031}" type="slidenum">
              <a:rPr lang="en-IE" smtClean="0"/>
              <a:t>‹#›</a:t>
            </a:fld>
            <a:endParaRPr lang="en-IE" dirty="0"/>
          </a:p>
        </p:txBody>
      </p:sp>
    </p:spTree>
    <p:extLst>
      <p:ext uri="{BB962C8B-B14F-4D97-AF65-F5344CB8AC3E}">
        <p14:creationId xmlns:p14="http://schemas.microsoft.com/office/powerpoint/2010/main" val="394719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Phot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7856" y="795662"/>
            <a:ext cx="4927845"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100" y="1954221"/>
            <a:ext cx="4326679" cy="979702"/>
          </a:xfrm>
        </p:spPr>
        <p:txBody>
          <a:bodyPr/>
          <a:lstStyle>
            <a:lvl1pPr>
              <a:defRPr sz="2999" b="0">
                <a:solidFill>
                  <a:srgbClr val="2E2E38"/>
                </a:solidFill>
                <a:latin typeface="EYInterstate Light" panose="02000506000000020004" pitchFamily="2" charset="0"/>
                <a:cs typeface="Arial" pitchFamily="34" charset="0"/>
              </a:defRPr>
            </a:lvl1pPr>
          </a:lstStyle>
          <a:p>
            <a:r>
              <a:rPr lang="en-US"/>
              <a:t>Click to edit Master title style</a:t>
            </a:r>
            <a:endParaRPr lang="en-GB" dirty="0"/>
          </a:p>
        </p:txBody>
      </p:sp>
      <p:sp>
        <p:nvSpPr>
          <p:cNvPr id="12" name="Subtitle 2"/>
          <p:cNvSpPr>
            <a:spLocks noGrp="1"/>
          </p:cNvSpPr>
          <p:nvPr>
            <p:ph type="subTitle" idx="1"/>
          </p:nvPr>
        </p:nvSpPr>
        <p:spPr>
          <a:xfrm>
            <a:off x="775100" y="3046159"/>
            <a:ext cx="4326679" cy="1046323"/>
          </a:xfrm>
        </p:spPr>
        <p:txBody>
          <a:bodyPr/>
          <a:lstStyle>
            <a:lvl1pPr marL="0" indent="0" algn="l">
              <a:spcAft>
                <a:spcPts val="1199"/>
              </a:spcAft>
              <a:buNone/>
              <a:defRPr sz="1599">
                <a:solidFill>
                  <a:srgbClr val="2E2E38"/>
                </a:solidFill>
                <a:latin typeface="EYInterstate" panose="02000503020000020004" pitchFamily="2" charset="0"/>
                <a:cs typeface="Arial" pitchFamily="34" charset="0"/>
              </a:defRPr>
            </a:lvl1pPr>
            <a:lvl2pPr marL="0" indent="0" algn="l">
              <a:buNone/>
              <a:defRPr sz="1599" b="1">
                <a:solidFill>
                  <a:srgbClr val="000000"/>
                </a:solidFill>
                <a:latin typeface="EYInterstate" panose="02000503020000020004" pitchFamily="2" charset="0"/>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US"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59392" y="4960938"/>
            <a:ext cx="1224912"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287257933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6684" y="1827213"/>
            <a:ext cx="4701364"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72063" y="1808026"/>
            <a:ext cx="489654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xfrm>
            <a:off x="609600" y="6248400"/>
            <a:ext cx="2844800" cy="457200"/>
          </a:xfrm>
          <a:prstGeom prst="rect">
            <a:avLst/>
          </a:prstGeom>
          <a:ln/>
        </p:spPr>
        <p:txBody>
          <a:bodyPr/>
          <a:lstStyle>
            <a:lvl1pPr>
              <a:defRPr/>
            </a:lvl1pPr>
          </a:lstStyle>
          <a:p>
            <a:fld id="{B32BD21B-0A63-4EC6-B134-543DACA3DF7D}" type="datetime1">
              <a:rPr lang="en-IE" smtClean="0"/>
              <a:t>18/10/2023</a:t>
            </a:fld>
            <a:endParaRPr lang="en-IE" dirty="0"/>
          </a:p>
        </p:txBody>
      </p:sp>
      <p:sp>
        <p:nvSpPr>
          <p:cNvPr id="6" name="Rectangle 9"/>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IE" dirty="0"/>
          </a:p>
        </p:txBody>
      </p:sp>
      <p:sp>
        <p:nvSpPr>
          <p:cNvPr id="7" name="Rectangle 10"/>
          <p:cNvSpPr>
            <a:spLocks noGrp="1" noChangeArrowheads="1"/>
          </p:cNvSpPr>
          <p:nvPr>
            <p:ph type="sldNum" sz="quarter" idx="12"/>
          </p:nvPr>
        </p:nvSpPr>
        <p:spPr>
          <a:ln/>
        </p:spPr>
        <p:txBody>
          <a:bodyPr/>
          <a:lstStyle>
            <a:lvl1pPr>
              <a:defRPr/>
            </a:lvl1pPr>
          </a:lstStyle>
          <a:p>
            <a:fld id="{8C5C4D82-98E1-4CB8-B979-27EBBC0BC031}" type="slidenum">
              <a:rPr lang="en-IE" smtClean="0"/>
              <a:t>‹#›</a:t>
            </a:fld>
            <a:endParaRPr lang="en-IE" dirty="0"/>
          </a:p>
        </p:txBody>
      </p:sp>
    </p:spTree>
    <p:extLst>
      <p:ext uri="{BB962C8B-B14F-4D97-AF65-F5344CB8AC3E}">
        <p14:creationId xmlns:p14="http://schemas.microsoft.com/office/powerpoint/2010/main" val="357599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xfrm>
            <a:off x="609600" y="6248400"/>
            <a:ext cx="2844800" cy="457200"/>
          </a:xfrm>
          <a:prstGeom prst="rect">
            <a:avLst/>
          </a:prstGeom>
          <a:ln/>
        </p:spPr>
        <p:txBody>
          <a:bodyPr/>
          <a:lstStyle>
            <a:lvl1pPr>
              <a:defRPr/>
            </a:lvl1pPr>
          </a:lstStyle>
          <a:p>
            <a:fld id="{CB1A52AC-2F11-4AE5-B223-EEF2DF1BA14F}" type="datetime1">
              <a:rPr lang="en-IE" smtClean="0"/>
              <a:t>18/10/2023</a:t>
            </a:fld>
            <a:endParaRPr lang="en-IE" dirty="0"/>
          </a:p>
        </p:txBody>
      </p:sp>
      <p:sp>
        <p:nvSpPr>
          <p:cNvPr id="8" name="Rectangle 9"/>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IE" dirty="0"/>
          </a:p>
        </p:txBody>
      </p:sp>
      <p:sp>
        <p:nvSpPr>
          <p:cNvPr id="9" name="Rectangle 10"/>
          <p:cNvSpPr>
            <a:spLocks noGrp="1" noChangeArrowheads="1"/>
          </p:cNvSpPr>
          <p:nvPr>
            <p:ph type="sldNum" sz="quarter" idx="12"/>
          </p:nvPr>
        </p:nvSpPr>
        <p:spPr>
          <a:ln/>
        </p:spPr>
        <p:txBody>
          <a:bodyPr/>
          <a:lstStyle>
            <a:lvl1pPr>
              <a:defRPr/>
            </a:lvl1pPr>
          </a:lstStyle>
          <a:p>
            <a:fld id="{8C5C4D82-98E1-4CB8-B979-27EBBC0BC031}" type="slidenum">
              <a:rPr lang="en-IE" smtClean="0"/>
              <a:t>‹#›</a:t>
            </a:fld>
            <a:endParaRPr lang="en-IE" dirty="0"/>
          </a:p>
        </p:txBody>
      </p:sp>
    </p:spTree>
    <p:extLst>
      <p:ext uri="{BB962C8B-B14F-4D97-AF65-F5344CB8AC3E}">
        <p14:creationId xmlns:p14="http://schemas.microsoft.com/office/powerpoint/2010/main" val="1732892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70775" y="332656"/>
            <a:ext cx="10297833" cy="810344"/>
          </a:xfrm>
        </p:spPr>
        <p:txBody>
          <a:bodyPr/>
          <a:lstStyle/>
          <a:p>
            <a:r>
              <a:rPr lang="en-US" dirty="0"/>
              <a:t>Click to edit Master title style</a:t>
            </a:r>
          </a:p>
        </p:txBody>
      </p:sp>
      <p:sp>
        <p:nvSpPr>
          <p:cNvPr id="3" name="Rectangle 8"/>
          <p:cNvSpPr>
            <a:spLocks noGrp="1" noChangeArrowheads="1"/>
          </p:cNvSpPr>
          <p:nvPr>
            <p:ph type="dt" sz="half" idx="10"/>
          </p:nvPr>
        </p:nvSpPr>
        <p:spPr>
          <a:xfrm>
            <a:off x="609600" y="6248400"/>
            <a:ext cx="2844800" cy="457200"/>
          </a:xfrm>
          <a:prstGeom prst="rect">
            <a:avLst/>
          </a:prstGeom>
          <a:ln/>
        </p:spPr>
        <p:txBody>
          <a:bodyPr/>
          <a:lstStyle>
            <a:lvl1pPr>
              <a:defRPr/>
            </a:lvl1pPr>
          </a:lstStyle>
          <a:p>
            <a:fld id="{4717A9D9-1BEF-4F07-8681-CE94D1A7F271}" type="datetime1">
              <a:rPr lang="en-IE" smtClean="0"/>
              <a:t>18/10/2023</a:t>
            </a:fld>
            <a:endParaRPr lang="en-IE" dirty="0"/>
          </a:p>
        </p:txBody>
      </p:sp>
      <p:sp>
        <p:nvSpPr>
          <p:cNvPr id="4" name="Rectangle 9"/>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IE" dirty="0"/>
          </a:p>
        </p:txBody>
      </p:sp>
      <p:sp>
        <p:nvSpPr>
          <p:cNvPr id="5" name="Rectangle 10"/>
          <p:cNvSpPr>
            <a:spLocks noGrp="1" noChangeArrowheads="1"/>
          </p:cNvSpPr>
          <p:nvPr>
            <p:ph type="sldNum" sz="quarter" idx="12"/>
          </p:nvPr>
        </p:nvSpPr>
        <p:spPr>
          <a:ln/>
        </p:spPr>
        <p:txBody>
          <a:bodyPr/>
          <a:lstStyle>
            <a:lvl1pPr>
              <a:defRPr/>
            </a:lvl1pPr>
          </a:lstStyle>
          <a:p>
            <a:fld id="{8C5C4D82-98E1-4CB8-B979-27EBBC0BC031}" type="slidenum">
              <a:rPr lang="en-IE" smtClean="0"/>
              <a:t>‹#›</a:t>
            </a:fld>
            <a:endParaRPr lang="en-IE" dirty="0"/>
          </a:p>
        </p:txBody>
      </p:sp>
    </p:spTree>
    <p:extLst>
      <p:ext uri="{BB962C8B-B14F-4D97-AF65-F5344CB8AC3E}">
        <p14:creationId xmlns:p14="http://schemas.microsoft.com/office/powerpoint/2010/main" val="24906394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xfrm>
            <a:off x="609600" y="6248400"/>
            <a:ext cx="2844800" cy="457200"/>
          </a:xfrm>
          <a:prstGeom prst="rect">
            <a:avLst/>
          </a:prstGeom>
          <a:ln/>
        </p:spPr>
        <p:txBody>
          <a:bodyPr/>
          <a:lstStyle>
            <a:lvl1pPr>
              <a:defRPr/>
            </a:lvl1pPr>
          </a:lstStyle>
          <a:p>
            <a:fld id="{6B35BCFD-BBEE-4E95-8FD7-67182F6172D5}" type="datetime1">
              <a:rPr lang="en-IE" smtClean="0"/>
              <a:t>18/10/2023</a:t>
            </a:fld>
            <a:endParaRPr lang="en-IE" dirty="0"/>
          </a:p>
        </p:txBody>
      </p:sp>
      <p:sp>
        <p:nvSpPr>
          <p:cNvPr id="3" name="Rectangle 9"/>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IE" dirty="0"/>
          </a:p>
        </p:txBody>
      </p:sp>
      <p:sp>
        <p:nvSpPr>
          <p:cNvPr id="4" name="Rectangle 10"/>
          <p:cNvSpPr>
            <a:spLocks noGrp="1" noChangeArrowheads="1"/>
          </p:cNvSpPr>
          <p:nvPr>
            <p:ph type="sldNum" sz="quarter" idx="12"/>
          </p:nvPr>
        </p:nvSpPr>
        <p:spPr>
          <a:ln/>
        </p:spPr>
        <p:txBody>
          <a:bodyPr/>
          <a:lstStyle>
            <a:lvl1pPr>
              <a:defRPr/>
            </a:lvl1pPr>
          </a:lstStyle>
          <a:p>
            <a:fld id="{8C5C4D82-98E1-4CB8-B979-27EBBC0BC031}" type="slidenum">
              <a:rPr lang="en-IE" smtClean="0"/>
              <a:t>‹#›</a:t>
            </a:fld>
            <a:endParaRPr lang="en-IE" dirty="0"/>
          </a:p>
        </p:txBody>
      </p:sp>
    </p:spTree>
    <p:extLst>
      <p:ext uri="{BB962C8B-B14F-4D97-AF65-F5344CB8AC3E}">
        <p14:creationId xmlns:p14="http://schemas.microsoft.com/office/powerpoint/2010/main" val="4137548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8"/>
          <p:cNvSpPr>
            <a:spLocks noGrp="1" noChangeArrowheads="1"/>
          </p:cNvSpPr>
          <p:nvPr>
            <p:ph type="dt" sz="half" idx="10"/>
          </p:nvPr>
        </p:nvSpPr>
        <p:spPr>
          <a:xfrm>
            <a:off x="609600" y="6248400"/>
            <a:ext cx="2844800" cy="457200"/>
          </a:xfrm>
          <a:prstGeom prst="rect">
            <a:avLst/>
          </a:prstGeom>
          <a:ln/>
        </p:spPr>
        <p:txBody>
          <a:bodyPr/>
          <a:lstStyle>
            <a:lvl1pPr>
              <a:defRPr/>
            </a:lvl1pPr>
          </a:lstStyle>
          <a:p>
            <a:fld id="{E5F83BDF-4806-4A67-BA7B-6E7E35FBE0D5}" type="datetime1">
              <a:rPr lang="en-IE" smtClean="0"/>
              <a:t>18/10/2023</a:t>
            </a:fld>
            <a:endParaRPr lang="en-IE" dirty="0"/>
          </a:p>
        </p:txBody>
      </p:sp>
      <p:sp>
        <p:nvSpPr>
          <p:cNvPr id="6" name="Rectangle 9"/>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IE" dirty="0"/>
          </a:p>
        </p:txBody>
      </p:sp>
      <p:sp>
        <p:nvSpPr>
          <p:cNvPr id="7" name="Rectangle 10"/>
          <p:cNvSpPr>
            <a:spLocks noGrp="1" noChangeArrowheads="1"/>
          </p:cNvSpPr>
          <p:nvPr>
            <p:ph type="sldNum" sz="quarter" idx="12"/>
          </p:nvPr>
        </p:nvSpPr>
        <p:spPr>
          <a:ln/>
        </p:spPr>
        <p:txBody>
          <a:bodyPr/>
          <a:lstStyle>
            <a:lvl1pPr>
              <a:defRPr/>
            </a:lvl1pPr>
          </a:lstStyle>
          <a:p>
            <a:fld id="{8C5C4D82-98E1-4CB8-B979-27EBBC0BC031}" type="slidenum">
              <a:rPr lang="en-IE" smtClean="0"/>
              <a:t>‹#›</a:t>
            </a:fld>
            <a:endParaRPr lang="en-IE" dirty="0"/>
          </a:p>
        </p:txBody>
      </p:sp>
    </p:spTree>
    <p:extLst>
      <p:ext uri="{BB962C8B-B14F-4D97-AF65-F5344CB8AC3E}">
        <p14:creationId xmlns:p14="http://schemas.microsoft.com/office/powerpoint/2010/main" val="4282183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8"/>
          <p:cNvSpPr>
            <a:spLocks noGrp="1" noChangeArrowheads="1"/>
          </p:cNvSpPr>
          <p:nvPr>
            <p:ph type="dt" sz="half" idx="10"/>
          </p:nvPr>
        </p:nvSpPr>
        <p:spPr>
          <a:xfrm>
            <a:off x="609600" y="6248400"/>
            <a:ext cx="2844800" cy="457200"/>
          </a:xfrm>
          <a:prstGeom prst="rect">
            <a:avLst/>
          </a:prstGeom>
          <a:ln/>
        </p:spPr>
        <p:txBody>
          <a:bodyPr/>
          <a:lstStyle>
            <a:lvl1pPr>
              <a:defRPr/>
            </a:lvl1pPr>
          </a:lstStyle>
          <a:p>
            <a:fld id="{4D20B3B2-5E5F-4C73-B720-E4A0CD566D45}" type="datetime1">
              <a:rPr lang="en-IE" smtClean="0"/>
              <a:t>18/10/2023</a:t>
            </a:fld>
            <a:endParaRPr lang="en-IE" dirty="0"/>
          </a:p>
        </p:txBody>
      </p:sp>
      <p:sp>
        <p:nvSpPr>
          <p:cNvPr id="6" name="Rectangle 9"/>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IE" dirty="0"/>
          </a:p>
        </p:txBody>
      </p:sp>
      <p:sp>
        <p:nvSpPr>
          <p:cNvPr id="7" name="Rectangle 10"/>
          <p:cNvSpPr>
            <a:spLocks noGrp="1" noChangeArrowheads="1"/>
          </p:cNvSpPr>
          <p:nvPr>
            <p:ph type="sldNum" sz="quarter" idx="12"/>
          </p:nvPr>
        </p:nvSpPr>
        <p:spPr>
          <a:ln/>
        </p:spPr>
        <p:txBody>
          <a:bodyPr/>
          <a:lstStyle>
            <a:lvl1pPr>
              <a:defRPr/>
            </a:lvl1pPr>
          </a:lstStyle>
          <a:p>
            <a:fld id="{8C5C4D82-98E1-4CB8-B979-27EBBC0BC031}" type="slidenum">
              <a:rPr lang="en-IE" smtClean="0"/>
              <a:t>‹#›</a:t>
            </a:fld>
            <a:endParaRPr lang="en-IE" dirty="0"/>
          </a:p>
        </p:txBody>
      </p:sp>
    </p:spTree>
    <p:extLst>
      <p:ext uri="{BB962C8B-B14F-4D97-AF65-F5344CB8AC3E}">
        <p14:creationId xmlns:p14="http://schemas.microsoft.com/office/powerpoint/2010/main" val="1702520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609600" y="6248400"/>
            <a:ext cx="2844800" cy="457200"/>
          </a:xfrm>
          <a:prstGeom prst="rect">
            <a:avLst/>
          </a:prstGeom>
          <a:ln/>
        </p:spPr>
        <p:txBody>
          <a:bodyPr/>
          <a:lstStyle>
            <a:lvl1pPr>
              <a:defRPr/>
            </a:lvl1pPr>
          </a:lstStyle>
          <a:p>
            <a:fld id="{75A870A1-43EC-49D2-87D0-4F44BFB76AD3}" type="datetime1">
              <a:rPr lang="en-IE" smtClean="0"/>
              <a:t>18/10/2023</a:t>
            </a:fld>
            <a:endParaRPr lang="en-IE" dirty="0"/>
          </a:p>
        </p:txBody>
      </p:sp>
      <p:sp>
        <p:nvSpPr>
          <p:cNvPr id="5" name="Rectangle 9"/>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IE" dirty="0"/>
          </a:p>
        </p:txBody>
      </p:sp>
      <p:sp>
        <p:nvSpPr>
          <p:cNvPr id="6" name="Rectangle 10"/>
          <p:cNvSpPr>
            <a:spLocks noGrp="1" noChangeArrowheads="1"/>
          </p:cNvSpPr>
          <p:nvPr>
            <p:ph type="sldNum" sz="quarter" idx="12"/>
          </p:nvPr>
        </p:nvSpPr>
        <p:spPr>
          <a:ln/>
        </p:spPr>
        <p:txBody>
          <a:bodyPr/>
          <a:lstStyle>
            <a:lvl1pPr>
              <a:defRPr/>
            </a:lvl1pPr>
          </a:lstStyle>
          <a:p>
            <a:fld id="{8C5C4D82-98E1-4CB8-B979-27EBBC0BC031}" type="slidenum">
              <a:rPr lang="en-IE" smtClean="0"/>
              <a:t>‹#›</a:t>
            </a:fld>
            <a:endParaRPr lang="en-IE" dirty="0"/>
          </a:p>
        </p:txBody>
      </p:sp>
    </p:spTree>
    <p:extLst>
      <p:ext uri="{BB962C8B-B14F-4D97-AF65-F5344CB8AC3E}">
        <p14:creationId xmlns:p14="http://schemas.microsoft.com/office/powerpoint/2010/main" val="2971754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1884" y="301625"/>
            <a:ext cx="2436283" cy="56403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6684" y="301625"/>
            <a:ext cx="7112000" cy="56403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xfrm>
            <a:off x="609600" y="6248400"/>
            <a:ext cx="2844800" cy="457200"/>
          </a:xfrm>
          <a:prstGeom prst="rect">
            <a:avLst/>
          </a:prstGeom>
          <a:ln/>
        </p:spPr>
        <p:txBody>
          <a:bodyPr/>
          <a:lstStyle>
            <a:lvl1pPr>
              <a:defRPr/>
            </a:lvl1pPr>
          </a:lstStyle>
          <a:p>
            <a:fld id="{26E56476-08CB-47A8-B557-DDEBBC91F85C}" type="datetime1">
              <a:rPr lang="en-IE" smtClean="0"/>
              <a:t>18/10/2023</a:t>
            </a:fld>
            <a:endParaRPr lang="en-IE" dirty="0"/>
          </a:p>
        </p:txBody>
      </p:sp>
      <p:sp>
        <p:nvSpPr>
          <p:cNvPr id="5" name="Rectangle 9"/>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IE" dirty="0"/>
          </a:p>
        </p:txBody>
      </p:sp>
      <p:sp>
        <p:nvSpPr>
          <p:cNvPr id="6" name="Rectangle 10"/>
          <p:cNvSpPr>
            <a:spLocks noGrp="1" noChangeArrowheads="1"/>
          </p:cNvSpPr>
          <p:nvPr>
            <p:ph type="sldNum" sz="quarter" idx="12"/>
          </p:nvPr>
        </p:nvSpPr>
        <p:spPr>
          <a:ln/>
        </p:spPr>
        <p:txBody>
          <a:bodyPr/>
          <a:lstStyle>
            <a:lvl1pPr>
              <a:defRPr/>
            </a:lvl1pPr>
          </a:lstStyle>
          <a:p>
            <a:fld id="{8C5C4D82-98E1-4CB8-B979-27EBBC0BC031}" type="slidenum">
              <a:rPr lang="en-IE" smtClean="0"/>
              <a:t>‹#›</a:t>
            </a:fld>
            <a:endParaRPr lang="en-IE" dirty="0"/>
          </a:p>
        </p:txBody>
      </p:sp>
    </p:spTree>
    <p:extLst>
      <p:ext uri="{BB962C8B-B14F-4D97-AF65-F5344CB8AC3E}">
        <p14:creationId xmlns:p14="http://schemas.microsoft.com/office/powerpoint/2010/main" val="278703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sz="2399">
                <a:solidFill>
                  <a:schemeClr val="bg1"/>
                </a:solidFill>
              </a:defRPr>
            </a:lvl1pPr>
          </a:lstStyle>
          <a:p>
            <a:r>
              <a:rPr lang="en-US"/>
              <a:t>Click to edit Master title style</a:t>
            </a:r>
            <a:endParaRPr lang="en-GB" dirty="0"/>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lvl1pPr>
              <a:defRPr/>
            </a:lvl1pPr>
          </a:lstStyle>
          <a:p>
            <a:fld id="{6255FE6F-4032-4458-95C3-220FA97AACB5}" type="datetime3">
              <a:rPr lang="en-IE" smtClean="0"/>
              <a:t>18 October 2023</a:t>
            </a:fld>
            <a:endParaRPr lang="en-IE"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43262"/>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27320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slide_no first level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1" y="1137919"/>
            <a:ext cx="10974284" cy="4954905"/>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fld id="{A2234D3C-896B-417B-8DF6-0B4A6559099B}" type="datetime3">
              <a:rPr lang="en-IE" smtClean="0"/>
              <a:t>18 October 2023</a:t>
            </a:fld>
            <a:endParaRPr lang="en-IN" dirty="0"/>
          </a:p>
        </p:txBody>
      </p:sp>
      <p:sp>
        <p:nvSpPr>
          <p:cNvPr id="5" name="Footer Placeholder 4">
            <a:extLst>
              <a:ext uri="{FF2B5EF4-FFF2-40B4-BE49-F238E27FC236}">
                <a16:creationId xmlns:a16="http://schemas.microsoft.com/office/drawing/2014/main" id="{DAD0F565-A080-4523-A04C-6DEE2789C33A}"/>
              </a:ext>
            </a:extLst>
          </p:cNvPr>
          <p:cNvSpPr>
            <a:spLocks noGrp="1"/>
          </p:cNvSpPr>
          <p:nvPr>
            <p:ph type="ftr" sz="quarter" idx="11"/>
          </p:nvPr>
        </p:nvSpPr>
        <p:spPr/>
        <p:txBody>
          <a:bodyPr/>
          <a:lstStyle/>
          <a:p>
            <a:r>
              <a:rPr lang="en-IN"/>
              <a:t>Presentation title</a:t>
            </a:r>
            <a:endParaRPr lang="en-IN" dirty="0"/>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
        <p:nvSpPr>
          <p:cNvPr id="8"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44326"/>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Tree>
    <p:extLst>
      <p:ext uri="{BB962C8B-B14F-4D97-AF65-F5344CB8AC3E}">
        <p14:creationId xmlns:p14="http://schemas.microsoft.com/office/powerpoint/2010/main" val="1279923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601" y="1137920"/>
            <a:ext cx="10972800" cy="4954905"/>
          </a:xfrm>
        </p:spPr>
        <p:txBody>
          <a:bodyPr/>
          <a:lstStyle>
            <a:lvl1pPr marL="0" indent="0">
              <a:spcBef>
                <a:spcPts val="480"/>
              </a:spcBef>
              <a:buNone/>
              <a:defRPr>
                <a:solidFill>
                  <a:schemeClr val="bg1"/>
                </a:solidFill>
              </a:defRPr>
            </a:lvl1pPr>
            <a:lvl2pPr marL="0" indent="0">
              <a:spcBef>
                <a:spcPts val="480"/>
              </a:spcBef>
              <a:buNone/>
              <a:defRPr sz="1799">
                <a:solidFill>
                  <a:schemeClr val="bg1"/>
                </a:solidFill>
              </a:defRPr>
            </a:lvl2pPr>
            <a:lvl3pPr marL="0" indent="0">
              <a:spcBef>
                <a:spcPts val="480"/>
              </a:spcBef>
              <a:buNone/>
              <a:defRPr sz="1599">
                <a:solidFill>
                  <a:schemeClr val="bg1"/>
                </a:solidFill>
              </a:defRPr>
            </a:lvl3pPr>
            <a:lvl4pPr marL="0" indent="0">
              <a:spcBef>
                <a:spcPts val="480"/>
              </a:spcBef>
              <a:buNone/>
              <a:defRPr sz="1399">
                <a:solidFill>
                  <a:schemeClr val="bg1"/>
                </a:solidFill>
              </a:defRPr>
            </a:lvl4pPr>
            <a:lvl5pPr marL="0" indent="0">
              <a:spcBef>
                <a:spcPts val="48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601" y="943262"/>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AC8A9485-5B11-4720-B830-AF257CEC32CE}" type="datetime3">
              <a:rPr lang="en-IE" smtClean="0"/>
              <a:t>18 October 2023</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02475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s_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601" y="1137918"/>
            <a:ext cx="5384800" cy="4954907"/>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7601" y="1137919"/>
            <a:ext cx="5384800" cy="4954906"/>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601" y="943262"/>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CAAD0EC8-E320-4B74-8DF4-F96F75C05235}" type="datetime3">
              <a:rPr lang="en-IE" smtClean="0"/>
              <a:t>18 October 2023</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855373522"/>
      </p:ext>
    </p:extLst>
  </p:cSld>
  <p:clrMapOvr>
    <a:masterClrMapping/>
  </p:clrMapOvr>
  <p:extLst>
    <p:ext uri="{DCECCB84-F9BA-43D5-87BE-67443E8EF086}">
      <p15:sldGuideLst xmlns:p15="http://schemas.microsoft.com/office/powerpoint/2012/main">
        <p15:guide id="1" pos="3797">
          <p15:clr>
            <a:srgbClr val="FBAE40"/>
          </p15:clr>
        </p15:guide>
        <p15:guide id="2" pos="388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329" y="1869440"/>
            <a:ext cx="5390400" cy="422338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6405" y="1869440"/>
            <a:ext cx="5390400" cy="422338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601" y="1137920"/>
            <a:ext cx="5390400"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6196405" y="1137920"/>
            <a:ext cx="5390400"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609601" y="294200"/>
            <a:ext cx="10972800"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601" y="943262"/>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97600E33-F37A-46A1-B8E5-108EBBD3C1D5}" type="datetime3">
              <a:rPr lang="en-IE" smtClean="0"/>
              <a:t>18 October 2023</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153971940"/>
      </p:ext>
    </p:extLst>
  </p:cSld>
  <p:clrMapOvr>
    <a:masterClrMapping/>
  </p:clrMapOvr>
  <p:extLst>
    <p:ext uri="{DCECCB84-F9BA-43D5-87BE-67443E8EF086}">
      <p15:sldGuideLst xmlns:p15="http://schemas.microsoft.com/office/powerpoint/2012/main">
        <p15:guide id="1" pos="3797">
          <p15:clr>
            <a:srgbClr val="FBAE40"/>
          </p15:clr>
        </p15:guide>
        <p15:guide id="2" pos="388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xed layout_Agenda">
    <p:spTree>
      <p:nvGrpSpPr>
        <p:cNvPr id="1" name=""/>
        <p:cNvGrpSpPr/>
        <p:nvPr/>
      </p:nvGrpSpPr>
      <p:grpSpPr>
        <a:xfrm>
          <a:off x="0" y="0"/>
          <a:ext cx="0" cy="0"/>
          <a:chOff x="0" y="0"/>
          <a:chExt cx="0" cy="0"/>
        </a:xfrm>
      </p:grpSpPr>
      <p:sp>
        <p:nvSpPr>
          <p:cNvPr id="2" name="Title 1"/>
          <p:cNvSpPr>
            <a:spLocks noGrp="1"/>
          </p:cNvSpPr>
          <p:nvPr>
            <p:ph type="title"/>
          </p:nvPr>
        </p:nvSpPr>
        <p:spPr>
          <a:xfrm>
            <a:off x="609601" y="294200"/>
            <a:ext cx="10972800" cy="590400"/>
          </a:xfrm>
        </p:spPr>
        <p:txBody>
          <a:bodyPr/>
          <a:lstStyle>
            <a:lvl1pPr>
              <a:defRPr>
                <a:solidFill>
                  <a:schemeClr val="bg1"/>
                </a:solidFill>
              </a:defRPr>
            </a:lvl1pPr>
          </a:lstStyle>
          <a:p>
            <a:r>
              <a:rPr lang="en-US"/>
              <a:t>Click to edit Master title style</a:t>
            </a:r>
            <a:endParaRPr lang="en-GB"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29748" y="3756241"/>
            <a:ext cx="3087667" cy="180000"/>
          </a:xfrm>
        </p:spPr>
        <p:txBody>
          <a:bodyPr/>
          <a:lstStyle>
            <a:lvl1pPr marL="0" indent="0">
              <a:buNone/>
              <a:defRPr sz="1199">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29748" y="3998884"/>
            <a:ext cx="3087667" cy="180000"/>
          </a:xfrm>
        </p:spPr>
        <p:txBody>
          <a:bodyPr/>
          <a:lstStyle>
            <a:lvl1pPr marL="0" indent="0">
              <a:buNone/>
              <a:defRPr sz="1199">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19820" y="3578084"/>
            <a:ext cx="778554" cy="778959"/>
          </a:xfrm>
          <a:prstGeom prst="ellipse">
            <a:avLst/>
          </a:prstGeom>
        </p:spPr>
        <p:txBody>
          <a:bodyPr anchor="ctr"/>
          <a:lstStyle>
            <a:lvl1pPr marL="0" indent="0" algn="ctr">
              <a:buNone/>
              <a:defRPr sz="900">
                <a:solidFill>
                  <a:schemeClr val="bg1"/>
                </a:solidFill>
              </a:defRPr>
            </a:lvl1pPr>
          </a:lstStyle>
          <a:p>
            <a:r>
              <a:rPr lang="en-US"/>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19821" y="1137921"/>
            <a:ext cx="5462580"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19821" y="1635009"/>
            <a:ext cx="5462580" cy="1611554"/>
          </a:xfrm>
        </p:spPr>
        <p:txBody>
          <a:bodyPr/>
          <a:lstStyle>
            <a:lvl1pPr marL="0" indent="0">
              <a:buNone/>
              <a:defRPr sz="1599"/>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601" y="943262"/>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A495263B-D739-4AFD-B548-C1DDB29D4FBE}" type="datetime3">
              <a:rPr lang="en-IE" smtClean="0"/>
              <a:t>18 October 2023</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dirty="0"/>
          </a:p>
        </p:txBody>
      </p:sp>
      <p:sp>
        <p:nvSpPr>
          <p:cNvPr id="8" name="Content Placeholder 7"/>
          <p:cNvSpPr>
            <a:spLocks noGrp="1"/>
          </p:cNvSpPr>
          <p:nvPr>
            <p:ph sz="quarter" idx="22"/>
          </p:nvPr>
        </p:nvSpPr>
        <p:spPr>
          <a:xfrm>
            <a:off x="609600" y="1137921"/>
            <a:ext cx="4954924" cy="4267457"/>
          </a:xfrm>
        </p:spPr>
        <p:txBody>
          <a:bodyPr/>
          <a:lstStyle/>
          <a:p>
            <a:pPr lvl="0"/>
            <a:r>
              <a:rPr lang="en-US"/>
              <a:t>Click to edit Master text styles</a:t>
            </a:r>
          </a:p>
        </p:txBody>
      </p:sp>
    </p:spTree>
    <p:extLst>
      <p:ext uri="{BB962C8B-B14F-4D97-AF65-F5344CB8AC3E}">
        <p14:creationId xmlns:p14="http://schemas.microsoft.com/office/powerpoint/2010/main" val="96251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94200"/>
            <a:ext cx="10972800" cy="590400"/>
          </a:xfrm>
        </p:spPr>
        <p:txBody>
          <a:bodyPr/>
          <a:lstStyle>
            <a:lvl1pPr>
              <a:defRPr sz="2399">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601" y="943262"/>
            <a:ext cx="1097428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8466335C-D43F-4D31-A552-04C8810C5588}" type="datetime3">
              <a:rPr lang="en-IE" smtClean="0"/>
              <a:t>18 October 2023</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74686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94200"/>
            <a:ext cx="10972800"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601" y="1137920"/>
            <a:ext cx="109728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1250" y="6356350"/>
            <a:ext cx="303055"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184" y="6471244"/>
            <a:ext cx="1190638"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fld id="{BD3A1419-21AA-4429-827B-E1BCB247DC22}" type="datetime3">
              <a:rPr lang="en-IE" smtClean="0"/>
              <a:t>18 October 2023</a:t>
            </a:fld>
            <a:endParaRPr lang="en-US"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7502" y="6471244"/>
            <a:ext cx="5757002" cy="180000"/>
          </a:xfrm>
          <a:prstGeom prst="rect">
            <a:avLst/>
          </a:prstGeom>
        </p:spPr>
        <p:txBody>
          <a:bodyPr vert="horz" lIns="0" tIns="0" rIns="0" bIns="0" rtlCol="0" anchor="ctr"/>
          <a:lstStyle>
            <a:lvl1pPr marL="0" algn="l" defTabSz="913943"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Presentation title</a:t>
            </a:r>
            <a:endParaRPr lang="en-US" dirty="0"/>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6900" y="6471244"/>
            <a:ext cx="662721" cy="180000"/>
          </a:xfrm>
          <a:prstGeom prst="rect">
            <a:avLst/>
          </a:prstGeom>
        </p:spPr>
        <p:txBody>
          <a:bodyPr vert="horz" lIns="0" tIns="0" rIns="0" bIns="0" rtlCol="0" anchor="ctr"/>
          <a:lstStyle>
            <a:lvl1pPr marL="0" algn="l" defTabSz="913943"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4326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913943" rtl="0" eaLnBrk="1" latinLnBrk="0" hangingPunct="1">
        <a:lnSpc>
          <a:spcPct val="85000"/>
        </a:lnSpc>
        <a:spcBef>
          <a:spcPct val="0"/>
        </a:spcBef>
        <a:buNone/>
        <a:defRPr sz="2399" b="0" kern="1200">
          <a:solidFill>
            <a:schemeClr val="bg1"/>
          </a:solidFill>
          <a:latin typeface="EYInterstate Light" panose="02000506000000020004" pitchFamily="2" charset="0"/>
          <a:ea typeface="+mj-ea"/>
          <a:cs typeface="Arial" pitchFamily="34" charset="0"/>
        </a:defRPr>
      </a:lvl1pPr>
    </p:titleStyle>
    <p:bodyStyle>
      <a:lvl1pPr marL="356438" indent="-356438" algn="l" defTabSz="913943" rtl="0" eaLnBrk="1" latinLnBrk="0" hangingPunct="1">
        <a:spcBef>
          <a:spcPct val="20000"/>
        </a:spcBef>
        <a:buClr>
          <a:schemeClr val="tx2"/>
        </a:buClr>
        <a:buSzPct val="110000"/>
        <a:buFont typeface="EYInterstate Light" panose="0200050600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ct val="20000"/>
        </a:spcBef>
        <a:buClr>
          <a:schemeClr val="tx2"/>
        </a:buClr>
        <a:buSzPct val="110000"/>
        <a:buFont typeface="EYInterstate Light" panose="0200050600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ct val="20000"/>
        </a:spcBef>
        <a:buClr>
          <a:schemeClr val="tx2"/>
        </a:buClr>
        <a:buSzPct val="110000"/>
        <a:buFont typeface="EYInterstate Light" panose="0200050600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ct val="20000"/>
        </a:spcBef>
        <a:buClr>
          <a:schemeClr val="tx2"/>
        </a:buClr>
        <a:buSzPct val="110000"/>
        <a:buFont typeface="EYInterstate Light" panose="0200050600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ct val="20000"/>
        </a:spcBef>
        <a:buClr>
          <a:schemeClr val="tx2"/>
        </a:buClr>
        <a:buSzPct val="110000"/>
        <a:buFont typeface="EYInterstate Light" panose="0200050600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709">
          <p15:clr>
            <a:srgbClr val="F26B43"/>
          </p15:clr>
        </p15:guide>
        <p15:guide id="3" pos="372">
          <p15:clr>
            <a:srgbClr val="F26B43"/>
          </p15:clr>
        </p15:guide>
        <p15:guide id="4" pos="7312">
          <p15:clr>
            <a:srgbClr val="F26B43"/>
          </p15:clr>
        </p15:guide>
        <p15:guide id="5" orient="horz" pos="383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832992" y="0"/>
            <a:ext cx="3577855" cy="3810000"/>
            <a:chOff x="-2040" y="0"/>
            <a:chExt cx="2592" cy="2400"/>
          </a:xfrm>
        </p:grpSpPr>
        <p:sp>
          <p:nvSpPr>
            <p:cNvPr id="17411"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rgbClr val="DC8633"/>
            </a:solidFill>
            <a:ln w="9525">
              <a:noFill/>
              <a:miter lim="800000"/>
              <a:headEnd/>
              <a:tailEnd/>
            </a:ln>
          </p:spPr>
          <p:txBody>
            <a:bodyPr/>
            <a:lstStyle/>
            <a:p>
              <a:pPr fontAlgn="base">
                <a:spcBef>
                  <a:spcPct val="0"/>
                </a:spcBef>
                <a:spcAft>
                  <a:spcPct val="0"/>
                </a:spcAft>
                <a:defRPr/>
              </a:pPr>
              <a:endParaRPr lang="en-US" sz="2400" dirty="0">
                <a:solidFill>
                  <a:srgbClr val="000000"/>
                </a:solidFill>
                <a:latin typeface="Times New Roman" pitchFamily="18" charset="0"/>
                <a:cs typeface="Arial" charset="0"/>
              </a:endParaRPr>
            </a:p>
          </p:txBody>
        </p:sp>
        <p:sp>
          <p:nvSpPr>
            <p:cNvPr id="17412"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rgbClr val="A4343A"/>
            </a:solidFill>
            <a:ln w="9525">
              <a:noFill/>
              <a:miter lim="800000"/>
              <a:headEnd/>
              <a:tailEnd/>
            </a:ln>
          </p:spPr>
          <p:txBody>
            <a:bodyPr/>
            <a:lstStyle/>
            <a:p>
              <a:pPr fontAlgn="base">
                <a:spcBef>
                  <a:spcPct val="0"/>
                </a:spcBef>
                <a:spcAft>
                  <a:spcPct val="0"/>
                </a:spcAft>
                <a:defRPr/>
              </a:pPr>
              <a:endParaRPr lang="en-US" sz="1800" dirty="0">
                <a:solidFill>
                  <a:srgbClr val="000000"/>
                </a:solidFill>
                <a:latin typeface="Arial" charset="0"/>
                <a:cs typeface="Arial" charset="0"/>
              </a:endParaRPr>
            </a:p>
          </p:txBody>
        </p:sp>
      </p:grpSp>
      <p:sp>
        <p:nvSpPr>
          <p:cNvPr id="1027" name="Rectangle 6"/>
          <p:cNvSpPr>
            <a:spLocks noGrp="1" noChangeArrowheads="1"/>
          </p:cNvSpPr>
          <p:nvPr>
            <p:ph type="title"/>
          </p:nvPr>
        </p:nvSpPr>
        <p:spPr bwMode="auto">
          <a:xfrm>
            <a:off x="1270775" y="332656"/>
            <a:ext cx="10297833" cy="86749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This is the main content title- </a:t>
            </a:r>
            <a:r>
              <a:rPr lang="en-US" dirty="0" err="1"/>
              <a:t>arial</a:t>
            </a:r>
            <a:r>
              <a:rPr lang="en-US" dirty="0"/>
              <a:t> font, size 34</a:t>
            </a:r>
            <a:endParaRPr lang="en-GB" dirty="0"/>
          </a:p>
        </p:txBody>
      </p:sp>
      <p:sp>
        <p:nvSpPr>
          <p:cNvPr id="1028" name="Rectangle 7"/>
          <p:cNvSpPr>
            <a:spLocks noGrp="1" noChangeArrowheads="1"/>
          </p:cNvSpPr>
          <p:nvPr>
            <p:ph type="body" idx="1"/>
          </p:nvPr>
        </p:nvSpPr>
        <p:spPr bwMode="auto">
          <a:xfrm>
            <a:off x="1270293" y="1827213"/>
            <a:ext cx="1029831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Arial font, size 28</a:t>
            </a:r>
          </a:p>
          <a:p>
            <a:pPr lvl="1"/>
            <a:r>
              <a:rPr lang="en-US" dirty="0"/>
              <a:t>Arial font, size 26</a:t>
            </a:r>
          </a:p>
        </p:txBody>
      </p:sp>
      <p:sp>
        <p:nvSpPr>
          <p:cNvPr id="17418" name="Rectangle 10"/>
          <p:cNvSpPr>
            <a:spLocks noGrp="1" noChangeArrowheads="1"/>
          </p:cNvSpPr>
          <p:nvPr>
            <p:ph type="sldNum" sz="quarter" idx="4"/>
          </p:nvPr>
        </p:nvSpPr>
        <p:spPr bwMode="auto">
          <a:xfrm>
            <a:off x="8723808" y="6255196"/>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Verdana" pitchFamily="34" charset="0"/>
                <a:cs typeface="+mn-cs"/>
              </a:defRPr>
            </a:lvl1pPr>
          </a:lstStyle>
          <a:p>
            <a:fld id="{8C5C4D82-98E1-4CB8-B979-27EBBC0BC031}" type="slidenum">
              <a:rPr lang="en-IE" smtClean="0"/>
              <a:t>‹#›</a:t>
            </a:fld>
            <a:endParaRPr lang="en-IE" dirty="0"/>
          </a:p>
        </p:txBody>
      </p:sp>
      <p:pic>
        <p:nvPicPr>
          <p:cNvPr id="13" name="Picture 12" descr="C:\Users\sess\Downloads\NCSE logo_High Resolution.jpg"/>
          <p:cNvPicPr/>
          <p:nvPr/>
        </p:nvPicPr>
        <p:blipFill rotWithShape="1">
          <a:blip r:embed="rId13" cstate="print">
            <a:extLst>
              <a:ext uri="{28A0092B-C50C-407E-A947-70E740481C1C}">
                <a14:useLocalDpi xmlns:a14="http://schemas.microsoft.com/office/drawing/2010/main" val="0"/>
              </a:ext>
            </a:extLst>
          </a:blip>
          <a:srcRect b="31841"/>
          <a:stretch/>
        </p:blipFill>
        <p:spPr bwMode="auto">
          <a:xfrm>
            <a:off x="9279433" y="6237312"/>
            <a:ext cx="1733550" cy="492968"/>
          </a:xfrm>
          <a:prstGeom prst="rect">
            <a:avLst/>
          </a:prstGeom>
          <a:noFill/>
          <a:ln>
            <a:noFill/>
          </a:ln>
        </p:spPr>
      </p:pic>
    </p:spTree>
    <p:extLst>
      <p:ext uri="{BB962C8B-B14F-4D97-AF65-F5344CB8AC3E}">
        <p14:creationId xmlns:p14="http://schemas.microsoft.com/office/powerpoint/2010/main" val="1685762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rtl="0" eaLnBrk="1" fontAlgn="base" hangingPunct="1">
        <a:spcBef>
          <a:spcPct val="0"/>
        </a:spcBef>
        <a:spcAft>
          <a:spcPct val="0"/>
        </a:spcAft>
        <a:defRPr sz="28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
        <a:defRPr sz="1800" baseline="0">
          <a:solidFill>
            <a:schemeClr val="tx1"/>
          </a:solidFill>
          <a:latin typeface="+mn-lt"/>
          <a:ea typeface="+mn-ea"/>
          <a:cs typeface="+mn-cs"/>
        </a:defRPr>
      </a:lvl1pPr>
      <a:lvl2pPr marL="742950" indent="-285750" algn="l" rtl="0" eaLnBrk="1" fontAlgn="base" hangingPunct="1">
        <a:spcBef>
          <a:spcPct val="20000"/>
        </a:spcBef>
        <a:spcAft>
          <a:spcPct val="0"/>
        </a:spcAft>
        <a:buClr>
          <a:srgbClr val="A4343A"/>
        </a:buClr>
        <a:buSzPct val="70000"/>
        <a:buFont typeface="Wingdings" pitchFamily="2" charset="2"/>
        <a:buChar char="l"/>
        <a:defRPr sz="1800" baseline="0">
          <a:solidFill>
            <a:schemeClr val="tx1"/>
          </a:solidFill>
          <a:latin typeface="+mn-lt"/>
        </a:defRPr>
      </a:lvl2pPr>
      <a:lvl3pPr marL="1143000" indent="-228600" algn="l" rtl="0" eaLnBrk="1" fontAlgn="base" hangingPunct="1">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5.png"/><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5.pn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5.png"/></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5C4D82-98E1-4CB8-B979-27EBBC0BC031}" type="slidenum">
              <a:rPr lang="en-IE" smtClean="0"/>
              <a:t>1</a:t>
            </a:fld>
            <a:endParaRPr lang="en-IE" dirty="0"/>
          </a:p>
        </p:txBody>
      </p:sp>
      <p:pic>
        <p:nvPicPr>
          <p:cNvPr id="4" name="Content Placeholder 4"/>
          <p:cNvPicPr>
            <a:picLocks noChangeAspect="1"/>
          </p:cNvPicPr>
          <p:nvPr/>
        </p:nvPicPr>
        <p:blipFill>
          <a:blip r:embed="rId2"/>
          <a:stretch>
            <a:fillRect/>
          </a:stretch>
        </p:blipFill>
        <p:spPr>
          <a:xfrm>
            <a:off x="1064074" y="2573079"/>
            <a:ext cx="4134427" cy="2286040"/>
          </a:xfrm>
          <a:prstGeom prst="rect">
            <a:avLst/>
          </a:prstGeom>
        </p:spPr>
      </p:pic>
      <p:sp>
        <p:nvSpPr>
          <p:cNvPr id="6" name="TextBox 5"/>
          <p:cNvSpPr txBox="1"/>
          <p:nvPr/>
        </p:nvSpPr>
        <p:spPr>
          <a:xfrm>
            <a:off x="1164059" y="6483796"/>
            <a:ext cx="4933507" cy="307777"/>
          </a:xfrm>
          <a:prstGeom prst="rect">
            <a:avLst/>
          </a:prstGeom>
          <a:noFill/>
        </p:spPr>
        <p:txBody>
          <a:bodyPr wrap="square" rtlCol="0">
            <a:spAutoFit/>
          </a:bodyPr>
          <a:lstStyle/>
          <a:p>
            <a:r>
              <a:rPr lang="en-IE" sz="1400" i="1" dirty="0">
                <a:solidFill>
                  <a:srgbClr val="C00000"/>
                </a:solidFill>
              </a:rPr>
              <a:t>September 30</a:t>
            </a:r>
            <a:r>
              <a:rPr lang="en-IE" sz="1400" i="1" baseline="30000" dirty="0">
                <a:solidFill>
                  <a:srgbClr val="C00000"/>
                </a:solidFill>
              </a:rPr>
              <a:t>th</a:t>
            </a:r>
            <a:r>
              <a:rPr lang="en-IE" sz="1400" i="1" dirty="0">
                <a:solidFill>
                  <a:srgbClr val="C00000"/>
                </a:solidFill>
              </a:rPr>
              <a:t> 2023</a:t>
            </a:r>
          </a:p>
        </p:txBody>
      </p:sp>
      <p:pic>
        <p:nvPicPr>
          <p:cNvPr id="7" name="Picture 6"/>
          <p:cNvPicPr>
            <a:picLocks noChangeAspect="1"/>
          </p:cNvPicPr>
          <p:nvPr/>
        </p:nvPicPr>
        <p:blipFill>
          <a:blip r:embed="rId3"/>
          <a:stretch>
            <a:fillRect/>
          </a:stretch>
        </p:blipFill>
        <p:spPr>
          <a:xfrm>
            <a:off x="1020726" y="223283"/>
            <a:ext cx="4465674" cy="2147777"/>
          </a:xfrm>
          <a:prstGeom prst="rect">
            <a:avLst/>
          </a:prstGeom>
        </p:spPr>
      </p:pic>
      <p:pic>
        <p:nvPicPr>
          <p:cNvPr id="10" name="Picture 9"/>
          <p:cNvPicPr>
            <a:picLocks noChangeAspect="1"/>
          </p:cNvPicPr>
          <p:nvPr/>
        </p:nvPicPr>
        <p:blipFill>
          <a:blip r:embed="rId4"/>
          <a:stretch>
            <a:fillRect/>
          </a:stretch>
        </p:blipFill>
        <p:spPr>
          <a:xfrm>
            <a:off x="6783571" y="463924"/>
            <a:ext cx="4602845" cy="1811444"/>
          </a:xfrm>
          <a:prstGeom prst="rect">
            <a:avLst/>
          </a:prstGeom>
        </p:spPr>
      </p:pic>
      <p:pic>
        <p:nvPicPr>
          <p:cNvPr id="12" name="Picture 11"/>
          <p:cNvPicPr>
            <a:picLocks noChangeAspect="1"/>
          </p:cNvPicPr>
          <p:nvPr/>
        </p:nvPicPr>
        <p:blipFill>
          <a:blip r:embed="rId5"/>
          <a:stretch>
            <a:fillRect/>
          </a:stretch>
        </p:blipFill>
        <p:spPr>
          <a:xfrm>
            <a:off x="5897527" y="2658537"/>
            <a:ext cx="6294473" cy="655271"/>
          </a:xfrm>
          <a:prstGeom prst="rect">
            <a:avLst/>
          </a:prstGeom>
        </p:spPr>
      </p:pic>
    </p:spTree>
    <p:extLst>
      <p:ext uri="{BB962C8B-B14F-4D97-AF65-F5344CB8AC3E}">
        <p14:creationId xmlns:p14="http://schemas.microsoft.com/office/powerpoint/2010/main" val="435740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5C4D82-98E1-4CB8-B979-27EBBC0BC031}" type="slidenum">
              <a:rPr lang="en-IE" smtClean="0"/>
              <a:t>10</a:t>
            </a:fld>
            <a:endParaRPr lang="en-IE" dirty="0"/>
          </a:p>
        </p:txBody>
      </p:sp>
      <p:pic>
        <p:nvPicPr>
          <p:cNvPr id="1026" name="Content Placeholder 3"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091" y="414708"/>
            <a:ext cx="11074400" cy="584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763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a:t>Who is the Behaviour Framework for?</a:t>
            </a:r>
          </a:p>
        </p:txBody>
      </p:sp>
      <p:sp>
        <p:nvSpPr>
          <p:cNvPr id="3" name="Content Placeholder 2"/>
          <p:cNvSpPr>
            <a:spLocks noGrp="1"/>
          </p:cNvSpPr>
          <p:nvPr>
            <p:ph idx="1"/>
          </p:nvPr>
        </p:nvSpPr>
        <p:spPr>
          <a:xfrm>
            <a:off x="1270293" y="1200150"/>
            <a:ext cx="10298315" cy="4998631"/>
          </a:xfrm>
        </p:spPr>
        <p:txBody>
          <a:bodyPr/>
          <a:lstStyle/>
          <a:p>
            <a:endParaRPr lang="en-IE" sz="2800" dirty="0"/>
          </a:p>
          <a:p>
            <a:r>
              <a:rPr lang="en-IE" sz="2800" dirty="0"/>
              <a:t>Primary, Post-Primary and Special Schools</a:t>
            </a:r>
          </a:p>
          <a:p>
            <a:r>
              <a:rPr lang="en-IE" sz="2800" dirty="0"/>
              <a:t>Leadership teams identifying staff capacity needs</a:t>
            </a:r>
          </a:p>
          <a:p>
            <a:r>
              <a:rPr lang="en-IE" sz="2800" dirty="0"/>
              <a:t>Class Teachers and SET Teachers supporting a student </a:t>
            </a:r>
          </a:p>
          <a:p>
            <a:pPr marL="0" indent="0">
              <a:buNone/>
            </a:pPr>
            <a:endParaRPr lang="en-IE" dirty="0"/>
          </a:p>
          <a:p>
            <a:pPr marL="0" indent="0">
              <a:buNone/>
            </a:pPr>
            <a:r>
              <a:rPr lang="en-IE" sz="3400" dirty="0">
                <a:solidFill>
                  <a:schemeClr val="tx2"/>
                </a:solidFill>
              </a:rPr>
              <a:t>Who is working on it?</a:t>
            </a:r>
          </a:p>
          <a:p>
            <a:pPr marL="0" indent="0">
              <a:buNone/>
            </a:pPr>
            <a:r>
              <a:rPr lang="en-IE" sz="3200" dirty="0"/>
              <a:t>Staff from Behaviour, Autism and Curriculum teams as well as a speech and language therapist and occupational therapist.</a:t>
            </a:r>
          </a:p>
          <a:p>
            <a:pPr marL="0" indent="0">
              <a:buNone/>
            </a:pPr>
            <a:endParaRPr lang="en-IE" sz="3400" dirty="0">
              <a:solidFill>
                <a:schemeClr val="tx2"/>
              </a:solidFill>
            </a:endParaRPr>
          </a:p>
          <a:p>
            <a:pPr marL="0" indent="0">
              <a:buNone/>
            </a:pPr>
            <a:endParaRPr lang="en-IE" dirty="0"/>
          </a:p>
          <a:p>
            <a:pPr marL="0" indent="0">
              <a:buNone/>
            </a:pPr>
            <a:endParaRPr lang="en-IE" dirty="0"/>
          </a:p>
          <a:p>
            <a:pPr marL="0" indent="0">
              <a:buNone/>
            </a:pPr>
            <a:endParaRPr lang="en-IE" sz="3400" dirty="0"/>
          </a:p>
        </p:txBody>
      </p:sp>
      <p:pic>
        <p:nvPicPr>
          <p:cNvPr id="5" name="Picture 4"/>
          <p:cNvPicPr>
            <a:picLocks noChangeAspect="1"/>
          </p:cNvPicPr>
          <p:nvPr/>
        </p:nvPicPr>
        <p:blipFill>
          <a:blip r:embed="rId2"/>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1298887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a:t>So far, consultation has included:</a:t>
            </a:r>
          </a:p>
        </p:txBody>
      </p:sp>
      <p:sp>
        <p:nvSpPr>
          <p:cNvPr id="3" name="Content Placeholder 2"/>
          <p:cNvSpPr>
            <a:spLocks noGrp="1"/>
          </p:cNvSpPr>
          <p:nvPr>
            <p:ph idx="1"/>
          </p:nvPr>
        </p:nvSpPr>
        <p:spPr/>
        <p:txBody>
          <a:bodyPr/>
          <a:lstStyle/>
          <a:p>
            <a:r>
              <a:rPr lang="en-IE" sz="3200" dirty="0"/>
              <a:t>NAMBSE</a:t>
            </a:r>
          </a:p>
          <a:p>
            <a:r>
              <a:rPr lang="en-IE" sz="3200" dirty="0"/>
              <a:t>Inclusion Ireland</a:t>
            </a:r>
          </a:p>
          <a:p>
            <a:r>
              <a:rPr lang="en-IE" sz="3200" dirty="0"/>
              <a:t>TESS</a:t>
            </a:r>
          </a:p>
          <a:p>
            <a:r>
              <a:rPr lang="en-IE" sz="3200" dirty="0" err="1"/>
              <a:t>AsIAm</a:t>
            </a:r>
            <a:endParaRPr lang="en-IE" sz="3200" dirty="0"/>
          </a:p>
          <a:p>
            <a:r>
              <a:rPr lang="en-IE" sz="3200" dirty="0"/>
              <a:t>School Leaders and Teachers</a:t>
            </a:r>
          </a:p>
          <a:p>
            <a:endParaRPr lang="en-IE" sz="3200" dirty="0"/>
          </a:p>
          <a:p>
            <a:pPr marL="0" indent="0">
              <a:buNone/>
            </a:pPr>
            <a:r>
              <a:rPr lang="en-IE" sz="3200" dirty="0"/>
              <a:t>With more to come!</a:t>
            </a:r>
          </a:p>
        </p:txBody>
      </p:sp>
      <p:pic>
        <p:nvPicPr>
          <p:cNvPr id="5" name="Picture 4"/>
          <p:cNvPicPr>
            <a:picLocks noChangeAspect="1"/>
          </p:cNvPicPr>
          <p:nvPr/>
        </p:nvPicPr>
        <p:blipFill>
          <a:blip r:embed="rId2"/>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20369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a:t>Principles Underpinning every step</a:t>
            </a:r>
          </a:p>
        </p:txBody>
      </p:sp>
      <p:sp>
        <p:nvSpPr>
          <p:cNvPr id="3" name="Content Placeholder 2"/>
          <p:cNvSpPr>
            <a:spLocks noGrp="1"/>
          </p:cNvSpPr>
          <p:nvPr>
            <p:ph idx="1"/>
          </p:nvPr>
        </p:nvSpPr>
        <p:spPr>
          <a:xfrm>
            <a:off x="1270293" y="1275907"/>
            <a:ext cx="10298315" cy="4666106"/>
          </a:xfrm>
        </p:spPr>
        <p:txBody>
          <a:bodyPr/>
          <a:lstStyle/>
          <a:p>
            <a:r>
              <a:rPr lang="en-IE" sz="3200" dirty="0"/>
              <a:t>Rights Based</a:t>
            </a:r>
          </a:p>
          <a:p>
            <a:r>
              <a:rPr lang="en-IE" sz="3200" dirty="0"/>
              <a:t>Student Voice</a:t>
            </a:r>
          </a:p>
          <a:p>
            <a:r>
              <a:rPr lang="en-IE" sz="3200" dirty="0"/>
              <a:t>Inclusive</a:t>
            </a:r>
          </a:p>
          <a:p>
            <a:r>
              <a:rPr lang="en-IE" sz="3200" dirty="0"/>
              <a:t>Regulation</a:t>
            </a:r>
          </a:p>
          <a:p>
            <a:r>
              <a:rPr lang="en-IE" sz="3200" dirty="0"/>
              <a:t>Neuro-affirmative</a:t>
            </a:r>
          </a:p>
          <a:p>
            <a:r>
              <a:rPr lang="en-IE" sz="3200" dirty="0"/>
              <a:t>Strengths based – solution focussed</a:t>
            </a:r>
          </a:p>
          <a:p>
            <a:r>
              <a:rPr lang="en-IE" sz="3200" dirty="0"/>
              <a:t>Universal design</a:t>
            </a:r>
          </a:p>
          <a:p>
            <a:r>
              <a:rPr lang="en-IE" sz="3200" dirty="0"/>
              <a:t>Unconditional Positive Regard</a:t>
            </a:r>
          </a:p>
          <a:p>
            <a:pPr marL="0" indent="0">
              <a:buNone/>
            </a:pPr>
            <a:endParaRPr lang="en-IE" dirty="0"/>
          </a:p>
        </p:txBody>
      </p:sp>
      <p:pic>
        <p:nvPicPr>
          <p:cNvPr id="5" name="Picture 4"/>
          <p:cNvPicPr>
            <a:picLocks noChangeAspect="1"/>
          </p:cNvPicPr>
          <p:nvPr/>
        </p:nvPicPr>
        <p:blipFill>
          <a:blip r:embed="rId2"/>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1929501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a:t>A Six Step Framework</a:t>
            </a:r>
          </a:p>
        </p:txBody>
      </p:sp>
      <p:sp>
        <p:nvSpPr>
          <p:cNvPr id="3" name="Content Placeholder 2"/>
          <p:cNvSpPr>
            <a:spLocks noGrp="1"/>
          </p:cNvSpPr>
          <p:nvPr>
            <p:ph idx="1"/>
          </p:nvPr>
        </p:nvSpPr>
        <p:spPr>
          <a:xfrm>
            <a:off x="1044001" y="1200150"/>
            <a:ext cx="9802647" cy="4628652"/>
          </a:xfrm>
        </p:spPr>
        <p:txBody>
          <a:bodyPr/>
          <a:lstStyle/>
          <a:p>
            <a:r>
              <a:rPr lang="en-IE" sz="2800" dirty="0"/>
              <a:t>Inclusive</a:t>
            </a:r>
          </a:p>
          <a:p>
            <a:r>
              <a:rPr lang="en-IE" sz="2800" dirty="0"/>
              <a:t>Holistic</a:t>
            </a:r>
          </a:p>
          <a:p>
            <a:r>
              <a:rPr lang="en-IE" sz="2800" dirty="0"/>
              <a:t>Practical - Toolkit</a:t>
            </a:r>
          </a:p>
          <a:p>
            <a:r>
              <a:rPr lang="en-IE" sz="2800" dirty="0"/>
              <a:t>Proactive</a:t>
            </a:r>
          </a:p>
          <a:p>
            <a:r>
              <a:rPr lang="en-IE" sz="2800" dirty="0"/>
              <a:t>Promotes universal approaches</a:t>
            </a:r>
          </a:p>
          <a:p>
            <a:r>
              <a:rPr lang="en-IE" sz="2800" dirty="0"/>
              <a:t>Resourced at every step</a:t>
            </a:r>
          </a:p>
          <a:p>
            <a:r>
              <a:rPr lang="en-IE" sz="2800" dirty="0"/>
              <a:t>Builds teacher confidence</a:t>
            </a:r>
          </a:p>
          <a:p>
            <a:r>
              <a:rPr lang="en-IE" sz="2800" dirty="0"/>
              <a:t>Links to the </a:t>
            </a:r>
            <a:r>
              <a:rPr lang="en-IE" sz="2800" dirty="0" err="1"/>
              <a:t>CoS</a:t>
            </a:r>
            <a:r>
              <a:rPr lang="en-IE" sz="2800" dirty="0"/>
              <a:t> and Support Plans</a:t>
            </a:r>
          </a:p>
          <a:p>
            <a:endParaRPr lang="en-IE" dirty="0"/>
          </a:p>
          <a:p>
            <a:endParaRPr lang="en-IE" dirty="0"/>
          </a:p>
          <a:p>
            <a:endParaRPr lang="en-IE" dirty="0"/>
          </a:p>
        </p:txBody>
      </p:sp>
      <p:graphicFrame>
        <p:nvGraphicFramePr>
          <p:cNvPr id="5" name="Diagram 4"/>
          <p:cNvGraphicFramePr/>
          <p:nvPr>
            <p:extLst>
              <p:ext uri="{D42A27DB-BD31-4B8C-83A1-F6EECF244321}">
                <p14:modId xmlns:p14="http://schemas.microsoft.com/office/powerpoint/2010/main" val="4283974244"/>
              </p:ext>
            </p:extLst>
          </p:nvPr>
        </p:nvGraphicFramePr>
        <p:xfrm>
          <a:off x="5475766" y="435935"/>
          <a:ext cx="6716233" cy="5315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1892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5C4D82-98E1-4CB8-B979-27EBBC0BC031}" type="slidenum">
              <a:rPr lang="en-IE" smtClean="0"/>
              <a:t>15</a:t>
            </a:fld>
            <a:endParaRPr lang="en-IE" dirty="0"/>
          </a:p>
        </p:txBody>
      </p:sp>
      <p:pic>
        <p:nvPicPr>
          <p:cNvPr id="3" name="Picture 2"/>
          <p:cNvPicPr>
            <a:picLocks noChangeAspect="1"/>
          </p:cNvPicPr>
          <p:nvPr/>
        </p:nvPicPr>
        <p:blipFill>
          <a:blip r:embed="rId2"/>
          <a:stretch>
            <a:fillRect/>
          </a:stretch>
        </p:blipFill>
        <p:spPr>
          <a:xfrm>
            <a:off x="776177" y="74428"/>
            <a:ext cx="11227981" cy="6180768"/>
          </a:xfrm>
          <a:prstGeom prst="rect">
            <a:avLst/>
          </a:prstGeom>
        </p:spPr>
      </p:pic>
    </p:spTree>
    <p:extLst>
      <p:ext uri="{BB962C8B-B14F-4D97-AF65-F5344CB8AC3E}">
        <p14:creationId xmlns:p14="http://schemas.microsoft.com/office/powerpoint/2010/main" val="221124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442" y="335560"/>
            <a:ext cx="10771167" cy="1140096"/>
          </a:xfrm>
        </p:spPr>
        <p:txBody>
          <a:bodyPr/>
          <a:lstStyle/>
          <a:p>
            <a:r>
              <a:rPr lang="en-IE" sz="4000" dirty="0">
                <a:solidFill>
                  <a:srgbClr val="C00000"/>
                </a:solidFill>
              </a:rPr>
              <a:t>SER – 2021 and 2022</a:t>
            </a:r>
          </a:p>
        </p:txBody>
      </p:sp>
      <p:pic>
        <p:nvPicPr>
          <p:cNvPr id="5" name="Content Placeholder 4"/>
          <p:cNvPicPr>
            <a:picLocks noGrp="1" noChangeAspect="1"/>
          </p:cNvPicPr>
          <p:nvPr>
            <p:ph idx="1"/>
          </p:nvPr>
        </p:nvPicPr>
        <p:blipFill>
          <a:blip r:embed="rId2"/>
          <a:stretch>
            <a:fillRect/>
          </a:stretch>
        </p:blipFill>
        <p:spPr>
          <a:xfrm>
            <a:off x="797442" y="1275907"/>
            <a:ext cx="11261672" cy="4944139"/>
          </a:xfrm>
          <a:prstGeom prst="rect">
            <a:avLst/>
          </a:prstGeom>
          <a:ln>
            <a:solidFill>
              <a:schemeClr val="tx2"/>
            </a:solidFill>
          </a:ln>
        </p:spPr>
      </p:pic>
      <p:pic>
        <p:nvPicPr>
          <p:cNvPr id="6" name="Picture 5"/>
          <p:cNvPicPr>
            <a:picLocks noChangeAspect="1"/>
          </p:cNvPicPr>
          <p:nvPr/>
        </p:nvPicPr>
        <p:blipFill>
          <a:blip r:embed="rId3"/>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461347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341" y="109510"/>
            <a:ext cx="10739268" cy="876072"/>
          </a:xfrm>
        </p:spPr>
        <p:txBody>
          <a:bodyPr/>
          <a:lstStyle/>
          <a:p>
            <a:r>
              <a:rPr lang="en-IE" sz="3200" dirty="0"/>
              <a:t>NCSE CONSULTATION - SER PROCESS</a:t>
            </a:r>
          </a:p>
        </p:txBody>
      </p:sp>
      <p:sp>
        <p:nvSpPr>
          <p:cNvPr id="4" name="Slide Number Placeholder 3"/>
          <p:cNvSpPr>
            <a:spLocks noGrp="1"/>
          </p:cNvSpPr>
          <p:nvPr>
            <p:ph type="sldNum" sz="quarter" idx="12"/>
          </p:nvPr>
        </p:nvSpPr>
        <p:spPr/>
        <p:txBody>
          <a:bodyPr/>
          <a:lstStyle/>
          <a:p>
            <a:fld id="{8C5C4D82-98E1-4CB8-B979-27EBBC0BC031}" type="slidenum">
              <a:rPr lang="en-IE" smtClean="0"/>
              <a:t>17</a:t>
            </a:fld>
            <a:endParaRPr lang="en-IE"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28339182"/>
              </p:ext>
            </p:extLst>
          </p:nvPr>
        </p:nvGraphicFramePr>
        <p:xfrm>
          <a:off x="1270000" y="1259353"/>
          <a:ext cx="10298113" cy="4682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827654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3600" b="1" dirty="0"/>
              <a:t>DEMING – TQM GURU</a:t>
            </a:r>
          </a:p>
        </p:txBody>
      </p:sp>
      <p:pic>
        <p:nvPicPr>
          <p:cNvPr id="5" name="Content Placeholder 4"/>
          <p:cNvPicPr>
            <a:picLocks noGrp="1" noChangeAspect="1"/>
          </p:cNvPicPr>
          <p:nvPr>
            <p:ph idx="1"/>
          </p:nvPr>
        </p:nvPicPr>
        <p:blipFill>
          <a:blip r:embed="rId2"/>
          <a:stretch>
            <a:fillRect/>
          </a:stretch>
        </p:blipFill>
        <p:spPr>
          <a:xfrm>
            <a:off x="1446028" y="1200150"/>
            <a:ext cx="9218428" cy="4594593"/>
          </a:xfrm>
          <a:prstGeom prst="rect">
            <a:avLst/>
          </a:prstGeom>
        </p:spPr>
      </p:pic>
      <p:sp>
        <p:nvSpPr>
          <p:cNvPr id="4" name="Slide Number Placeholder 3"/>
          <p:cNvSpPr>
            <a:spLocks noGrp="1"/>
          </p:cNvSpPr>
          <p:nvPr>
            <p:ph type="sldNum" sz="quarter" idx="12"/>
          </p:nvPr>
        </p:nvSpPr>
        <p:spPr/>
        <p:txBody>
          <a:bodyPr/>
          <a:lstStyle/>
          <a:p>
            <a:fld id="{8C5C4D82-98E1-4CB8-B979-27EBBC0BC031}" type="slidenum">
              <a:rPr lang="en-IE" smtClean="0"/>
              <a:t>18</a:t>
            </a:fld>
            <a:endParaRPr lang="en-IE" dirty="0"/>
          </a:p>
        </p:txBody>
      </p:sp>
      <p:pic>
        <p:nvPicPr>
          <p:cNvPr id="7" name="Picture 6"/>
          <p:cNvPicPr>
            <a:picLocks noChangeAspect="1"/>
          </p:cNvPicPr>
          <p:nvPr/>
        </p:nvPicPr>
        <p:blipFill>
          <a:blip r:embed="rId3"/>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2299684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70775" y="63305"/>
            <a:ext cx="10297833" cy="745587"/>
          </a:xfrm>
        </p:spPr>
        <p:txBody>
          <a:bodyPr/>
          <a:lstStyle/>
          <a:p>
            <a:pPr algn="ctr"/>
            <a:r>
              <a:rPr lang="en-IE" sz="4400" b="1" dirty="0"/>
              <a:t>TQM - SHINGO</a:t>
            </a:r>
          </a:p>
        </p:txBody>
      </p:sp>
      <p:sp>
        <p:nvSpPr>
          <p:cNvPr id="5" name="TextBox 4"/>
          <p:cNvSpPr txBox="1"/>
          <p:nvPr/>
        </p:nvSpPr>
        <p:spPr>
          <a:xfrm>
            <a:off x="1719291" y="936302"/>
            <a:ext cx="1642635" cy="498266"/>
          </a:xfrm>
          <a:prstGeom prst="rect">
            <a:avLst/>
          </a:prstGeom>
          <a:solidFill>
            <a:schemeClr val="bg1"/>
          </a:solidFill>
        </p:spPr>
        <p:txBody>
          <a:bodyPr wrap="square" rtlCol="0">
            <a:spAutoFit/>
          </a:bodyPr>
          <a:lstStyle/>
          <a:p>
            <a:endParaRPr lang="en-IE" dirty="0"/>
          </a:p>
        </p:txBody>
      </p:sp>
      <p:pic>
        <p:nvPicPr>
          <p:cNvPr id="4" name="Content Placeholder 3"/>
          <p:cNvPicPr>
            <a:picLocks noGrp="1" noChangeAspect="1"/>
          </p:cNvPicPr>
          <p:nvPr>
            <p:ph idx="1"/>
          </p:nvPr>
        </p:nvPicPr>
        <p:blipFill>
          <a:blip r:embed="rId2"/>
          <a:stretch>
            <a:fillRect/>
          </a:stretch>
        </p:blipFill>
        <p:spPr>
          <a:xfrm>
            <a:off x="967562" y="1298602"/>
            <a:ext cx="10345479" cy="4491011"/>
          </a:xfrm>
          <a:prstGeom prst="rect">
            <a:avLst/>
          </a:prstGeom>
        </p:spPr>
      </p:pic>
      <p:pic>
        <p:nvPicPr>
          <p:cNvPr id="8" name="Picture 7"/>
          <p:cNvPicPr>
            <a:picLocks noChangeAspect="1"/>
          </p:cNvPicPr>
          <p:nvPr/>
        </p:nvPicPr>
        <p:blipFill>
          <a:blip r:embed="rId3"/>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245678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142" y="364554"/>
            <a:ext cx="10297833" cy="867494"/>
          </a:xfrm>
        </p:spPr>
        <p:txBody>
          <a:bodyPr/>
          <a:lstStyle/>
          <a:p>
            <a:r>
              <a:rPr lang="en-IE" sz="4000" dirty="0"/>
              <a:t>Workshop Agenda</a:t>
            </a:r>
          </a:p>
        </p:txBody>
      </p:sp>
      <p:grpSp>
        <p:nvGrpSpPr>
          <p:cNvPr id="4" name="Group 3"/>
          <p:cNvGrpSpPr/>
          <p:nvPr/>
        </p:nvGrpSpPr>
        <p:grpSpPr>
          <a:xfrm>
            <a:off x="2014053" y="1278849"/>
            <a:ext cx="9765640" cy="5080000"/>
            <a:chOff x="1775979" y="1710638"/>
            <a:chExt cx="8935564" cy="4897025"/>
          </a:xfrm>
        </p:grpSpPr>
        <p:grpSp>
          <p:nvGrpSpPr>
            <p:cNvPr id="5" name="Group 4"/>
            <p:cNvGrpSpPr/>
            <p:nvPr/>
          </p:nvGrpSpPr>
          <p:grpSpPr>
            <a:xfrm>
              <a:off x="1775979" y="1710638"/>
              <a:ext cx="8935564" cy="1115970"/>
              <a:chOff x="1775979" y="1710638"/>
              <a:chExt cx="8935564" cy="1115970"/>
            </a:xfrm>
          </p:grpSpPr>
          <p:sp>
            <p:nvSpPr>
              <p:cNvPr id="21" name="Google Shape;1328;p45"/>
              <p:cNvSpPr/>
              <p:nvPr/>
            </p:nvSpPr>
            <p:spPr>
              <a:xfrm>
                <a:off x="1775979" y="1710638"/>
                <a:ext cx="8935564" cy="1115970"/>
              </a:xfrm>
              <a:custGeom>
                <a:avLst/>
                <a:gdLst/>
                <a:ahLst/>
                <a:cxnLst/>
                <a:rect l="l" t="t" r="r" b="b"/>
                <a:pathLst>
                  <a:path w="203884" h="28552" extrusionOk="0">
                    <a:moveTo>
                      <a:pt x="12526" y="1"/>
                    </a:moveTo>
                    <a:cubicBezTo>
                      <a:pt x="5644" y="1"/>
                      <a:pt x="1" y="5644"/>
                      <a:pt x="1" y="12526"/>
                    </a:cubicBezTo>
                    <a:lnTo>
                      <a:pt x="1" y="28552"/>
                    </a:lnTo>
                    <a:lnTo>
                      <a:pt x="203883" y="28552"/>
                    </a:lnTo>
                    <a:lnTo>
                      <a:pt x="203883" y="12526"/>
                    </a:lnTo>
                    <a:cubicBezTo>
                      <a:pt x="203883" y="5644"/>
                      <a:pt x="198240" y="1"/>
                      <a:pt x="191358" y="1"/>
                    </a:cubicBezTo>
                    <a:close/>
                  </a:path>
                </a:pathLst>
              </a:custGeom>
              <a:solidFill>
                <a:srgbClr val="EBEBEB"/>
              </a:solidFill>
              <a:ln>
                <a:noFill/>
              </a:ln>
            </p:spPr>
            <p:txBody>
              <a:bodyPr spcFirstLastPara="1" wrap="square" lIns="68569" tIns="68569" rIns="68569" bIns="68569" anchor="ctr" anchorCtr="0">
                <a:noAutofit/>
              </a:bodyPr>
              <a:lstStyle/>
              <a:p>
                <a:pPr marL="171450" indent="-171450" defTabSz="685800">
                  <a:buClr>
                    <a:srgbClr val="000000"/>
                  </a:buClr>
                  <a:buFont typeface="Wingdings" panose="05000000000000000000" pitchFamily="2" charset="2"/>
                  <a:buChar char="ü"/>
                  <a:defRPr/>
                </a:pPr>
                <a:endParaRPr sz="1050" kern="0" dirty="0">
                  <a:solidFill>
                    <a:srgbClr val="000000"/>
                  </a:solidFill>
                  <a:latin typeface="Arial"/>
                  <a:cs typeface="Arial"/>
                  <a:sym typeface="Arial"/>
                </a:endParaRPr>
              </a:p>
            </p:txBody>
          </p:sp>
          <p:sp>
            <p:nvSpPr>
              <p:cNvPr id="22" name="Google Shape;1329;p45"/>
              <p:cNvSpPr/>
              <p:nvPr/>
            </p:nvSpPr>
            <p:spPr>
              <a:xfrm>
                <a:off x="3119137" y="1710638"/>
                <a:ext cx="2059125" cy="111597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chemeClr val="accent6"/>
              </a:solidFill>
              <a:ln>
                <a:noFill/>
              </a:ln>
            </p:spPr>
            <p:txBody>
              <a:bodyPr spcFirstLastPara="1" wrap="square" lIns="68569" tIns="68569" rIns="137156" bIns="68569" anchor="ctr" anchorCtr="0">
                <a:noAutofit/>
              </a:bodyPr>
              <a:lstStyle/>
              <a:p>
                <a:pPr algn="ctr" defTabSz="685800">
                  <a:buClr>
                    <a:srgbClr val="000000"/>
                  </a:buClr>
                  <a:defRPr/>
                </a:pPr>
                <a:r>
                  <a:rPr lang="en" sz="2625" kern="0" dirty="0">
                    <a:solidFill>
                      <a:srgbClr val="FFFFFF"/>
                    </a:solidFill>
                    <a:latin typeface="Fira Sans Extra Condensed Medium"/>
                    <a:ea typeface="Fira Sans Extra Condensed Medium"/>
                    <a:cs typeface="Fira Sans Extra Condensed Medium"/>
                    <a:sym typeface="Fira Sans Extra Condensed Medium"/>
                  </a:rPr>
                  <a:t>NCSE</a:t>
                </a:r>
                <a:endParaRPr sz="2625" kern="0" dirty="0">
                  <a:solidFill>
                    <a:srgbClr val="FFFFFF"/>
                  </a:solidFill>
                  <a:latin typeface="Fira Sans Extra Condensed Medium"/>
                  <a:ea typeface="Fira Sans Extra Condensed Medium"/>
                  <a:cs typeface="Fira Sans Extra Condensed Medium"/>
                  <a:sym typeface="Fira Sans Extra Condensed Medium"/>
                </a:endParaRPr>
              </a:p>
            </p:txBody>
          </p:sp>
          <p:grpSp>
            <p:nvGrpSpPr>
              <p:cNvPr id="23" name="Google Shape;1333;p45"/>
              <p:cNvGrpSpPr/>
              <p:nvPr/>
            </p:nvGrpSpPr>
            <p:grpSpPr>
              <a:xfrm>
                <a:off x="2128948" y="1984488"/>
                <a:ext cx="637231" cy="568317"/>
                <a:chOff x="3599700" y="1954475"/>
                <a:chExt cx="296175" cy="295400"/>
              </a:xfrm>
              <a:solidFill>
                <a:srgbClr val="B92D00"/>
              </a:solidFill>
            </p:grpSpPr>
            <p:sp>
              <p:nvSpPr>
                <p:cNvPr id="25" name="Google Shape;1334;p45"/>
                <p:cNvSpPr/>
                <p:nvPr/>
              </p:nvSpPr>
              <p:spPr>
                <a:xfrm>
                  <a:off x="3599700" y="1954475"/>
                  <a:ext cx="296175" cy="295400"/>
                </a:xfrm>
                <a:custGeom>
                  <a:avLst/>
                  <a:gdLst/>
                  <a:ahLst/>
                  <a:cxnLst/>
                  <a:rect l="l" t="t" r="r" b="b"/>
                  <a:pathLst>
                    <a:path w="11847" h="11816" extrusionOk="0">
                      <a:moveTo>
                        <a:pt x="3151" y="694"/>
                      </a:moveTo>
                      <a:cubicBezTo>
                        <a:pt x="3718" y="694"/>
                        <a:pt x="4159" y="1166"/>
                        <a:pt x="4159" y="1734"/>
                      </a:cubicBezTo>
                      <a:cubicBezTo>
                        <a:pt x="4159" y="2301"/>
                        <a:pt x="3686" y="2742"/>
                        <a:pt x="3151" y="2742"/>
                      </a:cubicBezTo>
                      <a:cubicBezTo>
                        <a:pt x="2584" y="2742"/>
                        <a:pt x="2111" y="2269"/>
                        <a:pt x="2111" y="1734"/>
                      </a:cubicBezTo>
                      <a:cubicBezTo>
                        <a:pt x="2080" y="1166"/>
                        <a:pt x="2552" y="694"/>
                        <a:pt x="3151" y="694"/>
                      </a:cubicBezTo>
                      <a:close/>
                      <a:moveTo>
                        <a:pt x="8727" y="694"/>
                      </a:moveTo>
                      <a:cubicBezTo>
                        <a:pt x="9326" y="694"/>
                        <a:pt x="9767" y="1166"/>
                        <a:pt x="9767" y="1734"/>
                      </a:cubicBezTo>
                      <a:cubicBezTo>
                        <a:pt x="9767" y="2301"/>
                        <a:pt x="9294" y="2742"/>
                        <a:pt x="8727" y="2742"/>
                      </a:cubicBezTo>
                      <a:cubicBezTo>
                        <a:pt x="8128" y="2742"/>
                        <a:pt x="7719" y="2269"/>
                        <a:pt x="7719" y="1734"/>
                      </a:cubicBezTo>
                      <a:cubicBezTo>
                        <a:pt x="7656" y="1166"/>
                        <a:pt x="8128" y="694"/>
                        <a:pt x="8727" y="694"/>
                      </a:cubicBezTo>
                      <a:close/>
                      <a:moveTo>
                        <a:pt x="5923" y="4852"/>
                      </a:moveTo>
                      <a:cubicBezTo>
                        <a:pt x="6522" y="4852"/>
                        <a:pt x="6994" y="5325"/>
                        <a:pt x="6994" y="5861"/>
                      </a:cubicBezTo>
                      <a:cubicBezTo>
                        <a:pt x="6994" y="6396"/>
                        <a:pt x="6522" y="6869"/>
                        <a:pt x="5923" y="6869"/>
                      </a:cubicBezTo>
                      <a:cubicBezTo>
                        <a:pt x="5356" y="6869"/>
                        <a:pt x="4883" y="6428"/>
                        <a:pt x="4883" y="5861"/>
                      </a:cubicBezTo>
                      <a:cubicBezTo>
                        <a:pt x="4883" y="5294"/>
                        <a:pt x="5356" y="4852"/>
                        <a:pt x="5923" y="4852"/>
                      </a:cubicBezTo>
                      <a:close/>
                      <a:moveTo>
                        <a:pt x="3151" y="3466"/>
                      </a:moveTo>
                      <a:cubicBezTo>
                        <a:pt x="3875" y="3466"/>
                        <a:pt x="4600" y="3813"/>
                        <a:pt x="5072" y="4380"/>
                      </a:cubicBezTo>
                      <a:cubicBezTo>
                        <a:pt x="4537" y="4695"/>
                        <a:pt x="4159" y="5231"/>
                        <a:pt x="4159" y="5861"/>
                      </a:cubicBezTo>
                      <a:cubicBezTo>
                        <a:pt x="4159" y="6239"/>
                        <a:pt x="4285" y="6617"/>
                        <a:pt x="4505" y="6900"/>
                      </a:cubicBezTo>
                      <a:lnTo>
                        <a:pt x="693" y="6900"/>
                      </a:lnTo>
                      <a:lnTo>
                        <a:pt x="693" y="5892"/>
                      </a:lnTo>
                      <a:cubicBezTo>
                        <a:pt x="693" y="4569"/>
                        <a:pt x="1796" y="3466"/>
                        <a:pt x="3151" y="3466"/>
                      </a:cubicBezTo>
                      <a:close/>
                      <a:moveTo>
                        <a:pt x="8696" y="3498"/>
                      </a:moveTo>
                      <a:cubicBezTo>
                        <a:pt x="10019" y="3498"/>
                        <a:pt x="11121" y="4600"/>
                        <a:pt x="11121" y="5955"/>
                      </a:cubicBezTo>
                      <a:lnTo>
                        <a:pt x="11121" y="6932"/>
                      </a:lnTo>
                      <a:lnTo>
                        <a:pt x="7309" y="6932"/>
                      </a:lnTo>
                      <a:cubicBezTo>
                        <a:pt x="7561" y="6617"/>
                        <a:pt x="7656" y="6270"/>
                        <a:pt x="7656" y="5892"/>
                      </a:cubicBezTo>
                      <a:cubicBezTo>
                        <a:pt x="7656" y="5262"/>
                        <a:pt x="7309" y="4726"/>
                        <a:pt x="6774" y="4411"/>
                      </a:cubicBezTo>
                      <a:cubicBezTo>
                        <a:pt x="7215" y="3813"/>
                        <a:pt x="7939" y="3498"/>
                        <a:pt x="8696" y="3498"/>
                      </a:cubicBezTo>
                      <a:close/>
                      <a:moveTo>
                        <a:pt x="5923" y="7625"/>
                      </a:moveTo>
                      <a:cubicBezTo>
                        <a:pt x="6207" y="7625"/>
                        <a:pt x="6490" y="7656"/>
                        <a:pt x="6711" y="7751"/>
                      </a:cubicBezTo>
                      <a:lnTo>
                        <a:pt x="5923" y="8791"/>
                      </a:lnTo>
                      <a:lnTo>
                        <a:pt x="5135" y="7751"/>
                      </a:lnTo>
                      <a:cubicBezTo>
                        <a:pt x="5388" y="7688"/>
                        <a:pt x="5671" y="7625"/>
                        <a:pt x="5923" y="7625"/>
                      </a:cubicBezTo>
                      <a:close/>
                      <a:moveTo>
                        <a:pt x="4505" y="8066"/>
                      </a:moveTo>
                      <a:lnTo>
                        <a:pt x="5577" y="9484"/>
                      </a:lnTo>
                      <a:lnTo>
                        <a:pt x="5577" y="11153"/>
                      </a:lnTo>
                      <a:lnTo>
                        <a:pt x="3497" y="11153"/>
                      </a:lnTo>
                      <a:lnTo>
                        <a:pt x="3497" y="10019"/>
                      </a:lnTo>
                      <a:cubicBezTo>
                        <a:pt x="3497" y="9200"/>
                        <a:pt x="3875" y="8507"/>
                        <a:pt x="4505" y="8066"/>
                      </a:cubicBezTo>
                      <a:close/>
                      <a:moveTo>
                        <a:pt x="7341" y="8066"/>
                      </a:moveTo>
                      <a:cubicBezTo>
                        <a:pt x="7939" y="8507"/>
                        <a:pt x="8381" y="9263"/>
                        <a:pt x="8381" y="10051"/>
                      </a:cubicBezTo>
                      <a:lnTo>
                        <a:pt x="8381" y="11153"/>
                      </a:lnTo>
                      <a:lnTo>
                        <a:pt x="6301" y="11153"/>
                      </a:lnTo>
                      <a:lnTo>
                        <a:pt x="6301" y="9484"/>
                      </a:lnTo>
                      <a:lnTo>
                        <a:pt x="7341" y="8066"/>
                      </a:lnTo>
                      <a:close/>
                      <a:moveTo>
                        <a:pt x="3088" y="1"/>
                      </a:moveTo>
                      <a:cubicBezTo>
                        <a:pt x="2143" y="1"/>
                        <a:pt x="1355" y="788"/>
                        <a:pt x="1355" y="1734"/>
                      </a:cubicBezTo>
                      <a:cubicBezTo>
                        <a:pt x="1355" y="2238"/>
                        <a:pt x="1575" y="2679"/>
                        <a:pt x="1922" y="2994"/>
                      </a:cubicBezTo>
                      <a:cubicBezTo>
                        <a:pt x="788" y="3466"/>
                        <a:pt x="0" y="4569"/>
                        <a:pt x="0" y="5861"/>
                      </a:cubicBezTo>
                      <a:lnTo>
                        <a:pt x="0" y="7247"/>
                      </a:lnTo>
                      <a:cubicBezTo>
                        <a:pt x="0" y="7436"/>
                        <a:pt x="158" y="7593"/>
                        <a:pt x="347" y="7593"/>
                      </a:cubicBezTo>
                      <a:lnTo>
                        <a:pt x="3938" y="7593"/>
                      </a:lnTo>
                      <a:cubicBezTo>
                        <a:pt x="3214" y="8192"/>
                        <a:pt x="2741" y="9043"/>
                        <a:pt x="2741" y="10019"/>
                      </a:cubicBezTo>
                      <a:lnTo>
                        <a:pt x="2741" y="11437"/>
                      </a:lnTo>
                      <a:cubicBezTo>
                        <a:pt x="2741" y="11658"/>
                        <a:pt x="2899" y="11815"/>
                        <a:pt x="3088" y="11815"/>
                      </a:cubicBezTo>
                      <a:lnTo>
                        <a:pt x="8696" y="11815"/>
                      </a:lnTo>
                      <a:cubicBezTo>
                        <a:pt x="8885" y="11815"/>
                        <a:pt x="9042" y="11658"/>
                        <a:pt x="9042" y="11437"/>
                      </a:cubicBezTo>
                      <a:lnTo>
                        <a:pt x="9042" y="10019"/>
                      </a:lnTo>
                      <a:cubicBezTo>
                        <a:pt x="9042" y="9043"/>
                        <a:pt x="8570" y="8192"/>
                        <a:pt x="7876" y="7593"/>
                      </a:cubicBezTo>
                      <a:lnTo>
                        <a:pt x="11436" y="7593"/>
                      </a:lnTo>
                      <a:cubicBezTo>
                        <a:pt x="11657" y="7593"/>
                        <a:pt x="11815" y="7436"/>
                        <a:pt x="11815" y="7247"/>
                      </a:cubicBezTo>
                      <a:lnTo>
                        <a:pt x="11815" y="5861"/>
                      </a:lnTo>
                      <a:cubicBezTo>
                        <a:pt x="11846" y="4600"/>
                        <a:pt x="11027" y="3466"/>
                        <a:pt x="9861" y="2994"/>
                      </a:cubicBezTo>
                      <a:cubicBezTo>
                        <a:pt x="10239" y="2679"/>
                        <a:pt x="10428" y="2206"/>
                        <a:pt x="10428" y="1734"/>
                      </a:cubicBezTo>
                      <a:cubicBezTo>
                        <a:pt x="10428" y="788"/>
                        <a:pt x="9641" y="1"/>
                        <a:pt x="8696" y="1"/>
                      </a:cubicBezTo>
                      <a:cubicBezTo>
                        <a:pt x="7750" y="1"/>
                        <a:pt x="6963" y="788"/>
                        <a:pt x="6963" y="1734"/>
                      </a:cubicBezTo>
                      <a:cubicBezTo>
                        <a:pt x="6963" y="2238"/>
                        <a:pt x="7152" y="2679"/>
                        <a:pt x="7498" y="2994"/>
                      </a:cubicBezTo>
                      <a:cubicBezTo>
                        <a:pt x="6931" y="3214"/>
                        <a:pt x="6396" y="3624"/>
                        <a:pt x="6049" y="4159"/>
                      </a:cubicBezTo>
                      <a:lnTo>
                        <a:pt x="5734" y="4159"/>
                      </a:lnTo>
                      <a:cubicBezTo>
                        <a:pt x="5388" y="3655"/>
                        <a:pt x="4883" y="3214"/>
                        <a:pt x="4285" y="2994"/>
                      </a:cubicBezTo>
                      <a:cubicBezTo>
                        <a:pt x="4631" y="2679"/>
                        <a:pt x="4820" y="2238"/>
                        <a:pt x="4820" y="1734"/>
                      </a:cubicBezTo>
                      <a:cubicBezTo>
                        <a:pt x="4820" y="788"/>
                        <a:pt x="4033" y="1"/>
                        <a:pt x="3088" y="1"/>
                      </a:cubicBezTo>
                      <a:close/>
                    </a:path>
                  </a:pathLst>
                </a:custGeom>
                <a:grpFill/>
                <a:ln>
                  <a:noFill/>
                </a:ln>
              </p:spPr>
              <p:txBody>
                <a:bodyPr spcFirstLastPara="1" wrap="square" lIns="68569" tIns="68569" rIns="68569" bIns="68569" anchor="ctr" anchorCtr="0">
                  <a:noAutofit/>
                </a:bodyPr>
                <a:lstStyle/>
                <a:p>
                  <a:pPr marL="171450" indent="-171450" defTabSz="685800">
                    <a:buClr>
                      <a:srgbClr val="000000"/>
                    </a:buClr>
                    <a:buFont typeface="Wingdings" panose="05000000000000000000" pitchFamily="2" charset="2"/>
                    <a:buChar char="ü"/>
                    <a:defRPr/>
                  </a:pPr>
                  <a:endParaRPr sz="1050" kern="0" dirty="0">
                    <a:solidFill>
                      <a:srgbClr val="000000"/>
                    </a:solidFill>
                    <a:latin typeface="Arial"/>
                    <a:cs typeface="Arial"/>
                    <a:sym typeface="Arial"/>
                  </a:endParaRPr>
                </a:p>
              </p:txBody>
            </p:sp>
            <p:sp>
              <p:nvSpPr>
                <p:cNvPr id="26" name="Google Shape;1335;p45"/>
                <p:cNvSpPr/>
                <p:nvPr/>
              </p:nvSpPr>
              <p:spPr>
                <a:xfrm>
                  <a:off x="3825750" y="2075775"/>
                  <a:ext cx="35450" cy="17350"/>
                </a:xfrm>
                <a:custGeom>
                  <a:avLst/>
                  <a:gdLst/>
                  <a:ahLst/>
                  <a:cxnLst/>
                  <a:rect l="l" t="t" r="r" b="b"/>
                  <a:pathLst>
                    <a:path w="1418" h="694" extrusionOk="0">
                      <a:moveTo>
                        <a:pt x="347" y="0"/>
                      </a:moveTo>
                      <a:cubicBezTo>
                        <a:pt x="158" y="0"/>
                        <a:pt x="0" y="158"/>
                        <a:pt x="0" y="347"/>
                      </a:cubicBezTo>
                      <a:cubicBezTo>
                        <a:pt x="0" y="536"/>
                        <a:pt x="158" y="694"/>
                        <a:pt x="347" y="694"/>
                      </a:cubicBezTo>
                      <a:lnTo>
                        <a:pt x="1071" y="694"/>
                      </a:lnTo>
                      <a:cubicBezTo>
                        <a:pt x="1260" y="694"/>
                        <a:pt x="1418" y="536"/>
                        <a:pt x="1418" y="347"/>
                      </a:cubicBezTo>
                      <a:cubicBezTo>
                        <a:pt x="1418" y="158"/>
                        <a:pt x="1260" y="0"/>
                        <a:pt x="1071" y="0"/>
                      </a:cubicBezTo>
                      <a:close/>
                    </a:path>
                  </a:pathLst>
                </a:custGeom>
                <a:grpFill/>
                <a:ln>
                  <a:noFill/>
                </a:ln>
              </p:spPr>
              <p:txBody>
                <a:bodyPr spcFirstLastPara="1" wrap="square" lIns="68569" tIns="68569" rIns="68569" bIns="68569" anchor="ctr" anchorCtr="0">
                  <a:noAutofit/>
                </a:bodyPr>
                <a:lstStyle/>
                <a:p>
                  <a:pPr marL="171450" indent="-171450" defTabSz="685800">
                    <a:buClr>
                      <a:srgbClr val="000000"/>
                    </a:buClr>
                    <a:buFont typeface="Wingdings" panose="05000000000000000000" pitchFamily="2" charset="2"/>
                    <a:buChar char="ü"/>
                    <a:defRPr/>
                  </a:pPr>
                  <a:endParaRPr sz="1050" kern="0" dirty="0">
                    <a:solidFill>
                      <a:srgbClr val="000000"/>
                    </a:solidFill>
                    <a:latin typeface="Arial"/>
                    <a:cs typeface="Arial"/>
                    <a:sym typeface="Arial"/>
                  </a:endParaRPr>
                </a:p>
              </p:txBody>
            </p:sp>
            <p:sp>
              <p:nvSpPr>
                <p:cNvPr id="27" name="Google Shape;1336;p45"/>
                <p:cNvSpPr/>
                <p:nvPr/>
              </p:nvSpPr>
              <p:spPr>
                <a:xfrm>
                  <a:off x="3633550" y="2075775"/>
                  <a:ext cx="35475" cy="17350"/>
                </a:xfrm>
                <a:custGeom>
                  <a:avLst/>
                  <a:gdLst/>
                  <a:ahLst/>
                  <a:cxnLst/>
                  <a:rect l="l" t="t" r="r" b="b"/>
                  <a:pathLst>
                    <a:path w="1419" h="694" extrusionOk="0">
                      <a:moveTo>
                        <a:pt x="379" y="0"/>
                      </a:moveTo>
                      <a:cubicBezTo>
                        <a:pt x="158" y="0"/>
                        <a:pt x="1" y="158"/>
                        <a:pt x="1" y="347"/>
                      </a:cubicBezTo>
                      <a:cubicBezTo>
                        <a:pt x="1" y="536"/>
                        <a:pt x="158" y="694"/>
                        <a:pt x="379" y="694"/>
                      </a:cubicBezTo>
                      <a:lnTo>
                        <a:pt x="1072" y="694"/>
                      </a:lnTo>
                      <a:cubicBezTo>
                        <a:pt x="1261" y="694"/>
                        <a:pt x="1419" y="536"/>
                        <a:pt x="1419" y="347"/>
                      </a:cubicBezTo>
                      <a:cubicBezTo>
                        <a:pt x="1419" y="158"/>
                        <a:pt x="1261" y="0"/>
                        <a:pt x="1072" y="0"/>
                      </a:cubicBezTo>
                      <a:close/>
                    </a:path>
                  </a:pathLst>
                </a:custGeom>
                <a:grpFill/>
                <a:ln>
                  <a:noFill/>
                </a:ln>
              </p:spPr>
              <p:txBody>
                <a:bodyPr spcFirstLastPara="1" wrap="square" lIns="68569" tIns="68569" rIns="68569" bIns="68569" anchor="ctr" anchorCtr="0">
                  <a:noAutofit/>
                </a:bodyPr>
                <a:lstStyle/>
                <a:p>
                  <a:pPr marL="171450" indent="-171450" defTabSz="685800">
                    <a:buClr>
                      <a:srgbClr val="000000"/>
                    </a:buClr>
                    <a:buFont typeface="Wingdings" panose="05000000000000000000" pitchFamily="2" charset="2"/>
                    <a:buChar char="ü"/>
                    <a:defRPr/>
                  </a:pPr>
                  <a:endParaRPr sz="1050" kern="0" dirty="0">
                    <a:solidFill>
                      <a:srgbClr val="000000"/>
                    </a:solidFill>
                    <a:latin typeface="Arial"/>
                    <a:cs typeface="Arial"/>
                    <a:sym typeface="Arial"/>
                  </a:endParaRPr>
                </a:p>
              </p:txBody>
            </p:sp>
          </p:grpSp>
          <p:sp>
            <p:nvSpPr>
              <p:cNvPr id="24" name="TextBox 23"/>
              <p:cNvSpPr txBox="1"/>
              <p:nvPr/>
            </p:nvSpPr>
            <p:spPr>
              <a:xfrm>
                <a:off x="5031925" y="2004564"/>
                <a:ext cx="5594018" cy="504374"/>
              </a:xfrm>
              <a:prstGeom prst="rect">
                <a:avLst/>
              </a:prstGeom>
              <a:noFill/>
            </p:spPr>
            <p:txBody>
              <a:bodyPr wrap="square" rtlCol="0">
                <a:spAutoFit/>
              </a:bodyPr>
              <a:lstStyle/>
              <a:p>
                <a:r>
                  <a:rPr lang="en-IE" sz="2800" dirty="0">
                    <a:latin typeface="+mj-lt"/>
                  </a:rPr>
                  <a:t>Context, Re-structure and Regions</a:t>
                </a:r>
              </a:p>
            </p:txBody>
          </p:sp>
        </p:grpSp>
        <p:grpSp>
          <p:nvGrpSpPr>
            <p:cNvPr id="6" name="Group 5"/>
            <p:cNvGrpSpPr/>
            <p:nvPr/>
          </p:nvGrpSpPr>
          <p:grpSpPr>
            <a:xfrm>
              <a:off x="1775979" y="2971304"/>
              <a:ext cx="8935564" cy="1115970"/>
              <a:chOff x="1775979" y="2971304"/>
              <a:chExt cx="8935564" cy="1115970"/>
            </a:xfrm>
          </p:grpSpPr>
          <p:sp>
            <p:nvSpPr>
              <p:cNvPr id="17" name="Google Shape;1316;p45"/>
              <p:cNvSpPr/>
              <p:nvPr/>
            </p:nvSpPr>
            <p:spPr>
              <a:xfrm>
                <a:off x="1775979" y="2971304"/>
                <a:ext cx="8935564" cy="1115970"/>
              </a:xfrm>
              <a:custGeom>
                <a:avLst/>
                <a:gdLst/>
                <a:ahLst/>
                <a:cxnLst/>
                <a:rect l="l" t="t" r="r" b="b"/>
                <a:pathLst>
                  <a:path w="203884" h="28552" extrusionOk="0">
                    <a:moveTo>
                      <a:pt x="1" y="1"/>
                    </a:moveTo>
                    <a:lnTo>
                      <a:pt x="1" y="28552"/>
                    </a:lnTo>
                    <a:lnTo>
                      <a:pt x="203883" y="28552"/>
                    </a:lnTo>
                    <a:lnTo>
                      <a:pt x="203883" y="1"/>
                    </a:lnTo>
                    <a:close/>
                  </a:path>
                </a:pathLst>
              </a:custGeom>
              <a:solidFill>
                <a:srgbClr val="EBEBEB"/>
              </a:solidFill>
              <a:ln>
                <a:noFill/>
              </a:ln>
            </p:spPr>
            <p:txBody>
              <a:bodyPr spcFirstLastPara="1" wrap="square" lIns="68569" tIns="68569" rIns="68569" bIns="68569" anchor="ctr" anchorCtr="0">
                <a:noAutofit/>
              </a:bodyPr>
              <a:lstStyle/>
              <a:p>
                <a:pPr defTabSz="685800">
                  <a:buClr>
                    <a:srgbClr val="000000"/>
                  </a:buClr>
                  <a:defRPr/>
                </a:pPr>
                <a:endParaRPr sz="1050" kern="0" dirty="0">
                  <a:solidFill>
                    <a:srgbClr val="000000"/>
                  </a:solidFill>
                  <a:latin typeface="Arial"/>
                  <a:cs typeface="Arial"/>
                  <a:sym typeface="Arial"/>
                </a:endParaRPr>
              </a:p>
            </p:txBody>
          </p:sp>
          <p:sp>
            <p:nvSpPr>
              <p:cNvPr id="18" name="Google Shape;1317;p45"/>
              <p:cNvSpPr/>
              <p:nvPr/>
            </p:nvSpPr>
            <p:spPr>
              <a:xfrm>
                <a:off x="3119136" y="2971304"/>
                <a:ext cx="2059125" cy="1115970"/>
              </a:xfrm>
              <a:custGeom>
                <a:avLst/>
                <a:gdLst/>
                <a:ahLst/>
                <a:cxnLst/>
                <a:rect l="l" t="t" r="r" b="b"/>
                <a:pathLst>
                  <a:path w="37029" h="28552" extrusionOk="0">
                    <a:moveTo>
                      <a:pt x="0" y="1"/>
                    </a:moveTo>
                    <a:lnTo>
                      <a:pt x="0" y="28552"/>
                    </a:lnTo>
                    <a:lnTo>
                      <a:pt x="31826" y="28552"/>
                    </a:lnTo>
                    <a:lnTo>
                      <a:pt x="31826" y="5215"/>
                    </a:lnTo>
                    <a:lnTo>
                      <a:pt x="37029" y="1"/>
                    </a:lnTo>
                    <a:close/>
                  </a:path>
                </a:pathLst>
              </a:custGeom>
              <a:solidFill>
                <a:srgbClr val="30475E"/>
              </a:solidFill>
              <a:ln>
                <a:noFill/>
              </a:ln>
            </p:spPr>
            <p:txBody>
              <a:bodyPr spcFirstLastPara="1" wrap="square" lIns="68569" tIns="68569" rIns="137156" bIns="68569" anchor="ctr" anchorCtr="0">
                <a:noAutofit/>
              </a:bodyPr>
              <a:lstStyle/>
              <a:p>
                <a:pPr algn="ctr" defTabSz="685800">
                  <a:buClr>
                    <a:srgbClr val="000000"/>
                  </a:buClr>
                  <a:defRPr/>
                </a:pPr>
                <a:r>
                  <a:rPr lang="en" sz="2625" kern="0" dirty="0">
                    <a:solidFill>
                      <a:srgbClr val="FFFFFF"/>
                    </a:solidFill>
                    <a:latin typeface="Fira Sans Extra Condensed Medium"/>
                    <a:ea typeface="Fira Sans Extra Condensed Medium"/>
                    <a:cs typeface="Fira Sans Extra Condensed Medium"/>
                    <a:sym typeface="Fira Sans Extra Condensed Medium"/>
                  </a:rPr>
                  <a:t>Support</a:t>
                </a:r>
                <a:endParaRPr sz="2625"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20" name="Google Shape;65;p7">
                <a:extLst>
                  <a:ext uri="{FF2B5EF4-FFF2-40B4-BE49-F238E27FC236}">
                    <a16:creationId xmlns:a16="http://schemas.microsoft.com/office/drawing/2014/main" id="{D9CBDB36-E2D4-4D72-BA9E-B766AD697025}"/>
                  </a:ext>
                </a:extLst>
              </p:cNvPr>
              <p:cNvSpPr/>
              <p:nvPr/>
            </p:nvSpPr>
            <p:spPr>
              <a:xfrm>
                <a:off x="2082908" y="3250852"/>
                <a:ext cx="661444" cy="568473"/>
              </a:xfrm>
              <a:custGeom>
                <a:avLst/>
                <a:gdLst/>
                <a:ahLst/>
                <a:cxnLst/>
                <a:rect l="l" t="t" r="r" b="b"/>
                <a:pathLst>
                  <a:path w="7439" h="5928" extrusionOk="0">
                    <a:moveTo>
                      <a:pt x="6096" y="0"/>
                    </a:moveTo>
                    <a:lnTo>
                      <a:pt x="6022" y="19"/>
                    </a:lnTo>
                    <a:lnTo>
                      <a:pt x="5947" y="37"/>
                    </a:lnTo>
                    <a:lnTo>
                      <a:pt x="4754" y="727"/>
                    </a:lnTo>
                    <a:lnTo>
                      <a:pt x="3561" y="727"/>
                    </a:lnTo>
                    <a:lnTo>
                      <a:pt x="3468" y="746"/>
                    </a:lnTo>
                    <a:lnTo>
                      <a:pt x="3356" y="764"/>
                    </a:lnTo>
                    <a:lnTo>
                      <a:pt x="3263" y="802"/>
                    </a:lnTo>
                    <a:lnTo>
                      <a:pt x="3170" y="839"/>
                    </a:lnTo>
                    <a:lnTo>
                      <a:pt x="2778" y="1081"/>
                    </a:lnTo>
                    <a:lnTo>
                      <a:pt x="2704" y="1156"/>
                    </a:lnTo>
                    <a:lnTo>
                      <a:pt x="2648" y="1230"/>
                    </a:lnTo>
                    <a:lnTo>
                      <a:pt x="2610" y="1305"/>
                    </a:lnTo>
                    <a:lnTo>
                      <a:pt x="2610" y="1398"/>
                    </a:lnTo>
                    <a:lnTo>
                      <a:pt x="2610" y="2852"/>
                    </a:lnTo>
                    <a:lnTo>
                      <a:pt x="2610" y="2945"/>
                    </a:lnTo>
                    <a:lnTo>
                      <a:pt x="2648" y="3038"/>
                    </a:lnTo>
                    <a:lnTo>
                      <a:pt x="2685" y="3113"/>
                    </a:lnTo>
                    <a:lnTo>
                      <a:pt x="2741" y="3188"/>
                    </a:lnTo>
                    <a:lnTo>
                      <a:pt x="2797" y="3243"/>
                    </a:lnTo>
                    <a:lnTo>
                      <a:pt x="2871" y="3281"/>
                    </a:lnTo>
                    <a:lnTo>
                      <a:pt x="2946" y="3318"/>
                    </a:lnTo>
                    <a:lnTo>
                      <a:pt x="3039" y="3337"/>
                    </a:lnTo>
                    <a:lnTo>
                      <a:pt x="3132" y="3337"/>
                    </a:lnTo>
                    <a:lnTo>
                      <a:pt x="3226" y="3299"/>
                    </a:lnTo>
                    <a:lnTo>
                      <a:pt x="3319" y="3262"/>
                    </a:lnTo>
                    <a:lnTo>
                      <a:pt x="3393" y="3206"/>
                    </a:lnTo>
                    <a:lnTo>
                      <a:pt x="3449" y="3132"/>
                    </a:lnTo>
                    <a:lnTo>
                      <a:pt x="3505" y="3057"/>
                    </a:lnTo>
                    <a:lnTo>
                      <a:pt x="3524" y="2964"/>
                    </a:lnTo>
                    <a:lnTo>
                      <a:pt x="3542" y="2871"/>
                    </a:lnTo>
                    <a:lnTo>
                      <a:pt x="3542" y="1845"/>
                    </a:lnTo>
                    <a:lnTo>
                      <a:pt x="5667" y="1845"/>
                    </a:lnTo>
                    <a:lnTo>
                      <a:pt x="5798" y="1864"/>
                    </a:lnTo>
                    <a:lnTo>
                      <a:pt x="5928" y="1901"/>
                    </a:lnTo>
                    <a:lnTo>
                      <a:pt x="6040" y="1957"/>
                    </a:lnTo>
                    <a:lnTo>
                      <a:pt x="6133" y="2032"/>
                    </a:lnTo>
                    <a:lnTo>
                      <a:pt x="6208" y="2125"/>
                    </a:lnTo>
                    <a:lnTo>
                      <a:pt x="6264" y="2237"/>
                    </a:lnTo>
                    <a:lnTo>
                      <a:pt x="6301" y="2367"/>
                    </a:lnTo>
                    <a:lnTo>
                      <a:pt x="6320" y="2498"/>
                    </a:lnTo>
                    <a:lnTo>
                      <a:pt x="6320" y="2833"/>
                    </a:lnTo>
                    <a:lnTo>
                      <a:pt x="7252" y="2293"/>
                    </a:lnTo>
                    <a:lnTo>
                      <a:pt x="7308" y="2256"/>
                    </a:lnTo>
                    <a:lnTo>
                      <a:pt x="7364" y="2200"/>
                    </a:lnTo>
                    <a:lnTo>
                      <a:pt x="7401" y="2125"/>
                    </a:lnTo>
                    <a:lnTo>
                      <a:pt x="7420" y="2069"/>
                    </a:lnTo>
                    <a:lnTo>
                      <a:pt x="7438" y="1995"/>
                    </a:lnTo>
                    <a:lnTo>
                      <a:pt x="7438" y="1920"/>
                    </a:lnTo>
                    <a:lnTo>
                      <a:pt x="7420" y="1845"/>
                    </a:lnTo>
                    <a:lnTo>
                      <a:pt x="7382" y="1790"/>
                    </a:lnTo>
                    <a:lnTo>
                      <a:pt x="6450" y="187"/>
                    </a:lnTo>
                    <a:lnTo>
                      <a:pt x="6413" y="112"/>
                    </a:lnTo>
                    <a:lnTo>
                      <a:pt x="6357" y="75"/>
                    </a:lnTo>
                    <a:lnTo>
                      <a:pt x="6301" y="37"/>
                    </a:lnTo>
                    <a:lnTo>
                      <a:pt x="6227" y="0"/>
                    </a:lnTo>
                    <a:close/>
                    <a:moveTo>
                      <a:pt x="2238" y="1454"/>
                    </a:moveTo>
                    <a:lnTo>
                      <a:pt x="1492" y="1920"/>
                    </a:lnTo>
                    <a:lnTo>
                      <a:pt x="1399" y="1976"/>
                    </a:lnTo>
                    <a:lnTo>
                      <a:pt x="1324" y="2032"/>
                    </a:lnTo>
                    <a:lnTo>
                      <a:pt x="1268" y="2106"/>
                    </a:lnTo>
                    <a:lnTo>
                      <a:pt x="1212" y="2181"/>
                    </a:lnTo>
                    <a:lnTo>
                      <a:pt x="1175" y="2274"/>
                    </a:lnTo>
                    <a:lnTo>
                      <a:pt x="1157" y="2367"/>
                    </a:lnTo>
                    <a:lnTo>
                      <a:pt x="1138" y="2461"/>
                    </a:lnTo>
                    <a:lnTo>
                      <a:pt x="1119" y="2554"/>
                    </a:lnTo>
                    <a:lnTo>
                      <a:pt x="1119" y="3094"/>
                    </a:lnTo>
                    <a:lnTo>
                      <a:pt x="187" y="3635"/>
                    </a:lnTo>
                    <a:lnTo>
                      <a:pt x="131" y="3672"/>
                    </a:lnTo>
                    <a:lnTo>
                      <a:pt x="75" y="3728"/>
                    </a:lnTo>
                    <a:lnTo>
                      <a:pt x="38" y="3784"/>
                    </a:lnTo>
                    <a:lnTo>
                      <a:pt x="20" y="3859"/>
                    </a:lnTo>
                    <a:lnTo>
                      <a:pt x="1" y="3933"/>
                    </a:lnTo>
                    <a:lnTo>
                      <a:pt x="20" y="3989"/>
                    </a:lnTo>
                    <a:lnTo>
                      <a:pt x="20" y="4064"/>
                    </a:lnTo>
                    <a:lnTo>
                      <a:pt x="57" y="4138"/>
                    </a:lnTo>
                    <a:lnTo>
                      <a:pt x="989" y="5741"/>
                    </a:lnTo>
                    <a:lnTo>
                      <a:pt x="1026" y="5816"/>
                    </a:lnTo>
                    <a:lnTo>
                      <a:pt x="1082" y="5853"/>
                    </a:lnTo>
                    <a:lnTo>
                      <a:pt x="1138" y="5890"/>
                    </a:lnTo>
                    <a:lnTo>
                      <a:pt x="1212" y="5928"/>
                    </a:lnTo>
                    <a:lnTo>
                      <a:pt x="1362" y="5928"/>
                    </a:lnTo>
                    <a:lnTo>
                      <a:pt x="1417" y="5909"/>
                    </a:lnTo>
                    <a:lnTo>
                      <a:pt x="1492" y="5890"/>
                    </a:lnTo>
                    <a:lnTo>
                      <a:pt x="2685" y="5182"/>
                    </a:lnTo>
                    <a:lnTo>
                      <a:pt x="4419" y="5182"/>
                    </a:lnTo>
                    <a:lnTo>
                      <a:pt x="4568" y="5126"/>
                    </a:lnTo>
                    <a:lnTo>
                      <a:pt x="4698" y="5070"/>
                    </a:lnTo>
                    <a:lnTo>
                      <a:pt x="4810" y="4977"/>
                    </a:lnTo>
                    <a:lnTo>
                      <a:pt x="4903" y="4865"/>
                    </a:lnTo>
                    <a:lnTo>
                      <a:pt x="4959" y="4735"/>
                    </a:lnTo>
                    <a:lnTo>
                      <a:pt x="5015" y="4604"/>
                    </a:lnTo>
                    <a:lnTo>
                      <a:pt x="5015" y="4455"/>
                    </a:lnTo>
                    <a:lnTo>
                      <a:pt x="5201" y="4455"/>
                    </a:lnTo>
                    <a:lnTo>
                      <a:pt x="5276" y="4436"/>
                    </a:lnTo>
                    <a:lnTo>
                      <a:pt x="5350" y="4418"/>
                    </a:lnTo>
                    <a:lnTo>
                      <a:pt x="5406" y="4380"/>
                    </a:lnTo>
                    <a:lnTo>
                      <a:pt x="5462" y="4343"/>
                    </a:lnTo>
                    <a:lnTo>
                      <a:pt x="5518" y="4287"/>
                    </a:lnTo>
                    <a:lnTo>
                      <a:pt x="5556" y="4213"/>
                    </a:lnTo>
                    <a:lnTo>
                      <a:pt x="5574" y="4157"/>
                    </a:lnTo>
                    <a:lnTo>
                      <a:pt x="5574" y="4082"/>
                    </a:lnTo>
                    <a:lnTo>
                      <a:pt x="5574" y="3337"/>
                    </a:lnTo>
                    <a:lnTo>
                      <a:pt x="5667" y="3337"/>
                    </a:lnTo>
                    <a:lnTo>
                      <a:pt x="5723" y="3318"/>
                    </a:lnTo>
                    <a:lnTo>
                      <a:pt x="5779" y="3318"/>
                    </a:lnTo>
                    <a:lnTo>
                      <a:pt x="5872" y="3243"/>
                    </a:lnTo>
                    <a:lnTo>
                      <a:pt x="5928" y="3169"/>
                    </a:lnTo>
                    <a:lnTo>
                      <a:pt x="5947" y="3113"/>
                    </a:lnTo>
                    <a:lnTo>
                      <a:pt x="5947" y="3057"/>
                    </a:lnTo>
                    <a:lnTo>
                      <a:pt x="5947" y="2498"/>
                    </a:lnTo>
                    <a:lnTo>
                      <a:pt x="5947" y="2442"/>
                    </a:lnTo>
                    <a:lnTo>
                      <a:pt x="5928" y="2386"/>
                    </a:lnTo>
                    <a:lnTo>
                      <a:pt x="5872" y="2293"/>
                    </a:lnTo>
                    <a:lnTo>
                      <a:pt x="5779" y="2237"/>
                    </a:lnTo>
                    <a:lnTo>
                      <a:pt x="5723" y="2218"/>
                    </a:lnTo>
                    <a:lnTo>
                      <a:pt x="3915" y="2218"/>
                    </a:lnTo>
                    <a:lnTo>
                      <a:pt x="3915" y="2852"/>
                    </a:lnTo>
                    <a:lnTo>
                      <a:pt x="3897" y="3020"/>
                    </a:lnTo>
                    <a:lnTo>
                      <a:pt x="3841" y="3188"/>
                    </a:lnTo>
                    <a:lnTo>
                      <a:pt x="3766" y="3318"/>
                    </a:lnTo>
                    <a:lnTo>
                      <a:pt x="3673" y="3449"/>
                    </a:lnTo>
                    <a:lnTo>
                      <a:pt x="3561" y="3542"/>
                    </a:lnTo>
                    <a:lnTo>
                      <a:pt x="3412" y="3635"/>
                    </a:lnTo>
                    <a:lnTo>
                      <a:pt x="3263" y="3672"/>
                    </a:lnTo>
                    <a:lnTo>
                      <a:pt x="3095" y="3709"/>
                    </a:lnTo>
                    <a:lnTo>
                      <a:pt x="2927" y="3691"/>
                    </a:lnTo>
                    <a:lnTo>
                      <a:pt x="2760" y="3654"/>
                    </a:lnTo>
                    <a:lnTo>
                      <a:pt x="2629" y="3579"/>
                    </a:lnTo>
                    <a:lnTo>
                      <a:pt x="2499" y="3467"/>
                    </a:lnTo>
                    <a:lnTo>
                      <a:pt x="2387" y="3337"/>
                    </a:lnTo>
                    <a:lnTo>
                      <a:pt x="2312" y="3206"/>
                    </a:lnTo>
                    <a:lnTo>
                      <a:pt x="2256" y="3038"/>
                    </a:lnTo>
                    <a:lnTo>
                      <a:pt x="2238" y="2871"/>
                    </a:lnTo>
                    <a:lnTo>
                      <a:pt x="2238" y="1454"/>
                    </a:lnTo>
                    <a:close/>
                  </a:path>
                </a:pathLst>
              </a:custGeom>
              <a:solidFill>
                <a:srgbClr val="30475E"/>
              </a:solidFill>
              <a:ln>
                <a:noFill/>
              </a:ln>
            </p:spPr>
            <p:txBody>
              <a:bodyPr spcFirstLastPara="1" wrap="square" lIns="68569" tIns="68569" rIns="68569" bIns="68569" anchor="ctr" anchorCtr="0">
                <a:noAutofit/>
              </a:bodyPr>
              <a:lstStyle/>
              <a:p>
                <a:pPr marL="285750" indent="-285750">
                  <a:buFont typeface="Wingdings" panose="05000000000000000000" pitchFamily="2" charset="2"/>
                  <a:buChar char="ü"/>
                </a:pPr>
                <a:endParaRPr sz="1350" dirty="0"/>
              </a:p>
            </p:txBody>
          </p:sp>
        </p:grpSp>
        <p:grpSp>
          <p:nvGrpSpPr>
            <p:cNvPr id="7" name="Group 6"/>
            <p:cNvGrpSpPr/>
            <p:nvPr/>
          </p:nvGrpSpPr>
          <p:grpSpPr>
            <a:xfrm>
              <a:off x="1775979" y="4231030"/>
              <a:ext cx="8935564" cy="1116908"/>
              <a:chOff x="1775979" y="4231030"/>
              <a:chExt cx="8935564" cy="1116908"/>
            </a:xfrm>
          </p:grpSpPr>
          <p:sp>
            <p:nvSpPr>
              <p:cNvPr id="13" name="Google Shape;1306;p45"/>
              <p:cNvSpPr/>
              <p:nvPr/>
            </p:nvSpPr>
            <p:spPr>
              <a:xfrm>
                <a:off x="1775979" y="4231968"/>
                <a:ext cx="8935564" cy="1115970"/>
              </a:xfrm>
              <a:custGeom>
                <a:avLst/>
                <a:gdLst/>
                <a:ahLst/>
                <a:cxnLst/>
                <a:rect l="l" t="t" r="r" b="b"/>
                <a:pathLst>
                  <a:path w="203884" h="28552" extrusionOk="0">
                    <a:moveTo>
                      <a:pt x="1" y="0"/>
                    </a:moveTo>
                    <a:lnTo>
                      <a:pt x="1" y="28552"/>
                    </a:lnTo>
                    <a:lnTo>
                      <a:pt x="203883" y="28552"/>
                    </a:lnTo>
                    <a:lnTo>
                      <a:pt x="203883" y="0"/>
                    </a:lnTo>
                    <a:close/>
                  </a:path>
                </a:pathLst>
              </a:custGeom>
              <a:solidFill>
                <a:srgbClr val="EBEBEB"/>
              </a:solidFill>
              <a:ln>
                <a:noFill/>
              </a:ln>
            </p:spPr>
            <p:txBody>
              <a:bodyPr spcFirstLastPara="1" wrap="square" lIns="68569" tIns="68569" rIns="68569" bIns="68569" anchor="ctr" anchorCtr="0">
                <a:noAutofit/>
              </a:bodyPr>
              <a:lstStyle/>
              <a:p>
                <a:pPr marL="171450" indent="-171450" defTabSz="685800">
                  <a:buClr>
                    <a:srgbClr val="000000"/>
                  </a:buClr>
                  <a:buFont typeface="Wingdings" panose="05000000000000000000" pitchFamily="2" charset="2"/>
                  <a:buChar char="ü"/>
                  <a:defRPr/>
                </a:pPr>
                <a:endParaRPr sz="1050" kern="0" dirty="0">
                  <a:solidFill>
                    <a:srgbClr val="000000"/>
                  </a:solidFill>
                  <a:latin typeface="Arial"/>
                  <a:cs typeface="Arial"/>
                  <a:sym typeface="Arial"/>
                </a:endParaRPr>
              </a:p>
            </p:txBody>
          </p:sp>
          <p:sp>
            <p:nvSpPr>
              <p:cNvPr id="14" name="Google Shape;1307;p45"/>
              <p:cNvSpPr/>
              <p:nvPr/>
            </p:nvSpPr>
            <p:spPr>
              <a:xfrm>
                <a:off x="3119135" y="4231030"/>
                <a:ext cx="1961837" cy="1116908"/>
              </a:xfrm>
              <a:custGeom>
                <a:avLst/>
                <a:gdLst/>
                <a:ahLst/>
                <a:cxnLst/>
                <a:rect l="l" t="t" r="r" b="b"/>
                <a:pathLst>
                  <a:path w="37053" h="28576" extrusionOk="0">
                    <a:moveTo>
                      <a:pt x="30956" y="1"/>
                    </a:moveTo>
                    <a:lnTo>
                      <a:pt x="30956" y="24"/>
                    </a:lnTo>
                    <a:lnTo>
                      <a:pt x="0" y="24"/>
                    </a:lnTo>
                    <a:lnTo>
                      <a:pt x="0" y="28576"/>
                    </a:lnTo>
                    <a:lnTo>
                      <a:pt x="31826" y="28576"/>
                    </a:lnTo>
                    <a:lnTo>
                      <a:pt x="31826" y="5239"/>
                    </a:lnTo>
                    <a:lnTo>
                      <a:pt x="37052" y="1"/>
                    </a:lnTo>
                    <a:close/>
                  </a:path>
                </a:pathLst>
              </a:custGeom>
              <a:solidFill>
                <a:srgbClr val="DC8633"/>
              </a:solidFill>
              <a:ln>
                <a:noFill/>
              </a:ln>
            </p:spPr>
            <p:txBody>
              <a:bodyPr spcFirstLastPara="1" wrap="square" lIns="68569" tIns="68569" rIns="137156" bIns="68569" anchor="ctr" anchorCtr="0">
                <a:noAutofit/>
              </a:bodyPr>
              <a:lstStyle/>
              <a:p>
                <a:pPr algn="ctr" defTabSz="685800">
                  <a:buClr>
                    <a:srgbClr val="000000"/>
                  </a:buClr>
                  <a:defRPr/>
                </a:pPr>
                <a:r>
                  <a:rPr lang="en" sz="2625" kern="0" dirty="0">
                    <a:solidFill>
                      <a:srgbClr val="FFFFFF"/>
                    </a:solidFill>
                    <a:latin typeface="Fira Sans Extra Condensed Medium"/>
                    <a:ea typeface="Fira Sans Extra Condensed Medium"/>
                    <a:cs typeface="Fira Sans Extra Condensed Medium"/>
                    <a:sym typeface="Fira Sans Extra Condensed Medium"/>
                  </a:rPr>
                  <a:t>Process</a:t>
                </a:r>
                <a:endParaRPr sz="2625"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5" name="TextBox 14"/>
              <p:cNvSpPr txBox="1"/>
              <p:nvPr/>
            </p:nvSpPr>
            <p:spPr>
              <a:xfrm>
                <a:off x="5178263" y="4467054"/>
                <a:ext cx="4766417" cy="504374"/>
              </a:xfrm>
              <a:prstGeom prst="rect">
                <a:avLst/>
              </a:prstGeom>
              <a:noFill/>
            </p:spPr>
            <p:txBody>
              <a:bodyPr wrap="square" rtlCol="0">
                <a:spAutoFit/>
              </a:bodyPr>
              <a:lstStyle/>
              <a:p>
                <a:r>
                  <a:rPr lang="en-IE" sz="2800" dirty="0">
                    <a:latin typeface="+mj-lt"/>
                  </a:rPr>
                  <a:t>SER, a New Methodology</a:t>
                </a:r>
              </a:p>
            </p:txBody>
          </p:sp>
        </p:grpSp>
        <p:grpSp>
          <p:nvGrpSpPr>
            <p:cNvPr id="8" name="Group 7"/>
            <p:cNvGrpSpPr/>
            <p:nvPr/>
          </p:nvGrpSpPr>
          <p:grpSpPr>
            <a:xfrm>
              <a:off x="1775979" y="5492632"/>
              <a:ext cx="8935564" cy="1115031"/>
              <a:chOff x="1775979" y="5492632"/>
              <a:chExt cx="8935564" cy="1115031"/>
            </a:xfrm>
          </p:grpSpPr>
          <p:sp>
            <p:nvSpPr>
              <p:cNvPr id="9" name="Google Shape;1338;p45"/>
              <p:cNvSpPr/>
              <p:nvPr/>
            </p:nvSpPr>
            <p:spPr>
              <a:xfrm>
                <a:off x="1775979" y="5492632"/>
                <a:ext cx="8935564" cy="1115031"/>
              </a:xfrm>
              <a:custGeom>
                <a:avLst/>
                <a:gdLst/>
                <a:ahLst/>
                <a:cxnLst/>
                <a:rect l="l" t="t" r="r" b="b"/>
                <a:pathLst>
                  <a:path w="203884" h="28528" extrusionOk="0">
                    <a:moveTo>
                      <a:pt x="1" y="0"/>
                    </a:moveTo>
                    <a:lnTo>
                      <a:pt x="1" y="16002"/>
                    </a:lnTo>
                    <a:cubicBezTo>
                      <a:pt x="1" y="22884"/>
                      <a:pt x="5644" y="28528"/>
                      <a:pt x="12526" y="28528"/>
                    </a:cubicBezTo>
                    <a:lnTo>
                      <a:pt x="191358" y="28528"/>
                    </a:lnTo>
                    <a:cubicBezTo>
                      <a:pt x="198240" y="28528"/>
                      <a:pt x="203883" y="22884"/>
                      <a:pt x="203883" y="16002"/>
                    </a:cubicBezTo>
                    <a:lnTo>
                      <a:pt x="203883" y="0"/>
                    </a:lnTo>
                    <a:close/>
                  </a:path>
                </a:pathLst>
              </a:custGeom>
              <a:solidFill>
                <a:srgbClr val="EBEBEB"/>
              </a:solidFill>
              <a:ln>
                <a:noFill/>
              </a:ln>
            </p:spPr>
            <p:txBody>
              <a:bodyPr spcFirstLastPara="1" wrap="square" lIns="68569" tIns="68569" rIns="68569" bIns="68569" anchor="ctr" anchorCtr="0">
                <a:noAutofit/>
              </a:bodyPr>
              <a:lstStyle/>
              <a:p>
                <a:pPr marL="171450" indent="-171450" defTabSz="685800">
                  <a:buClr>
                    <a:srgbClr val="000000"/>
                  </a:buClr>
                  <a:buFont typeface="Wingdings" panose="05000000000000000000" pitchFamily="2" charset="2"/>
                  <a:buChar char="ü"/>
                  <a:defRPr/>
                </a:pPr>
                <a:endParaRPr sz="1050" kern="0" dirty="0">
                  <a:solidFill>
                    <a:srgbClr val="000000"/>
                  </a:solidFill>
                  <a:latin typeface="Arial"/>
                  <a:cs typeface="Arial"/>
                  <a:sym typeface="Arial"/>
                </a:endParaRPr>
              </a:p>
            </p:txBody>
          </p:sp>
          <p:sp>
            <p:nvSpPr>
              <p:cNvPr id="10" name="Google Shape;1339;p45"/>
              <p:cNvSpPr/>
              <p:nvPr/>
            </p:nvSpPr>
            <p:spPr>
              <a:xfrm>
                <a:off x="3119136" y="5492632"/>
                <a:ext cx="1961835" cy="1115031"/>
              </a:xfrm>
              <a:custGeom>
                <a:avLst/>
                <a:gdLst/>
                <a:ahLst/>
                <a:cxnLst/>
                <a:rect l="l" t="t" r="r" b="b"/>
                <a:pathLst>
                  <a:path w="37053" h="28528" extrusionOk="0">
                    <a:moveTo>
                      <a:pt x="0" y="0"/>
                    </a:moveTo>
                    <a:lnTo>
                      <a:pt x="0" y="28528"/>
                    </a:lnTo>
                    <a:lnTo>
                      <a:pt x="31826" y="28528"/>
                    </a:lnTo>
                    <a:lnTo>
                      <a:pt x="31826" y="5239"/>
                    </a:lnTo>
                    <a:lnTo>
                      <a:pt x="37052" y="0"/>
                    </a:lnTo>
                    <a:close/>
                  </a:path>
                </a:pathLst>
              </a:custGeom>
              <a:solidFill>
                <a:srgbClr val="1FC2BA"/>
              </a:solidFill>
              <a:ln>
                <a:noFill/>
              </a:ln>
            </p:spPr>
            <p:txBody>
              <a:bodyPr spcFirstLastPara="1" wrap="square" lIns="68569" tIns="68569" rIns="137156" bIns="68569" anchor="ctr" anchorCtr="0">
                <a:noAutofit/>
              </a:bodyPr>
              <a:lstStyle/>
              <a:p>
                <a:pPr algn="ctr" defTabSz="685800">
                  <a:buClr>
                    <a:srgbClr val="000000"/>
                  </a:buClr>
                  <a:defRPr/>
                </a:pPr>
                <a:r>
                  <a:rPr lang="en" sz="2625" kern="0" dirty="0">
                    <a:solidFill>
                      <a:srgbClr val="FFFFFF"/>
                    </a:solidFill>
                    <a:latin typeface="Fira Sans Extra Condensed Medium"/>
                    <a:ea typeface="Fira Sans Extra Condensed Medium"/>
                    <a:cs typeface="Fira Sans Extra Condensed Medium"/>
                    <a:sym typeface="Fira Sans Extra Condensed Medium"/>
                  </a:rPr>
                  <a:t>INTO </a:t>
                </a:r>
                <a:endParaRPr sz="2625" kern="0" dirty="0">
                  <a:solidFill>
                    <a:srgbClr val="FFFFFF"/>
                  </a:solidFill>
                  <a:latin typeface="Fira Sans Extra Condensed Medium"/>
                  <a:ea typeface="Fira Sans Extra Condensed Medium"/>
                  <a:cs typeface="Fira Sans Extra Condensed Medium"/>
                  <a:sym typeface="Fira Sans Extra Condensed Medium"/>
                </a:endParaRPr>
              </a:p>
            </p:txBody>
          </p:sp>
          <p:sp>
            <p:nvSpPr>
              <p:cNvPr id="11" name="TextBox 10"/>
              <p:cNvSpPr txBox="1"/>
              <p:nvPr/>
            </p:nvSpPr>
            <p:spPr>
              <a:xfrm>
                <a:off x="5178262" y="5872412"/>
                <a:ext cx="4986583" cy="504374"/>
              </a:xfrm>
              <a:prstGeom prst="rect">
                <a:avLst/>
              </a:prstGeom>
              <a:noFill/>
            </p:spPr>
            <p:txBody>
              <a:bodyPr wrap="square" rtlCol="0">
                <a:spAutoFit/>
              </a:bodyPr>
              <a:lstStyle/>
              <a:p>
                <a:r>
                  <a:rPr lang="en-IE" sz="2800" dirty="0">
                    <a:latin typeface="+mj-lt"/>
                  </a:rPr>
                  <a:t>Inform us</a:t>
                </a:r>
              </a:p>
            </p:txBody>
          </p:sp>
        </p:grpSp>
      </p:grpSp>
      <p:sp>
        <p:nvSpPr>
          <p:cNvPr id="30" name="Google Shape;180;p8">
            <a:extLst>
              <a:ext uri="{FF2B5EF4-FFF2-40B4-BE49-F238E27FC236}">
                <a16:creationId xmlns:a16="http://schemas.microsoft.com/office/drawing/2014/main" id="{618520CC-810D-4F94-BF39-E0F14337D136}"/>
              </a:ext>
            </a:extLst>
          </p:cNvPr>
          <p:cNvSpPr/>
          <p:nvPr/>
        </p:nvSpPr>
        <p:spPr>
          <a:xfrm>
            <a:off x="2406591" y="4049605"/>
            <a:ext cx="365651" cy="389794"/>
          </a:xfrm>
          <a:custGeom>
            <a:avLst/>
            <a:gdLst/>
            <a:ahLst/>
            <a:cxnLst/>
            <a:rect l="l" t="t" r="r" b="b"/>
            <a:pathLst>
              <a:path w="5201" h="5947" extrusionOk="0">
                <a:moveTo>
                  <a:pt x="4008" y="1492"/>
                </a:moveTo>
                <a:lnTo>
                  <a:pt x="4064" y="1511"/>
                </a:lnTo>
                <a:lnTo>
                  <a:pt x="4083" y="1548"/>
                </a:lnTo>
                <a:lnTo>
                  <a:pt x="4083" y="1790"/>
                </a:lnTo>
                <a:lnTo>
                  <a:pt x="4064" y="1827"/>
                </a:lnTo>
                <a:lnTo>
                  <a:pt x="4008" y="1865"/>
                </a:lnTo>
                <a:lnTo>
                  <a:pt x="1547" y="1865"/>
                </a:lnTo>
                <a:lnTo>
                  <a:pt x="1510" y="1827"/>
                </a:lnTo>
                <a:lnTo>
                  <a:pt x="1473" y="1790"/>
                </a:lnTo>
                <a:lnTo>
                  <a:pt x="1473" y="1548"/>
                </a:lnTo>
                <a:lnTo>
                  <a:pt x="1510" y="1511"/>
                </a:lnTo>
                <a:lnTo>
                  <a:pt x="1547" y="1492"/>
                </a:lnTo>
                <a:close/>
                <a:moveTo>
                  <a:pt x="4008" y="2238"/>
                </a:moveTo>
                <a:lnTo>
                  <a:pt x="4064" y="2256"/>
                </a:lnTo>
                <a:lnTo>
                  <a:pt x="4083" y="2293"/>
                </a:lnTo>
                <a:lnTo>
                  <a:pt x="4083" y="2536"/>
                </a:lnTo>
                <a:lnTo>
                  <a:pt x="4064" y="2573"/>
                </a:lnTo>
                <a:lnTo>
                  <a:pt x="4008" y="2592"/>
                </a:lnTo>
                <a:lnTo>
                  <a:pt x="1547" y="2592"/>
                </a:lnTo>
                <a:lnTo>
                  <a:pt x="1510" y="2573"/>
                </a:lnTo>
                <a:lnTo>
                  <a:pt x="1473" y="2536"/>
                </a:lnTo>
                <a:lnTo>
                  <a:pt x="1473" y="2293"/>
                </a:lnTo>
                <a:lnTo>
                  <a:pt x="1510" y="2256"/>
                </a:lnTo>
                <a:lnTo>
                  <a:pt x="1547" y="2238"/>
                </a:lnTo>
                <a:close/>
                <a:moveTo>
                  <a:pt x="4418" y="4456"/>
                </a:moveTo>
                <a:lnTo>
                  <a:pt x="4399" y="4828"/>
                </a:lnTo>
                <a:lnTo>
                  <a:pt x="4418" y="5201"/>
                </a:lnTo>
                <a:lnTo>
                  <a:pt x="1100" y="5201"/>
                </a:lnTo>
                <a:lnTo>
                  <a:pt x="1026" y="5183"/>
                </a:lnTo>
                <a:lnTo>
                  <a:pt x="970" y="5164"/>
                </a:lnTo>
                <a:lnTo>
                  <a:pt x="895" y="5127"/>
                </a:lnTo>
                <a:lnTo>
                  <a:pt x="839" y="5089"/>
                </a:lnTo>
                <a:lnTo>
                  <a:pt x="802" y="5034"/>
                </a:lnTo>
                <a:lnTo>
                  <a:pt x="765" y="4978"/>
                </a:lnTo>
                <a:lnTo>
                  <a:pt x="746" y="4903"/>
                </a:lnTo>
                <a:lnTo>
                  <a:pt x="746" y="4828"/>
                </a:lnTo>
                <a:lnTo>
                  <a:pt x="746" y="4754"/>
                </a:lnTo>
                <a:lnTo>
                  <a:pt x="765" y="4679"/>
                </a:lnTo>
                <a:lnTo>
                  <a:pt x="802" y="4623"/>
                </a:lnTo>
                <a:lnTo>
                  <a:pt x="839" y="4568"/>
                </a:lnTo>
                <a:lnTo>
                  <a:pt x="895" y="4512"/>
                </a:lnTo>
                <a:lnTo>
                  <a:pt x="970" y="4493"/>
                </a:lnTo>
                <a:lnTo>
                  <a:pt x="1026" y="4456"/>
                </a:lnTo>
                <a:close/>
                <a:moveTo>
                  <a:pt x="466" y="1"/>
                </a:moveTo>
                <a:lnTo>
                  <a:pt x="373" y="19"/>
                </a:lnTo>
                <a:lnTo>
                  <a:pt x="280" y="38"/>
                </a:lnTo>
                <a:lnTo>
                  <a:pt x="205" y="75"/>
                </a:lnTo>
                <a:lnTo>
                  <a:pt x="131" y="131"/>
                </a:lnTo>
                <a:lnTo>
                  <a:pt x="75" y="206"/>
                </a:lnTo>
                <a:lnTo>
                  <a:pt x="38" y="280"/>
                </a:lnTo>
                <a:lnTo>
                  <a:pt x="0" y="374"/>
                </a:lnTo>
                <a:lnTo>
                  <a:pt x="0" y="467"/>
                </a:lnTo>
                <a:lnTo>
                  <a:pt x="0" y="5481"/>
                </a:lnTo>
                <a:lnTo>
                  <a:pt x="0" y="5574"/>
                </a:lnTo>
                <a:lnTo>
                  <a:pt x="38" y="5649"/>
                </a:lnTo>
                <a:lnTo>
                  <a:pt x="75" y="5742"/>
                </a:lnTo>
                <a:lnTo>
                  <a:pt x="131" y="5798"/>
                </a:lnTo>
                <a:lnTo>
                  <a:pt x="205" y="5854"/>
                </a:lnTo>
                <a:lnTo>
                  <a:pt x="280" y="5910"/>
                </a:lnTo>
                <a:lnTo>
                  <a:pt x="373" y="5928"/>
                </a:lnTo>
                <a:lnTo>
                  <a:pt x="466" y="5947"/>
                </a:lnTo>
                <a:lnTo>
                  <a:pt x="5070" y="5947"/>
                </a:lnTo>
                <a:lnTo>
                  <a:pt x="5126" y="5928"/>
                </a:lnTo>
                <a:lnTo>
                  <a:pt x="5164" y="5910"/>
                </a:lnTo>
                <a:lnTo>
                  <a:pt x="5182" y="5872"/>
                </a:lnTo>
                <a:lnTo>
                  <a:pt x="5201" y="5816"/>
                </a:lnTo>
                <a:lnTo>
                  <a:pt x="5201" y="5481"/>
                </a:lnTo>
                <a:lnTo>
                  <a:pt x="5182" y="5406"/>
                </a:lnTo>
                <a:lnTo>
                  <a:pt x="5164" y="5350"/>
                </a:lnTo>
                <a:lnTo>
                  <a:pt x="5126" y="5294"/>
                </a:lnTo>
                <a:lnTo>
                  <a:pt x="5089" y="5257"/>
                </a:lnTo>
                <a:lnTo>
                  <a:pt x="5070" y="5071"/>
                </a:lnTo>
                <a:lnTo>
                  <a:pt x="5052" y="4828"/>
                </a:lnTo>
                <a:lnTo>
                  <a:pt x="5070" y="4586"/>
                </a:lnTo>
                <a:lnTo>
                  <a:pt x="5089" y="4400"/>
                </a:lnTo>
                <a:lnTo>
                  <a:pt x="5126" y="4344"/>
                </a:lnTo>
                <a:lnTo>
                  <a:pt x="5164" y="4307"/>
                </a:lnTo>
                <a:lnTo>
                  <a:pt x="5182" y="4232"/>
                </a:lnTo>
                <a:lnTo>
                  <a:pt x="5201" y="4176"/>
                </a:lnTo>
                <a:lnTo>
                  <a:pt x="5201" y="113"/>
                </a:lnTo>
                <a:lnTo>
                  <a:pt x="5182" y="75"/>
                </a:lnTo>
                <a:lnTo>
                  <a:pt x="5164" y="38"/>
                </a:lnTo>
                <a:lnTo>
                  <a:pt x="5126" y="19"/>
                </a:lnTo>
                <a:lnTo>
                  <a:pt x="5070" y="1"/>
                </a:lnTo>
                <a:close/>
              </a:path>
            </a:pathLst>
          </a:custGeom>
          <a:solidFill>
            <a:srgbClr val="CE7924"/>
          </a:solidFill>
          <a:ln>
            <a:noFill/>
          </a:ln>
        </p:spPr>
        <p:txBody>
          <a:bodyPr spcFirstLastPara="1" wrap="square" lIns="68569" tIns="68569" rIns="68569" bIns="68569" anchor="ctr" anchorCtr="0">
            <a:noAutofit/>
          </a:bodyPr>
          <a:lstStyle/>
          <a:p>
            <a:pPr marL="285750" indent="-285750">
              <a:buFont typeface="Wingdings" panose="05000000000000000000" pitchFamily="2" charset="2"/>
              <a:buChar char="ü"/>
            </a:pPr>
            <a:endParaRPr sz="1350" dirty="0"/>
          </a:p>
        </p:txBody>
      </p:sp>
      <p:sp>
        <p:nvSpPr>
          <p:cNvPr id="31" name="Google Shape;213;p8">
            <a:extLst>
              <a:ext uri="{FF2B5EF4-FFF2-40B4-BE49-F238E27FC236}">
                <a16:creationId xmlns:a16="http://schemas.microsoft.com/office/drawing/2014/main" id="{30EAB027-20A2-4550-8156-59F8C3DAD137}"/>
              </a:ext>
            </a:extLst>
          </p:cNvPr>
          <p:cNvSpPr/>
          <p:nvPr/>
        </p:nvSpPr>
        <p:spPr>
          <a:xfrm>
            <a:off x="2483672" y="5222790"/>
            <a:ext cx="508895" cy="368754"/>
          </a:xfrm>
          <a:custGeom>
            <a:avLst/>
            <a:gdLst/>
            <a:ahLst/>
            <a:cxnLst/>
            <a:rect l="l" t="t" r="r" b="b"/>
            <a:pathLst>
              <a:path w="6693" h="5202" extrusionOk="0">
                <a:moveTo>
                  <a:pt x="2424" y="1"/>
                </a:moveTo>
                <a:lnTo>
                  <a:pt x="2163" y="19"/>
                </a:lnTo>
                <a:lnTo>
                  <a:pt x="1939" y="38"/>
                </a:lnTo>
                <a:lnTo>
                  <a:pt x="1697" y="94"/>
                </a:lnTo>
                <a:lnTo>
                  <a:pt x="1473" y="150"/>
                </a:lnTo>
                <a:lnTo>
                  <a:pt x="1268" y="224"/>
                </a:lnTo>
                <a:lnTo>
                  <a:pt x="1063" y="318"/>
                </a:lnTo>
                <a:lnTo>
                  <a:pt x="877" y="429"/>
                </a:lnTo>
                <a:lnTo>
                  <a:pt x="709" y="541"/>
                </a:lnTo>
                <a:lnTo>
                  <a:pt x="560" y="672"/>
                </a:lnTo>
                <a:lnTo>
                  <a:pt x="411" y="821"/>
                </a:lnTo>
                <a:lnTo>
                  <a:pt x="299" y="970"/>
                </a:lnTo>
                <a:lnTo>
                  <a:pt x="187" y="1138"/>
                </a:lnTo>
                <a:lnTo>
                  <a:pt x="113" y="1305"/>
                </a:lnTo>
                <a:lnTo>
                  <a:pt x="57" y="1492"/>
                </a:lnTo>
                <a:lnTo>
                  <a:pt x="19" y="1678"/>
                </a:lnTo>
                <a:lnTo>
                  <a:pt x="1" y="1865"/>
                </a:lnTo>
                <a:lnTo>
                  <a:pt x="19" y="2014"/>
                </a:lnTo>
                <a:lnTo>
                  <a:pt x="38" y="2144"/>
                </a:lnTo>
                <a:lnTo>
                  <a:pt x="75" y="2293"/>
                </a:lnTo>
                <a:lnTo>
                  <a:pt x="131" y="2424"/>
                </a:lnTo>
                <a:lnTo>
                  <a:pt x="187" y="2554"/>
                </a:lnTo>
                <a:lnTo>
                  <a:pt x="262" y="2685"/>
                </a:lnTo>
                <a:lnTo>
                  <a:pt x="355" y="2815"/>
                </a:lnTo>
                <a:lnTo>
                  <a:pt x="448" y="2927"/>
                </a:lnTo>
                <a:lnTo>
                  <a:pt x="318" y="3169"/>
                </a:lnTo>
                <a:lnTo>
                  <a:pt x="187" y="3375"/>
                </a:lnTo>
                <a:lnTo>
                  <a:pt x="38" y="3561"/>
                </a:lnTo>
                <a:lnTo>
                  <a:pt x="1" y="3617"/>
                </a:lnTo>
                <a:lnTo>
                  <a:pt x="19" y="3654"/>
                </a:lnTo>
                <a:lnTo>
                  <a:pt x="57" y="3710"/>
                </a:lnTo>
                <a:lnTo>
                  <a:pt x="262" y="3710"/>
                </a:lnTo>
                <a:lnTo>
                  <a:pt x="411" y="3691"/>
                </a:lnTo>
                <a:lnTo>
                  <a:pt x="672" y="3635"/>
                </a:lnTo>
                <a:lnTo>
                  <a:pt x="914" y="3542"/>
                </a:lnTo>
                <a:lnTo>
                  <a:pt x="1119" y="3430"/>
                </a:lnTo>
                <a:lnTo>
                  <a:pt x="1417" y="3542"/>
                </a:lnTo>
                <a:lnTo>
                  <a:pt x="1734" y="3635"/>
                </a:lnTo>
                <a:lnTo>
                  <a:pt x="2070" y="3691"/>
                </a:lnTo>
                <a:lnTo>
                  <a:pt x="2424" y="3710"/>
                </a:lnTo>
                <a:lnTo>
                  <a:pt x="2666" y="3710"/>
                </a:lnTo>
                <a:lnTo>
                  <a:pt x="2909" y="3673"/>
                </a:lnTo>
                <a:lnTo>
                  <a:pt x="3132" y="3635"/>
                </a:lnTo>
                <a:lnTo>
                  <a:pt x="3356" y="3580"/>
                </a:lnTo>
                <a:lnTo>
                  <a:pt x="3561" y="3486"/>
                </a:lnTo>
                <a:lnTo>
                  <a:pt x="3766" y="3393"/>
                </a:lnTo>
                <a:lnTo>
                  <a:pt x="3952" y="3300"/>
                </a:lnTo>
                <a:lnTo>
                  <a:pt x="4120" y="3169"/>
                </a:lnTo>
                <a:lnTo>
                  <a:pt x="4288" y="3039"/>
                </a:lnTo>
                <a:lnTo>
                  <a:pt x="4418" y="2890"/>
                </a:lnTo>
                <a:lnTo>
                  <a:pt x="4549" y="2741"/>
                </a:lnTo>
                <a:lnTo>
                  <a:pt x="4642" y="2592"/>
                </a:lnTo>
                <a:lnTo>
                  <a:pt x="4717" y="2405"/>
                </a:lnTo>
                <a:lnTo>
                  <a:pt x="4791" y="2237"/>
                </a:lnTo>
                <a:lnTo>
                  <a:pt x="4810" y="2051"/>
                </a:lnTo>
                <a:lnTo>
                  <a:pt x="4828" y="1865"/>
                </a:lnTo>
                <a:lnTo>
                  <a:pt x="4810" y="1678"/>
                </a:lnTo>
                <a:lnTo>
                  <a:pt x="4791" y="1492"/>
                </a:lnTo>
                <a:lnTo>
                  <a:pt x="4717" y="1305"/>
                </a:lnTo>
                <a:lnTo>
                  <a:pt x="4642" y="1138"/>
                </a:lnTo>
                <a:lnTo>
                  <a:pt x="4549" y="970"/>
                </a:lnTo>
                <a:lnTo>
                  <a:pt x="4418" y="821"/>
                </a:lnTo>
                <a:lnTo>
                  <a:pt x="4288" y="672"/>
                </a:lnTo>
                <a:lnTo>
                  <a:pt x="4120" y="541"/>
                </a:lnTo>
                <a:lnTo>
                  <a:pt x="3952" y="429"/>
                </a:lnTo>
                <a:lnTo>
                  <a:pt x="3766" y="318"/>
                </a:lnTo>
                <a:lnTo>
                  <a:pt x="3561" y="224"/>
                </a:lnTo>
                <a:lnTo>
                  <a:pt x="3356" y="150"/>
                </a:lnTo>
                <a:lnTo>
                  <a:pt x="3132" y="94"/>
                </a:lnTo>
                <a:lnTo>
                  <a:pt x="2909" y="38"/>
                </a:lnTo>
                <a:lnTo>
                  <a:pt x="2666" y="19"/>
                </a:lnTo>
                <a:lnTo>
                  <a:pt x="2424" y="1"/>
                </a:lnTo>
                <a:close/>
                <a:moveTo>
                  <a:pt x="5183" y="1622"/>
                </a:moveTo>
                <a:lnTo>
                  <a:pt x="5201" y="1865"/>
                </a:lnTo>
                <a:lnTo>
                  <a:pt x="5183" y="2088"/>
                </a:lnTo>
                <a:lnTo>
                  <a:pt x="5145" y="2312"/>
                </a:lnTo>
                <a:lnTo>
                  <a:pt x="5071" y="2517"/>
                </a:lnTo>
                <a:lnTo>
                  <a:pt x="4978" y="2722"/>
                </a:lnTo>
                <a:lnTo>
                  <a:pt x="4866" y="2927"/>
                </a:lnTo>
                <a:lnTo>
                  <a:pt x="4735" y="3114"/>
                </a:lnTo>
                <a:lnTo>
                  <a:pt x="4568" y="3281"/>
                </a:lnTo>
                <a:lnTo>
                  <a:pt x="4381" y="3430"/>
                </a:lnTo>
                <a:lnTo>
                  <a:pt x="4195" y="3580"/>
                </a:lnTo>
                <a:lnTo>
                  <a:pt x="3971" y="3710"/>
                </a:lnTo>
                <a:lnTo>
                  <a:pt x="3747" y="3822"/>
                </a:lnTo>
                <a:lnTo>
                  <a:pt x="3505" y="3915"/>
                </a:lnTo>
                <a:lnTo>
                  <a:pt x="3244" y="3990"/>
                </a:lnTo>
                <a:lnTo>
                  <a:pt x="2983" y="4046"/>
                </a:lnTo>
                <a:lnTo>
                  <a:pt x="2704" y="4083"/>
                </a:lnTo>
                <a:lnTo>
                  <a:pt x="2238" y="4083"/>
                </a:lnTo>
                <a:lnTo>
                  <a:pt x="2051" y="4064"/>
                </a:lnTo>
                <a:lnTo>
                  <a:pt x="2126" y="4195"/>
                </a:lnTo>
                <a:lnTo>
                  <a:pt x="2219" y="4306"/>
                </a:lnTo>
                <a:lnTo>
                  <a:pt x="2312" y="4418"/>
                </a:lnTo>
                <a:lnTo>
                  <a:pt x="2405" y="4530"/>
                </a:lnTo>
                <a:lnTo>
                  <a:pt x="2648" y="4717"/>
                </a:lnTo>
                <a:lnTo>
                  <a:pt x="2927" y="4884"/>
                </a:lnTo>
                <a:lnTo>
                  <a:pt x="3225" y="5015"/>
                </a:lnTo>
                <a:lnTo>
                  <a:pt x="3561" y="5127"/>
                </a:lnTo>
                <a:lnTo>
                  <a:pt x="3915" y="5183"/>
                </a:lnTo>
                <a:lnTo>
                  <a:pt x="4269" y="5201"/>
                </a:lnTo>
                <a:lnTo>
                  <a:pt x="4623" y="5183"/>
                </a:lnTo>
                <a:lnTo>
                  <a:pt x="4959" y="5127"/>
                </a:lnTo>
                <a:lnTo>
                  <a:pt x="5276" y="5033"/>
                </a:lnTo>
                <a:lnTo>
                  <a:pt x="5574" y="4903"/>
                </a:lnTo>
                <a:lnTo>
                  <a:pt x="5779" y="5015"/>
                </a:lnTo>
                <a:lnTo>
                  <a:pt x="6021" y="5108"/>
                </a:lnTo>
                <a:lnTo>
                  <a:pt x="6282" y="5183"/>
                </a:lnTo>
                <a:lnTo>
                  <a:pt x="6432" y="5201"/>
                </a:lnTo>
                <a:lnTo>
                  <a:pt x="6599" y="5201"/>
                </a:lnTo>
                <a:lnTo>
                  <a:pt x="6655" y="5183"/>
                </a:lnTo>
                <a:lnTo>
                  <a:pt x="6674" y="5145"/>
                </a:lnTo>
                <a:lnTo>
                  <a:pt x="6692" y="5089"/>
                </a:lnTo>
                <a:lnTo>
                  <a:pt x="6655" y="5052"/>
                </a:lnTo>
                <a:lnTo>
                  <a:pt x="6506" y="4866"/>
                </a:lnTo>
                <a:lnTo>
                  <a:pt x="6376" y="4661"/>
                </a:lnTo>
                <a:lnTo>
                  <a:pt x="6245" y="4418"/>
                </a:lnTo>
                <a:lnTo>
                  <a:pt x="6338" y="4288"/>
                </a:lnTo>
                <a:lnTo>
                  <a:pt x="6432" y="4176"/>
                </a:lnTo>
                <a:lnTo>
                  <a:pt x="6506" y="4046"/>
                </a:lnTo>
                <a:lnTo>
                  <a:pt x="6562" y="3915"/>
                </a:lnTo>
                <a:lnTo>
                  <a:pt x="6618" y="3785"/>
                </a:lnTo>
                <a:lnTo>
                  <a:pt x="6655" y="3635"/>
                </a:lnTo>
                <a:lnTo>
                  <a:pt x="6674" y="3486"/>
                </a:lnTo>
                <a:lnTo>
                  <a:pt x="6692" y="3337"/>
                </a:lnTo>
                <a:lnTo>
                  <a:pt x="6674" y="3207"/>
                </a:lnTo>
                <a:lnTo>
                  <a:pt x="6655" y="3058"/>
                </a:lnTo>
                <a:lnTo>
                  <a:pt x="6618" y="2927"/>
                </a:lnTo>
                <a:lnTo>
                  <a:pt x="6581" y="2797"/>
                </a:lnTo>
                <a:lnTo>
                  <a:pt x="6525" y="2666"/>
                </a:lnTo>
                <a:lnTo>
                  <a:pt x="6450" y="2536"/>
                </a:lnTo>
                <a:lnTo>
                  <a:pt x="6357" y="2405"/>
                </a:lnTo>
                <a:lnTo>
                  <a:pt x="6264" y="2293"/>
                </a:lnTo>
                <a:lnTo>
                  <a:pt x="6171" y="2200"/>
                </a:lnTo>
                <a:lnTo>
                  <a:pt x="6040" y="2088"/>
                </a:lnTo>
                <a:lnTo>
                  <a:pt x="5798" y="1902"/>
                </a:lnTo>
                <a:lnTo>
                  <a:pt x="5500" y="1753"/>
                </a:lnTo>
                <a:lnTo>
                  <a:pt x="5183" y="1622"/>
                </a:lnTo>
                <a:close/>
              </a:path>
            </a:pathLst>
          </a:custGeom>
          <a:solidFill>
            <a:srgbClr val="1FC2BA"/>
          </a:solidFill>
          <a:ln>
            <a:noFill/>
          </a:ln>
        </p:spPr>
        <p:txBody>
          <a:bodyPr spcFirstLastPara="1" wrap="square" lIns="68569" tIns="68569" rIns="68569" bIns="68569" anchor="ctr" anchorCtr="0">
            <a:noAutofit/>
          </a:bodyPr>
          <a:lstStyle/>
          <a:p>
            <a:pPr marL="285750" indent="-285750">
              <a:buFont typeface="Wingdings" panose="05000000000000000000" pitchFamily="2" charset="2"/>
              <a:buChar char="ü"/>
            </a:pPr>
            <a:endParaRPr sz="1350" dirty="0"/>
          </a:p>
        </p:txBody>
      </p:sp>
      <p:sp>
        <p:nvSpPr>
          <p:cNvPr id="32" name="TextBox 31"/>
          <p:cNvSpPr txBox="1"/>
          <p:nvPr/>
        </p:nvSpPr>
        <p:spPr>
          <a:xfrm>
            <a:off x="5626067" y="2587743"/>
            <a:ext cx="5931908" cy="800219"/>
          </a:xfrm>
          <a:prstGeom prst="rect">
            <a:avLst/>
          </a:prstGeom>
          <a:noFill/>
        </p:spPr>
        <p:txBody>
          <a:bodyPr wrap="square" rtlCol="0">
            <a:spAutoFit/>
          </a:bodyPr>
          <a:lstStyle/>
          <a:p>
            <a:r>
              <a:rPr lang="en-IE" dirty="0">
                <a:latin typeface="+mj-lt"/>
              </a:rPr>
              <a:t> </a:t>
            </a:r>
          </a:p>
          <a:p>
            <a:r>
              <a:rPr lang="en-IE" sz="2800" dirty="0">
                <a:latin typeface="+mj-lt"/>
              </a:rPr>
              <a:t>Professional Learning &amp; Behaviour</a:t>
            </a:r>
          </a:p>
        </p:txBody>
      </p:sp>
      <p:pic>
        <p:nvPicPr>
          <p:cNvPr id="3" name="Picture 2"/>
          <p:cNvPicPr>
            <a:picLocks noChangeAspect="1"/>
          </p:cNvPicPr>
          <p:nvPr/>
        </p:nvPicPr>
        <p:blipFill>
          <a:blip r:embed="rId3"/>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443340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200" dirty="0"/>
              <a:t>DEMING – TQM GURU</a:t>
            </a:r>
          </a:p>
        </p:txBody>
      </p:sp>
      <p:pic>
        <p:nvPicPr>
          <p:cNvPr id="5" name="Content Placeholder 4"/>
          <p:cNvPicPr>
            <a:picLocks noGrp="1" noChangeAspect="1"/>
          </p:cNvPicPr>
          <p:nvPr>
            <p:ph idx="1"/>
          </p:nvPr>
        </p:nvPicPr>
        <p:blipFill>
          <a:blip r:embed="rId2"/>
          <a:stretch>
            <a:fillRect/>
          </a:stretch>
        </p:blipFill>
        <p:spPr>
          <a:xfrm>
            <a:off x="893135" y="1499191"/>
            <a:ext cx="10675473" cy="4327451"/>
          </a:xfrm>
          <a:prstGeom prst="rect">
            <a:avLst/>
          </a:prstGeom>
        </p:spPr>
      </p:pic>
      <p:sp>
        <p:nvSpPr>
          <p:cNvPr id="4" name="Slide Number Placeholder 3"/>
          <p:cNvSpPr>
            <a:spLocks noGrp="1"/>
          </p:cNvSpPr>
          <p:nvPr>
            <p:ph type="sldNum" sz="quarter" idx="12"/>
          </p:nvPr>
        </p:nvSpPr>
        <p:spPr/>
        <p:txBody>
          <a:bodyPr/>
          <a:lstStyle/>
          <a:p>
            <a:fld id="{8C5C4D82-98E1-4CB8-B979-27EBBC0BC031}" type="slidenum">
              <a:rPr lang="en-IE" smtClean="0"/>
              <a:t>20</a:t>
            </a:fld>
            <a:endParaRPr lang="en-IE" dirty="0"/>
          </a:p>
        </p:txBody>
      </p:sp>
      <p:pic>
        <p:nvPicPr>
          <p:cNvPr id="7" name="Picture 6"/>
          <p:cNvPicPr>
            <a:picLocks noChangeAspect="1"/>
          </p:cNvPicPr>
          <p:nvPr/>
        </p:nvPicPr>
        <p:blipFill>
          <a:blip r:embed="rId3"/>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1252514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912" y="30022"/>
            <a:ext cx="9994604" cy="1151910"/>
          </a:xfrm>
        </p:spPr>
        <p:txBody>
          <a:bodyPr/>
          <a:lstStyle/>
          <a:p>
            <a:r>
              <a:rPr lang="en-IE" sz="4000" dirty="0">
                <a:solidFill>
                  <a:srgbClr val="C00000"/>
                </a:solidFill>
              </a:rPr>
              <a:t>Total Quality Management</a:t>
            </a:r>
          </a:p>
        </p:txBody>
      </p:sp>
      <p:sp>
        <p:nvSpPr>
          <p:cNvPr id="3" name="Content Placeholder 2"/>
          <p:cNvSpPr>
            <a:spLocks noGrp="1"/>
          </p:cNvSpPr>
          <p:nvPr>
            <p:ph idx="1"/>
          </p:nvPr>
        </p:nvSpPr>
        <p:spPr>
          <a:xfrm>
            <a:off x="829340" y="1181932"/>
            <a:ext cx="11025963" cy="5073264"/>
          </a:xfrm>
        </p:spPr>
        <p:txBody>
          <a:bodyPr/>
          <a:lstStyle/>
          <a:p>
            <a:endParaRPr lang="en-IE" sz="800" b="1" dirty="0"/>
          </a:p>
          <a:p>
            <a:pPr lvl="1"/>
            <a:r>
              <a:rPr lang="en-IE" sz="3600" dirty="0"/>
              <a:t>Organisation wide </a:t>
            </a:r>
            <a:r>
              <a:rPr lang="en-US" sz="3600" dirty="0"/>
              <a:t>continuous improvement </a:t>
            </a:r>
          </a:p>
          <a:p>
            <a:pPr lvl="1"/>
            <a:r>
              <a:rPr lang="en-US" sz="3600" dirty="0"/>
              <a:t>…. a management process</a:t>
            </a:r>
          </a:p>
          <a:p>
            <a:pPr lvl="1"/>
            <a:r>
              <a:rPr lang="en-US" sz="3600" dirty="0"/>
              <a:t>…. an integrated approach</a:t>
            </a:r>
          </a:p>
          <a:p>
            <a:pPr lvl="1"/>
            <a:r>
              <a:rPr lang="en-IE" sz="3600" dirty="0"/>
              <a:t>…. an organisational culture</a:t>
            </a:r>
          </a:p>
          <a:p>
            <a:pPr lvl="1"/>
            <a:r>
              <a:rPr lang="en-IE" sz="3600" dirty="0"/>
              <a:t>…..a strategy</a:t>
            </a:r>
          </a:p>
          <a:p>
            <a:pPr lvl="1"/>
            <a:r>
              <a:rPr lang="en-IE" sz="3600" dirty="0"/>
              <a:t>…..a co-ordinated Mind-set </a:t>
            </a:r>
          </a:p>
          <a:p>
            <a:pPr lvl="1"/>
            <a:endParaRPr lang="en-IE" sz="2400" dirty="0"/>
          </a:p>
          <a:p>
            <a:pPr lvl="1"/>
            <a:endParaRPr lang="en-IE" dirty="0"/>
          </a:p>
          <a:p>
            <a:endParaRPr lang="en-IE" dirty="0"/>
          </a:p>
          <a:p>
            <a:endParaRPr lang="en-IE" dirty="0"/>
          </a:p>
          <a:p>
            <a:endParaRPr lang="en-IE" dirty="0"/>
          </a:p>
          <a:p>
            <a:endParaRPr lang="en-IE" dirty="0"/>
          </a:p>
        </p:txBody>
      </p:sp>
      <p:sp>
        <p:nvSpPr>
          <p:cNvPr id="4" name="Slide Number Placeholder 3"/>
          <p:cNvSpPr>
            <a:spLocks noGrp="1"/>
          </p:cNvSpPr>
          <p:nvPr>
            <p:ph type="sldNum" sz="quarter" idx="12"/>
          </p:nvPr>
        </p:nvSpPr>
        <p:spPr/>
        <p:txBody>
          <a:bodyPr/>
          <a:lstStyle/>
          <a:p>
            <a:fld id="{8C5C4D82-98E1-4CB8-B979-27EBBC0BC031}" type="slidenum">
              <a:rPr lang="en-IE" smtClean="0"/>
              <a:t>21</a:t>
            </a:fld>
            <a:endParaRPr lang="en-IE" dirty="0"/>
          </a:p>
        </p:txBody>
      </p:sp>
      <p:pic>
        <p:nvPicPr>
          <p:cNvPr id="6" name="Picture 5"/>
          <p:cNvPicPr>
            <a:picLocks noChangeAspect="1"/>
          </p:cNvPicPr>
          <p:nvPr/>
        </p:nvPicPr>
        <p:blipFill>
          <a:blip r:embed="rId2"/>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1528999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70775" y="63305"/>
            <a:ext cx="10297833" cy="745587"/>
          </a:xfrm>
        </p:spPr>
        <p:txBody>
          <a:bodyPr/>
          <a:lstStyle/>
          <a:p>
            <a:r>
              <a:rPr lang="en-IE" sz="4800" dirty="0"/>
              <a:t>TQM – A Process Huddle </a:t>
            </a:r>
          </a:p>
        </p:txBody>
      </p:sp>
      <p:sp>
        <p:nvSpPr>
          <p:cNvPr id="5" name="TextBox 4"/>
          <p:cNvSpPr txBox="1"/>
          <p:nvPr/>
        </p:nvSpPr>
        <p:spPr>
          <a:xfrm>
            <a:off x="1719291" y="936302"/>
            <a:ext cx="1642635" cy="498266"/>
          </a:xfrm>
          <a:prstGeom prst="rect">
            <a:avLst/>
          </a:prstGeom>
          <a:solidFill>
            <a:schemeClr val="bg1"/>
          </a:solidFill>
        </p:spPr>
        <p:txBody>
          <a:bodyPr wrap="square" rtlCol="0">
            <a:spAutoFit/>
          </a:bodyPr>
          <a:lstStyle/>
          <a:p>
            <a:endParaRPr lang="en-IE" dirty="0"/>
          </a:p>
        </p:txBody>
      </p:sp>
      <p:pic>
        <p:nvPicPr>
          <p:cNvPr id="3" name="Content Placeholder 2"/>
          <p:cNvPicPr>
            <a:picLocks noGrp="1" noChangeAspect="1"/>
          </p:cNvPicPr>
          <p:nvPr>
            <p:ph idx="1"/>
          </p:nvPr>
        </p:nvPicPr>
        <p:blipFill>
          <a:blip r:embed="rId2"/>
          <a:stretch>
            <a:fillRect/>
          </a:stretch>
        </p:blipFill>
        <p:spPr>
          <a:xfrm>
            <a:off x="1871331" y="1454532"/>
            <a:ext cx="8591106" cy="4637924"/>
          </a:xfrm>
          <a:prstGeom prst="rect">
            <a:avLst/>
          </a:prstGeom>
        </p:spPr>
      </p:pic>
      <p:pic>
        <p:nvPicPr>
          <p:cNvPr id="8" name="Picture 7"/>
          <p:cNvPicPr>
            <a:picLocks noChangeAspect="1"/>
          </p:cNvPicPr>
          <p:nvPr/>
        </p:nvPicPr>
        <p:blipFill>
          <a:blip r:embed="rId3"/>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1006732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4800" dirty="0"/>
              <a:t>Pfizer – A Shingo Success Story</a:t>
            </a:r>
          </a:p>
        </p:txBody>
      </p:sp>
      <p:pic>
        <p:nvPicPr>
          <p:cNvPr id="5" name="Content Placeholder 4"/>
          <p:cNvPicPr>
            <a:picLocks noGrp="1" noChangeAspect="1"/>
          </p:cNvPicPr>
          <p:nvPr>
            <p:ph idx="1"/>
          </p:nvPr>
        </p:nvPicPr>
        <p:blipFill>
          <a:blip r:embed="rId2"/>
          <a:stretch>
            <a:fillRect/>
          </a:stretch>
        </p:blipFill>
        <p:spPr>
          <a:xfrm>
            <a:off x="1200728" y="1468582"/>
            <a:ext cx="9929090" cy="4473431"/>
          </a:xfrm>
          <a:prstGeom prst="rect">
            <a:avLst/>
          </a:prstGeom>
        </p:spPr>
      </p:pic>
      <p:sp>
        <p:nvSpPr>
          <p:cNvPr id="4" name="Slide Number Placeholder 3"/>
          <p:cNvSpPr>
            <a:spLocks noGrp="1"/>
          </p:cNvSpPr>
          <p:nvPr>
            <p:ph type="sldNum" sz="quarter" idx="12"/>
          </p:nvPr>
        </p:nvSpPr>
        <p:spPr/>
        <p:txBody>
          <a:bodyPr/>
          <a:lstStyle/>
          <a:p>
            <a:fld id="{8C5C4D82-98E1-4CB8-B979-27EBBC0BC031}" type="slidenum">
              <a:rPr lang="en-IE" smtClean="0"/>
              <a:t>23</a:t>
            </a:fld>
            <a:endParaRPr lang="en-IE" dirty="0"/>
          </a:p>
        </p:txBody>
      </p:sp>
    </p:spTree>
    <p:extLst>
      <p:ext uri="{BB962C8B-B14F-4D97-AF65-F5344CB8AC3E}">
        <p14:creationId xmlns:p14="http://schemas.microsoft.com/office/powerpoint/2010/main" val="4223855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70775" y="-32388"/>
            <a:ext cx="10297833" cy="1259361"/>
          </a:xfrm>
        </p:spPr>
        <p:txBody>
          <a:bodyPr/>
          <a:lstStyle/>
          <a:p>
            <a:pPr algn="ctr"/>
            <a:r>
              <a:rPr lang="en-IE" sz="4800" dirty="0"/>
              <a:t>NCSE – TQM </a:t>
            </a:r>
          </a:p>
        </p:txBody>
      </p:sp>
      <p:sp>
        <p:nvSpPr>
          <p:cNvPr id="5" name="TextBox 4"/>
          <p:cNvSpPr txBox="1"/>
          <p:nvPr/>
        </p:nvSpPr>
        <p:spPr>
          <a:xfrm>
            <a:off x="1719291" y="936302"/>
            <a:ext cx="1642635" cy="498266"/>
          </a:xfrm>
          <a:prstGeom prst="rect">
            <a:avLst/>
          </a:prstGeom>
          <a:solidFill>
            <a:schemeClr val="bg1"/>
          </a:solidFill>
        </p:spPr>
        <p:txBody>
          <a:bodyPr wrap="square" rtlCol="0">
            <a:spAutoFit/>
          </a:bodyPr>
          <a:lstStyle/>
          <a:p>
            <a:endParaRPr lang="en-IE" dirty="0"/>
          </a:p>
        </p:txBody>
      </p:sp>
      <p:pic>
        <p:nvPicPr>
          <p:cNvPr id="7" name="Content Placeholder 6"/>
          <p:cNvPicPr>
            <a:picLocks noGrp="1" noChangeAspect="1"/>
          </p:cNvPicPr>
          <p:nvPr>
            <p:ph idx="1"/>
          </p:nvPr>
        </p:nvPicPr>
        <p:blipFill>
          <a:blip r:embed="rId2"/>
          <a:stretch>
            <a:fillRect/>
          </a:stretch>
        </p:blipFill>
        <p:spPr>
          <a:xfrm>
            <a:off x="3111902" y="1609745"/>
            <a:ext cx="6701949" cy="4715040"/>
          </a:xfrm>
          <a:prstGeom prst="rect">
            <a:avLst/>
          </a:prstGeom>
        </p:spPr>
      </p:pic>
      <p:pic>
        <p:nvPicPr>
          <p:cNvPr id="9" name="Picture 8"/>
          <p:cNvPicPr>
            <a:picLocks noChangeAspect="1"/>
          </p:cNvPicPr>
          <p:nvPr/>
        </p:nvPicPr>
        <p:blipFill>
          <a:blip r:embed="rId3"/>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1374742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3207554"/>
              </p:ext>
            </p:extLst>
          </p:nvPr>
        </p:nvGraphicFramePr>
        <p:xfrm>
          <a:off x="1270000" y="1200150"/>
          <a:ext cx="10298113" cy="50550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8C5C4D82-98E1-4CB8-B979-27EBBC0BC031}" type="slidenum">
              <a:rPr lang="en-IE" smtClean="0"/>
              <a:t>25</a:t>
            </a:fld>
            <a:endParaRPr lang="en-IE" dirty="0"/>
          </a:p>
        </p:txBody>
      </p:sp>
      <p:graphicFrame>
        <p:nvGraphicFramePr>
          <p:cNvPr id="6" name="Diagram 5"/>
          <p:cNvGraphicFramePr/>
          <p:nvPr>
            <p:extLst>
              <p:ext uri="{D42A27DB-BD31-4B8C-83A1-F6EECF244321}">
                <p14:modId xmlns:p14="http://schemas.microsoft.com/office/powerpoint/2010/main" val="2100873389"/>
              </p:ext>
            </p:extLst>
          </p:nvPr>
        </p:nvGraphicFramePr>
        <p:xfrm>
          <a:off x="808074" y="170120"/>
          <a:ext cx="11383926" cy="60850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p:cNvPicPr>
            <a:picLocks noChangeAspect="1"/>
          </p:cNvPicPr>
          <p:nvPr/>
        </p:nvPicPr>
        <p:blipFill>
          <a:blip r:embed="rId12"/>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1462351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093" y="332656"/>
            <a:ext cx="10558515" cy="867494"/>
          </a:xfrm>
        </p:spPr>
        <p:txBody>
          <a:bodyPr/>
          <a:lstStyle/>
          <a:p>
            <a:r>
              <a:rPr lang="en-IE" sz="4000" dirty="0"/>
              <a:t>Application of TQM to SER Process</a:t>
            </a:r>
          </a:p>
        </p:txBody>
      </p:sp>
      <p:sp>
        <p:nvSpPr>
          <p:cNvPr id="3" name="Content Placeholder 2"/>
          <p:cNvSpPr>
            <a:spLocks noGrp="1"/>
          </p:cNvSpPr>
          <p:nvPr>
            <p:ph idx="1"/>
          </p:nvPr>
        </p:nvSpPr>
        <p:spPr>
          <a:xfrm>
            <a:off x="1270293" y="1427871"/>
            <a:ext cx="10298315" cy="4514142"/>
          </a:xfrm>
        </p:spPr>
        <p:txBody>
          <a:bodyPr/>
          <a:lstStyle/>
          <a:p>
            <a:pPr>
              <a:lnSpc>
                <a:spcPct val="150000"/>
              </a:lnSpc>
              <a:buFont typeface="Wingdings" panose="05000000000000000000" pitchFamily="2" charset="2"/>
              <a:buChar char="Ø"/>
            </a:pPr>
            <a:r>
              <a:rPr lang="en-IE" sz="3600" dirty="0"/>
              <a:t>Focus Groups</a:t>
            </a:r>
          </a:p>
          <a:p>
            <a:pPr lvl="1">
              <a:lnSpc>
                <a:spcPct val="150000"/>
              </a:lnSpc>
              <a:buFont typeface="Wingdings" panose="05000000000000000000" pitchFamily="2" charset="2"/>
              <a:buChar char="§"/>
            </a:pPr>
            <a:r>
              <a:rPr lang="en-IE" sz="3600" dirty="0"/>
              <a:t>Primary Principals (INTO)</a:t>
            </a:r>
          </a:p>
          <a:p>
            <a:pPr lvl="1">
              <a:lnSpc>
                <a:spcPct val="150000"/>
              </a:lnSpc>
              <a:buFont typeface="Wingdings" panose="05000000000000000000" pitchFamily="2" charset="2"/>
              <a:buChar char="§"/>
            </a:pPr>
            <a:r>
              <a:rPr lang="en-IE" sz="3600" dirty="0"/>
              <a:t>Primary Deputy Principals (IPPN)</a:t>
            </a:r>
          </a:p>
          <a:p>
            <a:pPr lvl="1">
              <a:lnSpc>
                <a:spcPct val="150000"/>
              </a:lnSpc>
              <a:buFont typeface="Wingdings" panose="05000000000000000000" pitchFamily="2" charset="2"/>
              <a:buChar char="§"/>
            </a:pPr>
            <a:r>
              <a:rPr lang="en-IE" sz="3600" dirty="0"/>
              <a:t>Special School Principals (SMH)</a:t>
            </a:r>
          </a:p>
          <a:p>
            <a:pPr lvl="1">
              <a:lnSpc>
                <a:spcPct val="150000"/>
              </a:lnSpc>
              <a:buFont typeface="Wingdings" panose="05000000000000000000" pitchFamily="2" charset="2"/>
              <a:buChar char="§"/>
            </a:pPr>
            <a:r>
              <a:rPr lang="en-IE" sz="3600" dirty="0"/>
              <a:t>An </a:t>
            </a:r>
            <a:r>
              <a:rPr lang="en-IE" sz="3600" dirty="0" err="1"/>
              <a:t>Foras</a:t>
            </a:r>
            <a:r>
              <a:rPr lang="en-IE" sz="3600" dirty="0"/>
              <a:t> </a:t>
            </a:r>
            <a:r>
              <a:rPr lang="en-IE" sz="3600" dirty="0" err="1"/>
              <a:t>Patrunachta</a:t>
            </a:r>
            <a:r>
              <a:rPr lang="en-IE" sz="3600" dirty="0"/>
              <a:t> </a:t>
            </a:r>
          </a:p>
          <a:p>
            <a:pPr>
              <a:lnSpc>
                <a:spcPct val="150000"/>
              </a:lnSpc>
            </a:pPr>
            <a:endParaRPr lang="en-IE" dirty="0"/>
          </a:p>
        </p:txBody>
      </p:sp>
      <p:sp>
        <p:nvSpPr>
          <p:cNvPr id="4" name="Slide Number Placeholder 3"/>
          <p:cNvSpPr>
            <a:spLocks noGrp="1"/>
          </p:cNvSpPr>
          <p:nvPr>
            <p:ph type="sldNum" sz="quarter" idx="12"/>
          </p:nvPr>
        </p:nvSpPr>
        <p:spPr/>
        <p:txBody>
          <a:bodyPr/>
          <a:lstStyle/>
          <a:p>
            <a:fld id="{8C5C4D82-98E1-4CB8-B979-27EBBC0BC031}" type="slidenum">
              <a:rPr lang="en-IE" smtClean="0"/>
              <a:t>26</a:t>
            </a:fld>
            <a:endParaRPr lang="en-IE" dirty="0"/>
          </a:p>
        </p:txBody>
      </p:sp>
      <p:pic>
        <p:nvPicPr>
          <p:cNvPr id="6" name="Picture 5"/>
          <p:cNvPicPr>
            <a:picLocks noChangeAspect="1"/>
          </p:cNvPicPr>
          <p:nvPr/>
        </p:nvPicPr>
        <p:blipFill>
          <a:blip r:embed="rId2"/>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3864214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332656"/>
            <a:ext cx="10654208" cy="867494"/>
          </a:xfrm>
        </p:spPr>
        <p:txBody>
          <a:bodyPr/>
          <a:lstStyle/>
          <a:p>
            <a:r>
              <a:rPr lang="en-IE" sz="4000" dirty="0"/>
              <a:t>Application of TQM to SER Process</a:t>
            </a:r>
          </a:p>
        </p:txBody>
      </p:sp>
      <p:sp>
        <p:nvSpPr>
          <p:cNvPr id="3" name="Content Placeholder 2"/>
          <p:cNvSpPr>
            <a:spLocks noGrp="1"/>
          </p:cNvSpPr>
          <p:nvPr>
            <p:ph idx="1"/>
          </p:nvPr>
        </p:nvSpPr>
        <p:spPr>
          <a:xfrm>
            <a:off x="1010094" y="1418352"/>
            <a:ext cx="10643190" cy="4818625"/>
          </a:xfrm>
        </p:spPr>
        <p:txBody>
          <a:bodyPr/>
          <a:lstStyle/>
          <a:p>
            <a:pPr marL="457200" lvl="0" indent="-457200" algn="just">
              <a:lnSpc>
                <a:spcPct val="150000"/>
              </a:lnSpc>
              <a:buFont typeface="+mj-lt"/>
              <a:buAutoNum type="arabicPeriod"/>
            </a:pPr>
            <a:r>
              <a:rPr lang="en-IE" sz="2400" dirty="0"/>
              <a:t>What your experiences and viewpoints  as school principal of the NCSE SER process?</a:t>
            </a:r>
          </a:p>
          <a:p>
            <a:pPr marL="457200" lvl="0" indent="-457200" algn="just">
              <a:lnSpc>
                <a:spcPct val="150000"/>
              </a:lnSpc>
              <a:buFont typeface="+mj-lt"/>
              <a:buAutoNum type="arabicPeriod"/>
            </a:pPr>
            <a:r>
              <a:rPr lang="en-IE" sz="2400" dirty="0"/>
              <a:t>What was the quality of your engagement with NCSE staff during the SER process?</a:t>
            </a:r>
          </a:p>
          <a:p>
            <a:pPr marL="457200" lvl="0" indent="-457200" algn="just">
              <a:lnSpc>
                <a:spcPct val="150000"/>
              </a:lnSpc>
              <a:buFont typeface="+mj-lt"/>
              <a:buAutoNum type="arabicPeriod"/>
            </a:pPr>
            <a:r>
              <a:rPr lang="en-IE" sz="2400" dirty="0"/>
              <a:t>Do you believe the SER process is focused upon supporting students?</a:t>
            </a:r>
          </a:p>
          <a:p>
            <a:pPr marL="457200" lvl="0" indent="-457200" algn="just">
              <a:lnSpc>
                <a:spcPct val="150000"/>
              </a:lnSpc>
              <a:buFont typeface="+mj-lt"/>
              <a:buAutoNum type="arabicPeriod"/>
            </a:pPr>
            <a:r>
              <a:rPr lang="en-IE" sz="2400" dirty="0"/>
              <a:t>What was the administrative workload associated with the SER process?</a:t>
            </a:r>
          </a:p>
          <a:p>
            <a:pPr marL="457200" lvl="0" indent="-457200" algn="just">
              <a:lnSpc>
                <a:spcPct val="150000"/>
              </a:lnSpc>
              <a:buFont typeface="+mj-lt"/>
              <a:buAutoNum type="arabicPeriod"/>
            </a:pPr>
            <a:r>
              <a:rPr lang="en-IE" sz="2400" dirty="0"/>
              <a:t>How can the SER process be improved?</a:t>
            </a:r>
          </a:p>
          <a:p>
            <a:pPr marL="0" indent="0" algn="just">
              <a:lnSpc>
                <a:spcPct val="150000"/>
              </a:lnSpc>
              <a:buNone/>
            </a:pPr>
            <a:endParaRPr lang="en-IE" b="1" dirty="0"/>
          </a:p>
        </p:txBody>
      </p:sp>
      <p:sp>
        <p:nvSpPr>
          <p:cNvPr id="4" name="Slide Number Placeholder 3"/>
          <p:cNvSpPr>
            <a:spLocks noGrp="1"/>
          </p:cNvSpPr>
          <p:nvPr>
            <p:ph type="sldNum" sz="quarter" idx="12"/>
          </p:nvPr>
        </p:nvSpPr>
        <p:spPr/>
        <p:txBody>
          <a:bodyPr/>
          <a:lstStyle/>
          <a:p>
            <a:fld id="{8C5C4D82-98E1-4CB8-B979-27EBBC0BC031}" type="slidenum">
              <a:rPr lang="en-IE" smtClean="0"/>
              <a:t>27</a:t>
            </a:fld>
            <a:endParaRPr lang="en-IE" dirty="0"/>
          </a:p>
        </p:txBody>
      </p:sp>
      <p:pic>
        <p:nvPicPr>
          <p:cNvPr id="6" name="Picture 5"/>
          <p:cNvPicPr>
            <a:picLocks noChangeAspect="1"/>
          </p:cNvPicPr>
          <p:nvPr/>
        </p:nvPicPr>
        <p:blipFill>
          <a:blip r:embed="rId2"/>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714564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721" y="120073"/>
            <a:ext cx="10297833" cy="1043131"/>
          </a:xfrm>
        </p:spPr>
        <p:txBody>
          <a:bodyPr/>
          <a:lstStyle/>
          <a:p>
            <a:r>
              <a:rPr lang="en-IE" sz="4000" dirty="0">
                <a:solidFill>
                  <a:srgbClr val="C00000"/>
                </a:solidFill>
              </a:rPr>
              <a:t>Principles of Process Mapping</a:t>
            </a:r>
          </a:p>
        </p:txBody>
      </p:sp>
      <p:sp>
        <p:nvSpPr>
          <p:cNvPr id="3" name="Content Placeholder 2"/>
          <p:cNvSpPr>
            <a:spLocks noGrp="1"/>
          </p:cNvSpPr>
          <p:nvPr>
            <p:ph idx="1"/>
          </p:nvPr>
        </p:nvSpPr>
        <p:spPr>
          <a:xfrm>
            <a:off x="838200" y="1505527"/>
            <a:ext cx="10515600" cy="4671436"/>
          </a:xfrm>
        </p:spPr>
        <p:txBody>
          <a:bodyPr>
            <a:normAutofit/>
          </a:bodyPr>
          <a:lstStyle/>
          <a:p>
            <a:endParaRPr lang="en-IE" dirty="0"/>
          </a:p>
          <a:p>
            <a:pPr algn="just"/>
            <a:endParaRPr lang="en-IE" sz="4100" dirty="0"/>
          </a:p>
          <a:p>
            <a:endParaRPr lang="en-IE" dirty="0"/>
          </a:p>
        </p:txBody>
      </p:sp>
      <p:graphicFrame>
        <p:nvGraphicFramePr>
          <p:cNvPr id="4" name="Diagram 3"/>
          <p:cNvGraphicFramePr/>
          <p:nvPr>
            <p:extLst>
              <p:ext uri="{D42A27DB-BD31-4B8C-83A1-F6EECF244321}">
                <p14:modId xmlns:p14="http://schemas.microsoft.com/office/powerpoint/2010/main" val="2727416201"/>
              </p:ext>
            </p:extLst>
          </p:nvPr>
        </p:nvGraphicFramePr>
        <p:xfrm>
          <a:off x="1450108" y="1505526"/>
          <a:ext cx="9615055" cy="4872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1897660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0775" y="-98474"/>
            <a:ext cx="10297833" cy="970671"/>
          </a:xfrm>
        </p:spPr>
        <p:txBody>
          <a:bodyPr/>
          <a:lstStyle/>
          <a:p>
            <a:r>
              <a:rPr lang="en-IE" sz="3600" dirty="0"/>
              <a:t>Process Mapping for the SER Process</a:t>
            </a:r>
          </a:p>
        </p:txBody>
      </p:sp>
      <p:sp>
        <p:nvSpPr>
          <p:cNvPr id="5" name="Content Placeholder 4"/>
          <p:cNvSpPr>
            <a:spLocks noGrp="1"/>
          </p:cNvSpPr>
          <p:nvPr>
            <p:ph idx="1"/>
          </p:nvPr>
        </p:nvSpPr>
        <p:spPr/>
        <p:txBody>
          <a:bodyPr/>
          <a:lstStyle/>
          <a:p>
            <a:endParaRPr lang="en-IE"/>
          </a:p>
        </p:txBody>
      </p:sp>
      <p:sp>
        <p:nvSpPr>
          <p:cNvPr id="2" name="Slide Number Placeholder 1"/>
          <p:cNvSpPr>
            <a:spLocks noGrp="1"/>
          </p:cNvSpPr>
          <p:nvPr>
            <p:ph type="sldNum" sz="quarter" idx="12"/>
          </p:nvPr>
        </p:nvSpPr>
        <p:spPr/>
        <p:txBody>
          <a:bodyPr/>
          <a:lstStyle/>
          <a:p>
            <a:fld id="{8C5C4D82-98E1-4CB8-B979-27EBBC0BC031}" type="slidenum">
              <a:rPr lang="en-IE" smtClean="0"/>
              <a:t>29</a:t>
            </a:fld>
            <a:endParaRPr lang="en-IE" dirty="0"/>
          </a:p>
        </p:txBody>
      </p:sp>
      <p:pic>
        <p:nvPicPr>
          <p:cNvPr id="4" name="Picture 3"/>
          <p:cNvPicPr>
            <a:picLocks noChangeAspect="1"/>
          </p:cNvPicPr>
          <p:nvPr/>
        </p:nvPicPr>
        <p:blipFill>
          <a:blip r:embed="rId2"/>
          <a:stretch>
            <a:fillRect/>
          </a:stretch>
        </p:blipFill>
        <p:spPr>
          <a:xfrm>
            <a:off x="794327" y="1056830"/>
            <a:ext cx="10774281" cy="5655566"/>
          </a:xfrm>
          <a:prstGeom prst="rect">
            <a:avLst/>
          </a:prstGeom>
        </p:spPr>
      </p:pic>
      <p:pic>
        <p:nvPicPr>
          <p:cNvPr id="7" name="Picture 6"/>
          <p:cNvPicPr>
            <a:picLocks noChangeAspect="1"/>
          </p:cNvPicPr>
          <p:nvPr/>
        </p:nvPicPr>
        <p:blipFill>
          <a:blip r:embed="rId3"/>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62385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3144" y="350874"/>
            <a:ext cx="8182875" cy="932750"/>
          </a:xfrm>
        </p:spPr>
        <p:txBody>
          <a:bodyPr/>
          <a:lstStyle/>
          <a:p>
            <a:r>
              <a:rPr lang="en-IE" sz="4400" dirty="0"/>
              <a:t>NCSE Operating Context</a:t>
            </a:r>
          </a:p>
        </p:txBody>
      </p:sp>
      <p:sp>
        <p:nvSpPr>
          <p:cNvPr id="3" name="Content Placeholder 2"/>
          <p:cNvSpPr>
            <a:spLocks noGrp="1"/>
          </p:cNvSpPr>
          <p:nvPr>
            <p:ph idx="1"/>
          </p:nvPr>
        </p:nvSpPr>
        <p:spPr>
          <a:xfrm>
            <a:off x="1404111" y="1371601"/>
            <a:ext cx="10655003" cy="4883596"/>
          </a:xfrm>
        </p:spPr>
        <p:txBody>
          <a:bodyPr/>
          <a:lstStyle/>
          <a:p>
            <a:pPr marL="0" indent="0">
              <a:buNone/>
            </a:pPr>
            <a:r>
              <a:rPr lang="en-IE" sz="3000" b="1" dirty="0"/>
              <a:t>Since 2011 there has been:</a:t>
            </a:r>
          </a:p>
          <a:p>
            <a:pPr marL="0" indent="0">
              <a:buNone/>
            </a:pPr>
            <a:endParaRPr lang="en-IE" sz="3000" b="1" dirty="0"/>
          </a:p>
          <a:p>
            <a:pPr lvl="0"/>
            <a:r>
              <a:rPr lang="en-IE" sz="2400" dirty="0"/>
              <a:t>81% increase in SNA numbers</a:t>
            </a:r>
          </a:p>
          <a:p>
            <a:pPr lvl="0"/>
            <a:endParaRPr lang="en-IE" sz="2400" dirty="0"/>
          </a:p>
          <a:p>
            <a:pPr lvl="0"/>
            <a:r>
              <a:rPr lang="en-IE" sz="2400" dirty="0"/>
              <a:t>40% increase in SET numbers</a:t>
            </a:r>
          </a:p>
          <a:p>
            <a:pPr marL="0" lvl="0" indent="0">
              <a:buNone/>
            </a:pPr>
            <a:endParaRPr lang="en-IE" sz="2400" dirty="0"/>
          </a:p>
          <a:p>
            <a:pPr lvl="0"/>
            <a:r>
              <a:rPr lang="en-IE" sz="2400" dirty="0"/>
              <a:t>386% increase in the number of special classes</a:t>
            </a:r>
          </a:p>
          <a:p>
            <a:pPr marL="0" lvl="0" indent="0">
              <a:buNone/>
            </a:pPr>
            <a:endParaRPr lang="en-IE" sz="2400" dirty="0"/>
          </a:p>
          <a:p>
            <a:pPr lvl="0"/>
            <a:r>
              <a:rPr lang="en-IE" sz="2400" dirty="0"/>
              <a:t>117% increase in applications for transport and AT</a:t>
            </a:r>
          </a:p>
          <a:p>
            <a:pPr lvl="0"/>
            <a:endParaRPr lang="en-IE" sz="2400" dirty="0"/>
          </a:p>
          <a:p>
            <a:pPr lvl="0"/>
            <a:r>
              <a:rPr lang="en-IE" sz="2400" dirty="0"/>
              <a:t>Current prevalence rate for autism is estimated at 3.11%</a:t>
            </a:r>
          </a:p>
          <a:p>
            <a:endParaRPr lang="en-IE" sz="2400" dirty="0"/>
          </a:p>
          <a:p>
            <a:endParaRPr lang="en-IE" dirty="0"/>
          </a:p>
        </p:txBody>
      </p:sp>
      <p:sp>
        <p:nvSpPr>
          <p:cNvPr id="4" name="TextBox 3"/>
          <p:cNvSpPr txBox="1"/>
          <p:nvPr/>
        </p:nvSpPr>
        <p:spPr>
          <a:xfrm>
            <a:off x="766618" y="6483927"/>
            <a:ext cx="5486400" cy="338554"/>
          </a:xfrm>
          <a:prstGeom prst="rect">
            <a:avLst/>
          </a:prstGeom>
          <a:noFill/>
        </p:spPr>
        <p:txBody>
          <a:bodyPr wrap="square" rtlCol="0">
            <a:spAutoFit/>
          </a:bodyPr>
          <a:lstStyle/>
          <a:p>
            <a:endParaRPr lang="en-IE" sz="1600" i="1" dirty="0"/>
          </a:p>
        </p:txBody>
      </p:sp>
      <p:sp>
        <p:nvSpPr>
          <p:cNvPr id="5" name="Slide Number Placeholder 4"/>
          <p:cNvSpPr>
            <a:spLocks noGrp="1"/>
          </p:cNvSpPr>
          <p:nvPr>
            <p:ph type="sldNum" sz="quarter" idx="12"/>
          </p:nvPr>
        </p:nvSpPr>
        <p:spPr/>
        <p:txBody>
          <a:bodyPr/>
          <a:lstStyle/>
          <a:p>
            <a:fld id="{4F48B9E3-E910-43C1-9F32-EF9060BC8DE8}" type="slidenum">
              <a:rPr lang="en-IE" smtClean="0"/>
              <a:pPr/>
              <a:t>3</a:t>
            </a:fld>
            <a:endParaRPr lang="en-IE" dirty="0"/>
          </a:p>
        </p:txBody>
      </p:sp>
      <p:pic>
        <p:nvPicPr>
          <p:cNvPr id="7" name="Picture 6"/>
          <p:cNvPicPr>
            <a:picLocks noChangeAspect="1"/>
          </p:cNvPicPr>
          <p:nvPr/>
        </p:nvPicPr>
        <p:blipFill>
          <a:blip r:embed="rId2"/>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1639887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5C4D82-98E1-4CB8-B979-27EBBC0BC031}" type="slidenum">
              <a:rPr lang="en-IE" smtClean="0"/>
              <a:t>30</a:t>
            </a:fld>
            <a:endParaRPr lang="en-IE" dirty="0"/>
          </a:p>
        </p:txBody>
      </p:sp>
      <p:pic>
        <p:nvPicPr>
          <p:cNvPr id="8" name="Picture 7"/>
          <p:cNvPicPr>
            <a:picLocks noChangeAspect="1"/>
          </p:cNvPicPr>
          <p:nvPr/>
        </p:nvPicPr>
        <p:blipFill>
          <a:blip r:embed="rId2"/>
          <a:stretch>
            <a:fillRect/>
          </a:stretch>
        </p:blipFill>
        <p:spPr>
          <a:xfrm>
            <a:off x="840509" y="175492"/>
            <a:ext cx="10825018" cy="6151418"/>
          </a:xfrm>
          <a:prstGeom prst="rect">
            <a:avLst/>
          </a:prstGeom>
        </p:spPr>
      </p:pic>
    </p:spTree>
    <p:extLst>
      <p:ext uri="{BB962C8B-B14F-4D97-AF65-F5344CB8AC3E}">
        <p14:creationId xmlns:p14="http://schemas.microsoft.com/office/powerpoint/2010/main" val="2894559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5C4D82-98E1-4CB8-B979-27EBBC0BC031}" type="slidenum">
              <a:rPr lang="en-IE" smtClean="0"/>
              <a:t>31</a:t>
            </a:fld>
            <a:endParaRPr lang="en-IE" dirty="0"/>
          </a:p>
        </p:txBody>
      </p:sp>
      <p:pic>
        <p:nvPicPr>
          <p:cNvPr id="5" name="Picture 4"/>
          <p:cNvPicPr>
            <a:picLocks noChangeAspect="1"/>
          </p:cNvPicPr>
          <p:nvPr/>
        </p:nvPicPr>
        <p:blipFill>
          <a:blip r:embed="rId2"/>
          <a:stretch>
            <a:fillRect/>
          </a:stretch>
        </p:blipFill>
        <p:spPr>
          <a:xfrm>
            <a:off x="748145" y="294838"/>
            <a:ext cx="10820463" cy="6069018"/>
          </a:xfrm>
          <a:prstGeom prst="rect">
            <a:avLst/>
          </a:prstGeom>
        </p:spPr>
      </p:pic>
    </p:spTree>
    <p:extLst>
      <p:ext uri="{BB962C8B-B14F-4D97-AF65-F5344CB8AC3E}">
        <p14:creationId xmlns:p14="http://schemas.microsoft.com/office/powerpoint/2010/main" val="1314208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5C4D82-98E1-4CB8-B979-27EBBC0BC031}" type="slidenum">
              <a:rPr lang="en-IE" smtClean="0"/>
              <a:t>32</a:t>
            </a:fld>
            <a:endParaRPr lang="en-IE" dirty="0"/>
          </a:p>
        </p:txBody>
      </p:sp>
      <p:pic>
        <p:nvPicPr>
          <p:cNvPr id="3" name="Picture 2"/>
          <p:cNvPicPr>
            <a:picLocks noChangeAspect="1"/>
          </p:cNvPicPr>
          <p:nvPr/>
        </p:nvPicPr>
        <p:blipFill>
          <a:blip r:embed="rId2"/>
          <a:stretch>
            <a:fillRect/>
          </a:stretch>
        </p:blipFill>
        <p:spPr>
          <a:xfrm>
            <a:off x="812800" y="101600"/>
            <a:ext cx="10908145" cy="6153596"/>
          </a:xfrm>
          <a:prstGeom prst="rect">
            <a:avLst/>
          </a:prstGeom>
        </p:spPr>
      </p:pic>
    </p:spTree>
    <p:extLst>
      <p:ext uri="{BB962C8B-B14F-4D97-AF65-F5344CB8AC3E}">
        <p14:creationId xmlns:p14="http://schemas.microsoft.com/office/powerpoint/2010/main" val="452271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5C4D82-98E1-4CB8-B979-27EBBC0BC031}" type="slidenum">
              <a:rPr lang="en-IE" smtClean="0"/>
              <a:t>33</a:t>
            </a:fld>
            <a:endParaRPr lang="en-IE" dirty="0"/>
          </a:p>
        </p:txBody>
      </p:sp>
      <p:pic>
        <p:nvPicPr>
          <p:cNvPr id="3" name="Picture 2"/>
          <p:cNvPicPr>
            <a:picLocks noChangeAspect="1"/>
          </p:cNvPicPr>
          <p:nvPr/>
        </p:nvPicPr>
        <p:blipFill>
          <a:blip r:embed="rId2"/>
          <a:stretch>
            <a:fillRect/>
          </a:stretch>
        </p:blipFill>
        <p:spPr>
          <a:xfrm>
            <a:off x="757382" y="332509"/>
            <a:ext cx="10811225" cy="5922687"/>
          </a:xfrm>
          <a:prstGeom prst="rect">
            <a:avLst/>
          </a:prstGeom>
        </p:spPr>
      </p:pic>
    </p:spTree>
    <p:extLst>
      <p:ext uri="{BB962C8B-B14F-4D97-AF65-F5344CB8AC3E}">
        <p14:creationId xmlns:p14="http://schemas.microsoft.com/office/powerpoint/2010/main" val="227018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5C4D82-98E1-4CB8-B979-27EBBC0BC031}" type="slidenum">
              <a:rPr lang="en-IE" smtClean="0"/>
              <a:t>34</a:t>
            </a:fld>
            <a:endParaRPr lang="en-IE" dirty="0"/>
          </a:p>
        </p:txBody>
      </p:sp>
      <p:sp>
        <p:nvSpPr>
          <p:cNvPr id="3" name="TextBox 2"/>
          <p:cNvSpPr txBox="1"/>
          <p:nvPr/>
        </p:nvSpPr>
        <p:spPr>
          <a:xfrm>
            <a:off x="886046" y="914399"/>
            <a:ext cx="10894827" cy="4001095"/>
          </a:xfrm>
          <a:prstGeom prst="rect">
            <a:avLst/>
          </a:prstGeom>
          <a:solidFill>
            <a:schemeClr val="accent1">
              <a:lumMod val="60000"/>
              <a:lumOff val="40000"/>
            </a:schemeClr>
          </a:solid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IE" sz="4400" b="1" dirty="0">
              <a:ln w="9525">
                <a:solidFill>
                  <a:schemeClr val="bg1"/>
                </a:solidFill>
                <a:prstDash val="solid"/>
              </a:ln>
              <a:solidFill>
                <a:schemeClr val="bg2"/>
              </a:solidFill>
              <a:effectLst>
                <a:outerShdw blurRad="12700" dist="38100" dir="2700000" algn="tl" rotWithShape="0">
                  <a:schemeClr val="accent5">
                    <a:lumMod val="60000"/>
                    <a:lumOff val="40000"/>
                  </a:schemeClr>
                </a:outerShdw>
              </a:effectLst>
            </a:endParaRPr>
          </a:p>
          <a:p>
            <a:endParaRPr lang="en-IE" sz="6000" dirty="0">
              <a:ln w="9525">
                <a:solidFill>
                  <a:schemeClr val="bg1"/>
                </a:solidFill>
                <a:prstDash val="solid"/>
              </a:ln>
              <a:solidFill>
                <a:schemeClr val="tx1"/>
              </a:solidFill>
            </a:endParaRPr>
          </a:p>
          <a:p>
            <a:r>
              <a:rPr lang="en-IE" sz="4800" dirty="0">
                <a:ln w="9525">
                  <a:solidFill>
                    <a:schemeClr val="bg1"/>
                  </a:solidFill>
                  <a:prstDash val="solid"/>
                </a:ln>
                <a:solidFill>
                  <a:schemeClr val="tx1"/>
                </a:solidFill>
              </a:rPr>
              <a:t>INTO Principals Focus Group</a:t>
            </a:r>
          </a:p>
          <a:p>
            <a:r>
              <a:rPr lang="en-IE" sz="4800" dirty="0">
                <a:ln w="9525">
                  <a:solidFill>
                    <a:schemeClr val="bg1"/>
                  </a:solidFill>
                  <a:prstDash val="solid"/>
                </a:ln>
                <a:solidFill>
                  <a:schemeClr val="tx1"/>
                </a:solidFill>
              </a:rPr>
              <a:t>what you told us……</a:t>
            </a:r>
          </a:p>
          <a:p>
            <a:endParaRPr lang="en-IE"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a:p>
            <a:endParaRPr lang="en-IE" dirty="0"/>
          </a:p>
          <a:p>
            <a:endParaRPr lang="en-IE" dirty="0"/>
          </a:p>
        </p:txBody>
      </p:sp>
      <p:pic>
        <p:nvPicPr>
          <p:cNvPr id="6" name="Picture 5"/>
          <p:cNvPicPr>
            <a:picLocks noChangeAspect="1"/>
          </p:cNvPicPr>
          <p:nvPr/>
        </p:nvPicPr>
        <p:blipFill>
          <a:blip r:embed="rId2"/>
          <a:stretch>
            <a:fillRect/>
          </a:stretch>
        </p:blipFill>
        <p:spPr>
          <a:xfrm>
            <a:off x="9675628" y="380659"/>
            <a:ext cx="2245263" cy="1067479"/>
          </a:xfrm>
          <a:prstGeom prst="rect">
            <a:avLst/>
          </a:prstGeom>
        </p:spPr>
      </p:pic>
      <p:pic>
        <p:nvPicPr>
          <p:cNvPr id="7" name="Picture 6"/>
          <p:cNvPicPr>
            <a:picLocks noChangeAspect="1"/>
          </p:cNvPicPr>
          <p:nvPr/>
        </p:nvPicPr>
        <p:blipFill>
          <a:blip r:embed="rId2"/>
          <a:stretch>
            <a:fillRect/>
          </a:stretch>
        </p:blipFill>
        <p:spPr>
          <a:xfrm>
            <a:off x="886046" y="1224855"/>
            <a:ext cx="2245263" cy="1067479"/>
          </a:xfrm>
          <a:prstGeom prst="rect">
            <a:avLst/>
          </a:prstGeom>
        </p:spPr>
      </p:pic>
    </p:spTree>
    <p:extLst>
      <p:ext uri="{BB962C8B-B14F-4D97-AF65-F5344CB8AC3E}">
        <p14:creationId xmlns:p14="http://schemas.microsoft.com/office/powerpoint/2010/main" val="1941626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4000" b="1" dirty="0"/>
              <a:t>Former System</a:t>
            </a:r>
            <a:br>
              <a:rPr lang="en-IE" dirty="0"/>
            </a:br>
            <a:endParaRPr lang="en-IE" dirty="0"/>
          </a:p>
        </p:txBody>
      </p:sp>
      <p:sp>
        <p:nvSpPr>
          <p:cNvPr id="3" name="Content Placeholder 2"/>
          <p:cNvSpPr>
            <a:spLocks noGrp="1"/>
          </p:cNvSpPr>
          <p:nvPr>
            <p:ph idx="1"/>
          </p:nvPr>
        </p:nvSpPr>
        <p:spPr>
          <a:xfrm>
            <a:off x="1346493" y="2743200"/>
            <a:ext cx="10298315" cy="4114800"/>
          </a:xfrm>
        </p:spPr>
        <p:txBody>
          <a:bodyPr/>
          <a:lstStyle/>
          <a:p>
            <a:endParaRPr lang="en-IE" dirty="0"/>
          </a:p>
        </p:txBody>
      </p:sp>
      <p:sp>
        <p:nvSpPr>
          <p:cNvPr id="4" name="Slide Number Placeholder 3"/>
          <p:cNvSpPr>
            <a:spLocks noGrp="1"/>
          </p:cNvSpPr>
          <p:nvPr>
            <p:ph type="sldNum" sz="quarter" idx="12"/>
          </p:nvPr>
        </p:nvSpPr>
        <p:spPr/>
        <p:txBody>
          <a:bodyPr/>
          <a:lstStyle/>
          <a:p>
            <a:fld id="{8C5C4D82-98E1-4CB8-B979-27EBBC0BC031}" type="slidenum">
              <a:rPr lang="en-IE" smtClean="0"/>
              <a:t>35</a:t>
            </a:fld>
            <a:endParaRPr lang="en-IE" dirty="0"/>
          </a:p>
        </p:txBody>
      </p:sp>
      <p:sp>
        <p:nvSpPr>
          <p:cNvPr id="7" name="Horizontal Scroll 6"/>
          <p:cNvSpPr/>
          <p:nvPr/>
        </p:nvSpPr>
        <p:spPr>
          <a:xfrm>
            <a:off x="1346493" y="436419"/>
            <a:ext cx="10138925" cy="5818777"/>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IE" sz="2000" b="1" dirty="0"/>
              <a:t>In days of old like that the SENO called there would be a pre planned Meeting. The SENO would be familiar with all the children in the school. And at the start maybe I was perplexed as to why they called to see the children. I sort of maybe being conspiratorially minded, why would they want to go around to see the children.  Is it what I'm saying is true, but then I actually found it was actually a good thing to bring them around to show them the settings where the children are and also give them an opportunity to even say hello to the class Teacher from time to time and acknowledge the work that they're doing. It was a great relationship because it also worked well form a transitional point of view when children from our classes were transitioning from setting to another.</a:t>
            </a:r>
          </a:p>
        </p:txBody>
      </p:sp>
    </p:spTree>
    <p:extLst>
      <p:ext uri="{BB962C8B-B14F-4D97-AF65-F5344CB8AC3E}">
        <p14:creationId xmlns:p14="http://schemas.microsoft.com/office/powerpoint/2010/main" val="31051870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4000" b="1" dirty="0"/>
              <a:t>CORE SERVICE</a:t>
            </a:r>
          </a:p>
        </p:txBody>
      </p:sp>
      <p:pic>
        <p:nvPicPr>
          <p:cNvPr id="5" name="Content Placeholder 4"/>
          <p:cNvPicPr>
            <a:picLocks noGrp="1" noChangeAspect="1"/>
          </p:cNvPicPr>
          <p:nvPr>
            <p:ph idx="1"/>
          </p:nvPr>
        </p:nvPicPr>
        <p:blipFill>
          <a:blip r:embed="rId2"/>
          <a:stretch>
            <a:fillRect/>
          </a:stretch>
        </p:blipFill>
        <p:spPr>
          <a:xfrm>
            <a:off x="1180214" y="1182312"/>
            <a:ext cx="9595470" cy="4933765"/>
          </a:xfrm>
          <a:prstGeom prst="rect">
            <a:avLst/>
          </a:prstGeom>
        </p:spPr>
      </p:pic>
      <p:sp>
        <p:nvSpPr>
          <p:cNvPr id="4" name="Slide Number Placeholder 3"/>
          <p:cNvSpPr>
            <a:spLocks noGrp="1"/>
          </p:cNvSpPr>
          <p:nvPr>
            <p:ph type="sldNum" sz="quarter" idx="12"/>
          </p:nvPr>
        </p:nvSpPr>
        <p:spPr/>
        <p:txBody>
          <a:bodyPr/>
          <a:lstStyle/>
          <a:p>
            <a:fld id="{8C5C4D82-98E1-4CB8-B979-27EBBC0BC031}" type="slidenum">
              <a:rPr lang="en-IE" smtClean="0"/>
              <a:t>36</a:t>
            </a:fld>
            <a:endParaRPr lang="en-IE" dirty="0"/>
          </a:p>
        </p:txBody>
      </p:sp>
    </p:spTree>
    <p:extLst>
      <p:ext uri="{BB962C8B-B14F-4D97-AF65-F5344CB8AC3E}">
        <p14:creationId xmlns:p14="http://schemas.microsoft.com/office/powerpoint/2010/main" val="26852620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07000"/>
              </a:lnSpc>
              <a:spcAft>
                <a:spcPts val="0"/>
              </a:spcAft>
            </a:pPr>
            <a:r>
              <a:rPr lang="en-IE" sz="4000" b="1" kern="100" dirty="0"/>
              <a:t>Trust in Principal - Trust in SENO</a:t>
            </a:r>
            <a:br>
              <a:rPr lang="en-IE" kern="100" dirty="0"/>
            </a:br>
            <a:endParaRPr lang="en-IE" dirty="0"/>
          </a:p>
        </p:txBody>
      </p:sp>
      <p:sp>
        <p:nvSpPr>
          <p:cNvPr id="4" name="Slide Number Placeholder 3"/>
          <p:cNvSpPr>
            <a:spLocks noGrp="1"/>
          </p:cNvSpPr>
          <p:nvPr>
            <p:ph type="sldNum" sz="quarter" idx="12"/>
          </p:nvPr>
        </p:nvSpPr>
        <p:spPr/>
        <p:txBody>
          <a:bodyPr/>
          <a:lstStyle/>
          <a:p>
            <a:fld id="{8C5C4D82-98E1-4CB8-B979-27EBBC0BC031}" type="slidenum">
              <a:rPr lang="en-IE" smtClean="0"/>
              <a:t>37</a:t>
            </a:fld>
            <a:endParaRPr lang="en-IE" dirty="0"/>
          </a:p>
        </p:txBody>
      </p:sp>
      <p:sp>
        <p:nvSpPr>
          <p:cNvPr id="7" name="Content Placeholder 6"/>
          <p:cNvSpPr>
            <a:spLocks noGrp="1"/>
          </p:cNvSpPr>
          <p:nvPr>
            <p:ph idx="1"/>
          </p:nvPr>
        </p:nvSpPr>
        <p:spPr>
          <a:xfrm>
            <a:off x="1180214" y="967563"/>
            <a:ext cx="10388394" cy="4982964"/>
          </a:xfrm>
          <a:prstGeom prst="horizontalScroll">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IE" sz="2400" b="1" dirty="0"/>
              <a:t>The Review was not looking at the children, and I go back to the old system and the SENO would come. He would observe it. He would do a full evaluation and then he would say to me yes or no and you accepted it because you trusted him. And he trusted me. The exception review was all about paper, paper, paper, paper. And we spoke about the process as a staff afterwards and quite honestly we were gobsmacked with the process </a:t>
            </a:r>
          </a:p>
          <a:p>
            <a:endParaRPr lang="en-IE" dirty="0"/>
          </a:p>
        </p:txBody>
      </p:sp>
    </p:spTree>
    <p:extLst>
      <p:ext uri="{BB962C8B-B14F-4D97-AF65-F5344CB8AC3E}">
        <p14:creationId xmlns:p14="http://schemas.microsoft.com/office/powerpoint/2010/main" val="1589831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4000" b="1" kern="100" dirty="0"/>
              <a:t>Trust in Principal - Trust in SENO</a:t>
            </a:r>
            <a:br>
              <a:rPr lang="en-IE" kern="100" dirty="0"/>
            </a:br>
            <a:endParaRPr lang="en-IE" dirty="0"/>
          </a:p>
        </p:txBody>
      </p:sp>
      <p:pic>
        <p:nvPicPr>
          <p:cNvPr id="5" name="Content Placeholder 4"/>
          <p:cNvPicPr>
            <a:picLocks noGrp="1" noChangeAspect="1"/>
          </p:cNvPicPr>
          <p:nvPr>
            <p:ph idx="1"/>
          </p:nvPr>
        </p:nvPicPr>
        <p:blipFill>
          <a:blip r:embed="rId2"/>
          <a:stretch>
            <a:fillRect/>
          </a:stretch>
        </p:blipFill>
        <p:spPr>
          <a:xfrm>
            <a:off x="999460" y="1095154"/>
            <a:ext cx="10569147" cy="4916890"/>
          </a:xfrm>
          <a:prstGeom prst="rect">
            <a:avLst/>
          </a:prstGeom>
        </p:spPr>
      </p:pic>
      <p:sp>
        <p:nvSpPr>
          <p:cNvPr id="4" name="Slide Number Placeholder 3"/>
          <p:cNvSpPr>
            <a:spLocks noGrp="1"/>
          </p:cNvSpPr>
          <p:nvPr>
            <p:ph type="sldNum" sz="quarter" idx="12"/>
          </p:nvPr>
        </p:nvSpPr>
        <p:spPr/>
        <p:txBody>
          <a:bodyPr/>
          <a:lstStyle/>
          <a:p>
            <a:fld id="{8C5C4D82-98E1-4CB8-B979-27EBBC0BC031}" type="slidenum">
              <a:rPr lang="en-IE" smtClean="0"/>
              <a:t>38</a:t>
            </a:fld>
            <a:endParaRPr lang="en-IE" dirty="0"/>
          </a:p>
        </p:txBody>
      </p:sp>
    </p:spTree>
    <p:extLst>
      <p:ext uri="{BB962C8B-B14F-4D97-AF65-F5344CB8AC3E}">
        <p14:creationId xmlns:p14="http://schemas.microsoft.com/office/powerpoint/2010/main" val="2948582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4000" b="1" dirty="0"/>
              <a:t>Paperwork</a:t>
            </a:r>
            <a:br>
              <a:rPr lang="en-IE" dirty="0"/>
            </a:br>
            <a:endParaRPr lang="en-IE" dirty="0"/>
          </a:p>
        </p:txBody>
      </p:sp>
      <p:sp>
        <p:nvSpPr>
          <p:cNvPr id="4" name="Slide Number Placeholder 3"/>
          <p:cNvSpPr>
            <a:spLocks noGrp="1"/>
          </p:cNvSpPr>
          <p:nvPr>
            <p:ph type="sldNum" sz="quarter" idx="12"/>
          </p:nvPr>
        </p:nvSpPr>
        <p:spPr/>
        <p:txBody>
          <a:bodyPr/>
          <a:lstStyle/>
          <a:p>
            <a:fld id="{8C5C4D82-98E1-4CB8-B979-27EBBC0BC031}" type="slidenum">
              <a:rPr lang="en-IE" smtClean="0"/>
              <a:t>39</a:t>
            </a:fld>
            <a:endParaRPr lang="en-IE" dirty="0"/>
          </a:p>
        </p:txBody>
      </p:sp>
      <p:pic>
        <p:nvPicPr>
          <p:cNvPr id="6" name="Content Placeholder 5"/>
          <p:cNvPicPr>
            <a:picLocks noGrp="1" noChangeAspect="1"/>
          </p:cNvPicPr>
          <p:nvPr>
            <p:ph idx="1"/>
          </p:nvPr>
        </p:nvPicPr>
        <p:blipFill>
          <a:blip r:embed="rId2"/>
          <a:stretch>
            <a:fillRect/>
          </a:stretch>
        </p:blipFill>
        <p:spPr>
          <a:xfrm>
            <a:off x="1733107" y="1063256"/>
            <a:ext cx="9526771" cy="4848446"/>
          </a:xfrm>
          <a:prstGeom prst="rect">
            <a:avLst/>
          </a:prstGeom>
        </p:spPr>
      </p:pic>
      <p:sp>
        <p:nvSpPr>
          <p:cNvPr id="8" name="Rectangle 7"/>
          <p:cNvSpPr/>
          <p:nvPr/>
        </p:nvSpPr>
        <p:spPr>
          <a:xfrm>
            <a:off x="2495389" y="1964499"/>
            <a:ext cx="8498675" cy="2677656"/>
          </a:xfrm>
          <a:prstGeom prst="rect">
            <a:avLst/>
          </a:prstGeom>
        </p:spPr>
        <p:txBody>
          <a:bodyPr wrap="square">
            <a:spAutoFit/>
          </a:bodyPr>
          <a:lstStyle/>
          <a:p>
            <a:pPr algn="just"/>
            <a:r>
              <a:rPr lang="en-IE" sz="2800" b="1" dirty="0">
                <a:solidFill>
                  <a:schemeClr val="bg1"/>
                </a:solidFill>
              </a:rPr>
              <a:t>Imagine creating timetables for 10 staff and then creating a possible timetable for 12 staff  for imaginary children. The challenge of that in order to get what you know and when. That's exactly what we do, mental torture.</a:t>
            </a:r>
          </a:p>
        </p:txBody>
      </p:sp>
    </p:spTree>
    <p:extLst>
      <p:ext uri="{BB962C8B-B14F-4D97-AF65-F5344CB8AC3E}">
        <p14:creationId xmlns:p14="http://schemas.microsoft.com/office/powerpoint/2010/main" val="1127059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AE9D27-5DBD-6319-2D24-EBC334842560}"/>
              </a:ext>
            </a:extLst>
          </p:cNvPr>
          <p:cNvSpPr>
            <a:spLocks noGrp="1"/>
          </p:cNvSpPr>
          <p:nvPr>
            <p:ph type="sldNum" sz="quarter" idx="12"/>
          </p:nvPr>
        </p:nvSpPr>
        <p:spPr/>
        <p:txBody>
          <a:bodyPr/>
          <a:lstStyle/>
          <a:p>
            <a:fld id="{8C5C4D82-98E1-4CB8-B979-27EBBC0BC031}" type="slidenum">
              <a:rPr lang="en-IE" smtClean="0"/>
              <a:t>4</a:t>
            </a:fld>
            <a:endParaRPr lang="en-IE" dirty="0"/>
          </a:p>
        </p:txBody>
      </p:sp>
      <p:sp>
        <p:nvSpPr>
          <p:cNvPr id="6" name="Title 1">
            <a:extLst>
              <a:ext uri="{FF2B5EF4-FFF2-40B4-BE49-F238E27FC236}">
                <a16:creationId xmlns:a16="http://schemas.microsoft.com/office/drawing/2014/main" id="{1DA1C63C-BD0A-10D4-A87A-4087184CFBCA}"/>
              </a:ext>
            </a:extLst>
          </p:cNvPr>
          <p:cNvSpPr txBox="1">
            <a:spLocks/>
          </p:cNvSpPr>
          <p:nvPr/>
        </p:nvSpPr>
        <p:spPr bwMode="auto">
          <a:xfrm>
            <a:off x="806321" y="24829"/>
            <a:ext cx="10721320" cy="927712"/>
          </a:xfrm>
          <a:prstGeom prst="rect">
            <a:avLst/>
          </a:prstGeom>
          <a:noFill/>
          <a:ln w="9525">
            <a:noFill/>
            <a:miter lim="800000"/>
            <a:headEnd/>
            <a:tailEnd/>
          </a:ln>
        </p:spPr>
        <p:txBody>
          <a:bodyPr vert="horz" wrap="square" lIns="0" tIns="45720" rIns="36000" bIns="45720" numCol="1" anchor="ctr"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3200" b="0" i="0" u="none" strike="noStrike" kern="0" cap="none" spc="0" normalizeH="0" baseline="0" noProof="0" dirty="0">
                <a:ln>
                  <a:noFill/>
                </a:ln>
                <a:solidFill>
                  <a:srgbClr val="990000"/>
                </a:solidFill>
                <a:effectLst/>
                <a:uLnTx/>
                <a:uFillTx/>
                <a:latin typeface="Arial"/>
                <a:ea typeface="+mj-ea"/>
                <a:cs typeface="Arial"/>
              </a:rPr>
              <a:t>NCSE Strategic Workforce Planning </a:t>
            </a:r>
            <a:endParaRPr kumimoji="0" lang="en-US" sz="2400" b="0" i="0" u="none" strike="noStrike" kern="1200" cap="none" spc="0" normalizeH="0" baseline="0" noProof="0" dirty="0">
              <a:ln>
                <a:noFill/>
              </a:ln>
              <a:solidFill>
                <a:srgbClr val="990000"/>
              </a:solidFill>
              <a:effectLst/>
              <a:uLnTx/>
              <a:uFillTx/>
              <a:latin typeface="Arial"/>
              <a:ea typeface="+mj-ea"/>
              <a:cs typeface="+mj-cs"/>
            </a:endParaRPr>
          </a:p>
          <a:p>
            <a:pPr>
              <a:defRPr/>
            </a:pPr>
            <a:r>
              <a:rPr lang="en-IE" kern="0" dirty="0">
                <a:solidFill>
                  <a:srgbClr val="33CCCC"/>
                </a:solidFill>
                <a:latin typeface="Arial"/>
                <a:cs typeface="Arial"/>
              </a:rPr>
              <a:t>Workforce Profile Overview(Projections)</a:t>
            </a:r>
            <a:endParaRPr lang="en-IE" sz="2400" b="0" i="0" u="none" strike="noStrike" kern="0" cap="none" spc="0" normalizeH="0" baseline="0" noProof="0" dirty="0">
              <a:ln>
                <a:noFill/>
              </a:ln>
              <a:solidFill>
                <a:srgbClr val="33CCCC"/>
              </a:solidFill>
              <a:effectLst/>
              <a:uLnTx/>
              <a:uFillTx/>
              <a:latin typeface="Arial"/>
              <a:cs typeface="Arial"/>
            </a:endParaRPr>
          </a:p>
        </p:txBody>
      </p:sp>
      <p:sp>
        <p:nvSpPr>
          <p:cNvPr id="8" name="TextBox 7">
            <a:extLst>
              <a:ext uri="{FF2B5EF4-FFF2-40B4-BE49-F238E27FC236}">
                <a16:creationId xmlns:a16="http://schemas.microsoft.com/office/drawing/2014/main" id="{AEA5E765-35AC-27C4-4832-5E20F5D93529}"/>
              </a:ext>
            </a:extLst>
          </p:cNvPr>
          <p:cNvSpPr txBox="1"/>
          <p:nvPr/>
        </p:nvSpPr>
        <p:spPr>
          <a:xfrm>
            <a:off x="3046207" y="6375698"/>
            <a:ext cx="6194611"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800" i="1" dirty="0">
                <a:ea typeface="Verdana"/>
              </a:rPr>
              <a:t>The above data for illustration purposes only</a:t>
            </a:r>
            <a:endParaRPr lang="en-US" sz="800" i="1" dirty="0"/>
          </a:p>
        </p:txBody>
      </p:sp>
      <p:sp>
        <p:nvSpPr>
          <p:cNvPr id="10" name="Rectangle 9">
            <a:extLst>
              <a:ext uri="{FF2B5EF4-FFF2-40B4-BE49-F238E27FC236}">
                <a16:creationId xmlns:a16="http://schemas.microsoft.com/office/drawing/2014/main" id="{8F167910-0AF2-4943-912E-F97EDDA046B6}"/>
              </a:ext>
            </a:extLst>
          </p:cNvPr>
          <p:cNvSpPr/>
          <p:nvPr/>
        </p:nvSpPr>
        <p:spPr>
          <a:xfrm>
            <a:off x="9711891" y="1930846"/>
            <a:ext cx="1718490"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E489614-AA14-43D5-BB08-B44EAA2A1290}"/>
              </a:ext>
            </a:extLst>
          </p:cNvPr>
          <p:cNvPicPr>
            <a:picLocks noChangeAspect="1"/>
          </p:cNvPicPr>
          <p:nvPr/>
        </p:nvPicPr>
        <p:blipFill>
          <a:blip r:embed="rId2"/>
          <a:stretch>
            <a:fillRect/>
          </a:stretch>
        </p:blipFill>
        <p:spPr>
          <a:xfrm>
            <a:off x="806321" y="1155032"/>
            <a:ext cx="10762285" cy="5099412"/>
          </a:xfrm>
          <a:prstGeom prst="rect">
            <a:avLst/>
          </a:prstGeom>
        </p:spPr>
      </p:pic>
      <p:sp>
        <p:nvSpPr>
          <p:cNvPr id="12" name="Rectangle 11">
            <a:extLst>
              <a:ext uri="{FF2B5EF4-FFF2-40B4-BE49-F238E27FC236}">
                <a16:creationId xmlns:a16="http://schemas.microsoft.com/office/drawing/2014/main" id="{BB058175-035C-4967-BA48-E31A3BC5AC83}"/>
              </a:ext>
            </a:extLst>
          </p:cNvPr>
          <p:cNvSpPr/>
          <p:nvPr/>
        </p:nvSpPr>
        <p:spPr>
          <a:xfrm>
            <a:off x="9765971" y="1930846"/>
            <a:ext cx="1664409"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3"/>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111210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4000" b="1" dirty="0"/>
              <a:t>Administration Timelines</a:t>
            </a:r>
          </a:p>
        </p:txBody>
      </p:sp>
      <p:pic>
        <p:nvPicPr>
          <p:cNvPr id="5" name="Content Placeholder 4"/>
          <p:cNvPicPr>
            <a:picLocks noGrp="1" noChangeAspect="1"/>
          </p:cNvPicPr>
          <p:nvPr>
            <p:ph idx="1"/>
          </p:nvPr>
        </p:nvPicPr>
        <p:blipFill>
          <a:blip r:embed="rId2"/>
          <a:stretch>
            <a:fillRect/>
          </a:stretch>
        </p:blipFill>
        <p:spPr>
          <a:xfrm>
            <a:off x="1052623" y="1200150"/>
            <a:ext cx="10515985" cy="5055046"/>
          </a:xfrm>
          <a:prstGeom prst="rect">
            <a:avLst/>
          </a:prstGeom>
        </p:spPr>
      </p:pic>
      <p:sp>
        <p:nvSpPr>
          <p:cNvPr id="4" name="Slide Number Placeholder 3"/>
          <p:cNvSpPr>
            <a:spLocks noGrp="1"/>
          </p:cNvSpPr>
          <p:nvPr>
            <p:ph type="sldNum" sz="quarter" idx="12"/>
          </p:nvPr>
        </p:nvSpPr>
        <p:spPr/>
        <p:txBody>
          <a:bodyPr/>
          <a:lstStyle/>
          <a:p>
            <a:fld id="{8C5C4D82-98E1-4CB8-B979-27EBBC0BC031}" type="slidenum">
              <a:rPr lang="en-IE" smtClean="0"/>
              <a:t>40</a:t>
            </a:fld>
            <a:endParaRPr lang="en-IE" dirty="0"/>
          </a:p>
        </p:txBody>
      </p:sp>
    </p:spTree>
    <p:extLst>
      <p:ext uri="{BB962C8B-B14F-4D97-AF65-F5344CB8AC3E}">
        <p14:creationId xmlns:p14="http://schemas.microsoft.com/office/powerpoint/2010/main" val="8604954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4000" b="1" dirty="0"/>
              <a:t>SERC for Special Schools</a:t>
            </a:r>
            <a:br>
              <a:rPr lang="en-IE" dirty="0"/>
            </a:br>
            <a:endParaRPr lang="en-IE" dirty="0"/>
          </a:p>
        </p:txBody>
      </p:sp>
      <p:sp>
        <p:nvSpPr>
          <p:cNvPr id="4" name="Slide Number Placeholder 3"/>
          <p:cNvSpPr>
            <a:spLocks noGrp="1"/>
          </p:cNvSpPr>
          <p:nvPr>
            <p:ph type="sldNum" sz="quarter" idx="12"/>
          </p:nvPr>
        </p:nvSpPr>
        <p:spPr/>
        <p:txBody>
          <a:bodyPr/>
          <a:lstStyle/>
          <a:p>
            <a:fld id="{8C5C4D82-98E1-4CB8-B979-27EBBC0BC031}" type="slidenum">
              <a:rPr lang="en-IE" smtClean="0"/>
              <a:t>41</a:t>
            </a:fld>
            <a:endParaRPr lang="en-IE" dirty="0"/>
          </a:p>
        </p:txBody>
      </p:sp>
      <p:pic>
        <p:nvPicPr>
          <p:cNvPr id="6" name="Content Placeholder 5"/>
          <p:cNvPicPr>
            <a:picLocks noGrp="1" noChangeAspect="1"/>
          </p:cNvPicPr>
          <p:nvPr>
            <p:ph idx="1"/>
          </p:nvPr>
        </p:nvPicPr>
        <p:blipFill>
          <a:blip r:embed="rId2"/>
          <a:stretch>
            <a:fillRect/>
          </a:stretch>
        </p:blipFill>
        <p:spPr>
          <a:xfrm>
            <a:off x="1270775" y="935665"/>
            <a:ext cx="10297833" cy="5319531"/>
          </a:xfrm>
          <a:prstGeom prst="rect">
            <a:avLst/>
          </a:prstGeom>
        </p:spPr>
      </p:pic>
      <p:sp>
        <p:nvSpPr>
          <p:cNvPr id="8" name="Rectangle 7"/>
          <p:cNvSpPr/>
          <p:nvPr/>
        </p:nvSpPr>
        <p:spPr>
          <a:xfrm>
            <a:off x="1850064" y="1803159"/>
            <a:ext cx="9611833" cy="3477875"/>
          </a:xfrm>
          <a:prstGeom prst="rect">
            <a:avLst/>
          </a:prstGeom>
        </p:spPr>
        <p:txBody>
          <a:bodyPr wrap="square">
            <a:spAutoFit/>
          </a:bodyPr>
          <a:lstStyle/>
          <a:p>
            <a:pPr algn="just"/>
            <a:r>
              <a:rPr lang="en-IE" sz="2000" b="1" dirty="0">
                <a:solidFill>
                  <a:schemeClr val="bg1"/>
                </a:solidFill>
              </a:rPr>
              <a:t>I suppose that we all feel that this whole SERC model needs to be reviewed. You know that it's not fit for purpose.  Our needs have developed so much because of the complexity of the people that we're now supporting. And that we need so much more than the SERC allocates and all the special schools here have kids with very, very complex autism. And with that comes a lot of challenges around behaviour management, and kids with psychiatric needs as well.  And so our schools really support the kids that could not cope in other settings and years ago would have been in institutions and would be highly supported.  So we have those needs in our schools and it's very extreme. </a:t>
            </a:r>
          </a:p>
        </p:txBody>
      </p:sp>
    </p:spTree>
    <p:extLst>
      <p:ext uri="{BB962C8B-B14F-4D97-AF65-F5344CB8AC3E}">
        <p14:creationId xmlns:p14="http://schemas.microsoft.com/office/powerpoint/2010/main" val="32986878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E" sz="4000" b="1" dirty="0"/>
              <a:t>SERC for Special Schools</a:t>
            </a:r>
            <a:br>
              <a:rPr lang="en-IE" dirty="0"/>
            </a:br>
            <a:endParaRPr lang="en-IE" dirty="0"/>
          </a:p>
        </p:txBody>
      </p:sp>
      <p:sp>
        <p:nvSpPr>
          <p:cNvPr id="4" name="Slide Number Placeholder 3"/>
          <p:cNvSpPr>
            <a:spLocks noGrp="1"/>
          </p:cNvSpPr>
          <p:nvPr>
            <p:ph type="sldNum" sz="quarter" idx="12"/>
          </p:nvPr>
        </p:nvSpPr>
        <p:spPr/>
        <p:txBody>
          <a:bodyPr/>
          <a:lstStyle/>
          <a:p>
            <a:fld id="{8C5C4D82-98E1-4CB8-B979-27EBBC0BC031}" type="slidenum">
              <a:rPr lang="en-IE" smtClean="0"/>
              <a:t>42</a:t>
            </a:fld>
            <a:endParaRPr lang="en-IE" dirty="0"/>
          </a:p>
        </p:txBody>
      </p:sp>
      <p:sp>
        <p:nvSpPr>
          <p:cNvPr id="8" name="Rectangle 7"/>
          <p:cNvSpPr/>
          <p:nvPr/>
        </p:nvSpPr>
        <p:spPr>
          <a:xfrm>
            <a:off x="910211" y="2158012"/>
            <a:ext cx="8458200" cy="3139321"/>
          </a:xfrm>
          <a:prstGeom prst="rect">
            <a:avLst/>
          </a:prstGeom>
        </p:spPr>
        <p:txBody>
          <a:bodyPr wrap="square">
            <a:spAutoFit/>
          </a:bodyPr>
          <a:lstStyle/>
          <a:p>
            <a:pPr algn="just"/>
            <a:r>
              <a:rPr lang="en-IE" b="1" dirty="0">
                <a:solidFill>
                  <a:schemeClr val="bg1"/>
                </a:solidFill>
              </a:rPr>
              <a:t>I suppose that we all feel that this whole SERC model needs to be reviewed. You know that it's not fit for purpose.  Our needs have developed so much because of the complexity of the people that we're now supporting. And that we need so much more than the SERC allocates and all the special schools here have kids with very, very complex autism. And with that comes a lot of challenges around behaviour management, and kids with </a:t>
            </a:r>
            <a:r>
              <a:rPr lang="en-IE" b="1" dirty="0" err="1">
                <a:solidFill>
                  <a:schemeClr val="bg1"/>
                </a:solidFill>
              </a:rPr>
              <a:t>psyhiatric</a:t>
            </a:r>
            <a:r>
              <a:rPr lang="en-IE" b="1" dirty="0">
                <a:solidFill>
                  <a:schemeClr val="bg1"/>
                </a:solidFill>
              </a:rPr>
              <a:t> needs as well.  And so our schools really support the kids that could not cope. In other settings and years ago would have been in institutions and would be highly supported.  So we have those needs in our schools and it's very extreme. </a:t>
            </a:r>
          </a:p>
        </p:txBody>
      </p:sp>
      <p:pic>
        <p:nvPicPr>
          <p:cNvPr id="5" name="Content Placeholder 4"/>
          <p:cNvPicPr>
            <a:picLocks noGrp="1" noChangeAspect="1"/>
          </p:cNvPicPr>
          <p:nvPr>
            <p:ph idx="1"/>
          </p:nvPr>
        </p:nvPicPr>
        <p:blipFill>
          <a:blip r:embed="rId2"/>
          <a:stretch>
            <a:fillRect/>
          </a:stretch>
        </p:blipFill>
        <p:spPr>
          <a:xfrm>
            <a:off x="1371600" y="1031358"/>
            <a:ext cx="10197008" cy="4906846"/>
          </a:xfrm>
          <a:prstGeom prst="rect">
            <a:avLst/>
          </a:prstGeom>
        </p:spPr>
      </p:pic>
    </p:spTree>
    <p:extLst>
      <p:ext uri="{BB962C8B-B14F-4D97-AF65-F5344CB8AC3E}">
        <p14:creationId xmlns:p14="http://schemas.microsoft.com/office/powerpoint/2010/main" val="3538775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185" y="606582"/>
            <a:ext cx="10297833" cy="867494"/>
          </a:xfrm>
        </p:spPr>
        <p:txBody>
          <a:bodyPr/>
          <a:lstStyle/>
          <a:p>
            <a:pPr algn="ctr"/>
            <a:r>
              <a:rPr lang="en-IE" sz="4000" b="1" dirty="0"/>
              <a:t>Behaviours of Concern </a:t>
            </a:r>
            <a:br>
              <a:rPr lang="en-IE" sz="4000" b="1" dirty="0"/>
            </a:br>
            <a:endParaRPr lang="en-IE" sz="4000" b="1" dirty="0"/>
          </a:p>
        </p:txBody>
      </p:sp>
      <p:sp>
        <p:nvSpPr>
          <p:cNvPr id="4" name="Slide Number Placeholder 3"/>
          <p:cNvSpPr>
            <a:spLocks noGrp="1"/>
          </p:cNvSpPr>
          <p:nvPr>
            <p:ph type="sldNum" sz="quarter" idx="12"/>
          </p:nvPr>
        </p:nvSpPr>
        <p:spPr/>
        <p:txBody>
          <a:bodyPr/>
          <a:lstStyle/>
          <a:p>
            <a:fld id="{8C5C4D82-98E1-4CB8-B979-27EBBC0BC031}" type="slidenum">
              <a:rPr lang="en-IE" smtClean="0"/>
              <a:t>43</a:t>
            </a:fld>
            <a:endParaRPr lang="en-IE" dirty="0"/>
          </a:p>
        </p:txBody>
      </p:sp>
      <p:pic>
        <p:nvPicPr>
          <p:cNvPr id="6" name="Content Placeholder 5"/>
          <p:cNvPicPr>
            <a:picLocks noGrp="1" noChangeAspect="1"/>
          </p:cNvPicPr>
          <p:nvPr>
            <p:ph idx="1"/>
          </p:nvPr>
        </p:nvPicPr>
        <p:blipFill>
          <a:blip r:embed="rId2"/>
          <a:stretch>
            <a:fillRect/>
          </a:stretch>
        </p:blipFill>
        <p:spPr>
          <a:xfrm>
            <a:off x="1984100" y="1040329"/>
            <a:ext cx="9275618" cy="4816549"/>
          </a:xfrm>
          <a:prstGeom prst="rect">
            <a:avLst/>
          </a:prstGeom>
        </p:spPr>
      </p:pic>
      <p:sp>
        <p:nvSpPr>
          <p:cNvPr id="7" name="Rectangle 6"/>
          <p:cNvSpPr/>
          <p:nvPr/>
        </p:nvSpPr>
        <p:spPr>
          <a:xfrm>
            <a:off x="2466109" y="1907823"/>
            <a:ext cx="8517324" cy="3046988"/>
          </a:xfrm>
          <a:prstGeom prst="rect">
            <a:avLst/>
          </a:prstGeom>
        </p:spPr>
        <p:txBody>
          <a:bodyPr wrap="square">
            <a:spAutoFit/>
          </a:bodyPr>
          <a:lstStyle/>
          <a:p>
            <a:pPr algn="just"/>
            <a:r>
              <a:rPr lang="en-IE" sz="2400" b="1" dirty="0">
                <a:solidFill>
                  <a:schemeClr val="bg1"/>
                </a:solidFill>
              </a:rPr>
              <a:t>The complexity of the student is the other piece, the role of the SNA and then the staffing in that context.. to acknowledge you're going to have people who are out because of the complexities of behaviour. I regularly have eight members of staff who are actually out on a continuous basis and then I have to try and ensure that progression still happens for the students </a:t>
            </a:r>
          </a:p>
        </p:txBody>
      </p:sp>
    </p:spTree>
    <p:extLst>
      <p:ext uri="{BB962C8B-B14F-4D97-AF65-F5344CB8AC3E}">
        <p14:creationId xmlns:p14="http://schemas.microsoft.com/office/powerpoint/2010/main" val="3293483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775" y="750136"/>
            <a:ext cx="10297833" cy="450013"/>
          </a:xfrm>
        </p:spPr>
        <p:txBody>
          <a:bodyPr/>
          <a:lstStyle/>
          <a:p>
            <a:pPr algn="ctr"/>
            <a:r>
              <a:rPr lang="en-IE" sz="4000" b="1" dirty="0"/>
              <a:t>Behaviours of Concern </a:t>
            </a:r>
            <a:br>
              <a:rPr lang="en-IE" sz="4000" b="1" dirty="0"/>
            </a:br>
            <a:endParaRPr lang="en-IE" sz="4000" dirty="0"/>
          </a:p>
        </p:txBody>
      </p:sp>
      <p:pic>
        <p:nvPicPr>
          <p:cNvPr id="5" name="Content Placeholder 4"/>
          <p:cNvPicPr>
            <a:picLocks noGrp="1" noChangeAspect="1"/>
          </p:cNvPicPr>
          <p:nvPr>
            <p:ph idx="1"/>
          </p:nvPr>
        </p:nvPicPr>
        <p:blipFill>
          <a:blip r:embed="rId2"/>
          <a:stretch>
            <a:fillRect/>
          </a:stretch>
        </p:blipFill>
        <p:spPr>
          <a:xfrm>
            <a:off x="1148316" y="1697388"/>
            <a:ext cx="10420292" cy="4409189"/>
          </a:xfrm>
          <a:prstGeom prst="rect">
            <a:avLst/>
          </a:prstGeom>
        </p:spPr>
      </p:pic>
      <p:sp>
        <p:nvSpPr>
          <p:cNvPr id="4" name="Slide Number Placeholder 3"/>
          <p:cNvSpPr>
            <a:spLocks noGrp="1"/>
          </p:cNvSpPr>
          <p:nvPr>
            <p:ph type="sldNum" sz="quarter" idx="12"/>
          </p:nvPr>
        </p:nvSpPr>
        <p:spPr/>
        <p:txBody>
          <a:bodyPr/>
          <a:lstStyle/>
          <a:p>
            <a:fld id="{8C5C4D82-98E1-4CB8-B979-27EBBC0BC031}" type="slidenum">
              <a:rPr lang="en-IE" smtClean="0"/>
              <a:t>44</a:t>
            </a:fld>
            <a:endParaRPr lang="en-IE" dirty="0"/>
          </a:p>
        </p:txBody>
      </p:sp>
    </p:spTree>
    <p:extLst>
      <p:ext uri="{BB962C8B-B14F-4D97-AF65-F5344CB8AC3E}">
        <p14:creationId xmlns:p14="http://schemas.microsoft.com/office/powerpoint/2010/main" val="2404929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43098567"/>
              </p:ext>
            </p:extLst>
          </p:nvPr>
        </p:nvGraphicFramePr>
        <p:xfrm>
          <a:off x="872197" y="9144"/>
          <a:ext cx="10248314" cy="6848856"/>
        </p:xfrm>
        <a:graphic>
          <a:graphicData uri="http://schemas.openxmlformats.org/drawingml/2006/table">
            <a:tbl>
              <a:tblPr firstRow="1" firstCol="1" bandRow="1">
                <a:tableStyleId>{93296810-A885-4BE3-A3E7-6D5BEEA58F35}</a:tableStyleId>
              </a:tblPr>
              <a:tblGrid>
                <a:gridCol w="2423522">
                  <a:extLst>
                    <a:ext uri="{9D8B030D-6E8A-4147-A177-3AD203B41FA5}">
                      <a16:colId xmlns:a16="http://schemas.microsoft.com/office/drawing/2014/main" val="3815956057"/>
                    </a:ext>
                  </a:extLst>
                </a:gridCol>
                <a:gridCol w="2840068">
                  <a:extLst>
                    <a:ext uri="{9D8B030D-6E8A-4147-A177-3AD203B41FA5}">
                      <a16:colId xmlns:a16="http://schemas.microsoft.com/office/drawing/2014/main" val="1440412940"/>
                    </a:ext>
                  </a:extLst>
                </a:gridCol>
                <a:gridCol w="4984724">
                  <a:extLst>
                    <a:ext uri="{9D8B030D-6E8A-4147-A177-3AD203B41FA5}">
                      <a16:colId xmlns:a16="http://schemas.microsoft.com/office/drawing/2014/main" val="707161154"/>
                    </a:ext>
                  </a:extLst>
                </a:gridCol>
              </a:tblGrid>
              <a:tr h="890666">
                <a:tc>
                  <a:txBody>
                    <a:bodyPr/>
                    <a:lstStyle/>
                    <a:p>
                      <a:pPr algn="just">
                        <a:lnSpc>
                          <a:spcPct val="107000"/>
                        </a:lnSpc>
                        <a:spcAft>
                          <a:spcPts val="0"/>
                        </a:spcAft>
                      </a:pPr>
                      <a:r>
                        <a:rPr lang="en-IE" sz="2000" kern="100" dirty="0">
                          <a:effectLst/>
                        </a:rPr>
                        <a:t>Service Systems</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E" sz="2000" kern="100" dirty="0">
                          <a:effectLst/>
                        </a:rPr>
                        <a:t>Current System </a:t>
                      </a:r>
                    </a:p>
                    <a:p>
                      <a:pPr algn="just">
                        <a:lnSpc>
                          <a:spcPct val="107000"/>
                        </a:lnSpc>
                        <a:spcAft>
                          <a:spcPts val="0"/>
                        </a:spcAft>
                      </a:pPr>
                      <a:r>
                        <a:rPr lang="en-IE" sz="2000" kern="100" dirty="0">
                          <a:effectLst/>
                        </a:rPr>
                        <a:t>Former System </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E" sz="2000" kern="100" dirty="0">
                          <a:effectLst/>
                        </a:rPr>
                        <a:t>SERC for Special Schools</a:t>
                      </a:r>
                    </a:p>
                    <a:p>
                      <a:pPr algn="just">
                        <a:lnSpc>
                          <a:spcPct val="107000"/>
                        </a:lnSpc>
                        <a:spcAft>
                          <a:spcPts val="0"/>
                        </a:spcAft>
                      </a:pPr>
                      <a:r>
                        <a:rPr lang="en-IE" sz="2000" kern="100" dirty="0">
                          <a:effectLst/>
                        </a:rPr>
                        <a:t>Former System</a:t>
                      </a:r>
                    </a:p>
                    <a:p>
                      <a:pPr algn="just">
                        <a:lnSpc>
                          <a:spcPct val="107000"/>
                        </a:lnSpc>
                        <a:spcAft>
                          <a:spcPts val="0"/>
                        </a:spcAft>
                      </a:pPr>
                      <a:r>
                        <a:rPr lang="en-IE" sz="2000" kern="100" dirty="0">
                          <a:effectLst/>
                        </a:rPr>
                        <a:t>Website Access</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5109771"/>
                  </a:ext>
                </a:extLst>
              </a:tr>
              <a:tr h="1495274">
                <a:tc>
                  <a:txBody>
                    <a:bodyPr/>
                    <a:lstStyle/>
                    <a:p>
                      <a:pPr algn="just">
                        <a:lnSpc>
                          <a:spcPct val="107000"/>
                        </a:lnSpc>
                        <a:spcAft>
                          <a:spcPts val="0"/>
                        </a:spcAft>
                      </a:pPr>
                      <a:r>
                        <a:rPr lang="en-IE" sz="2000" kern="100" dirty="0">
                          <a:effectLst/>
                        </a:rPr>
                        <a:t>Core Service</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E" sz="2000" kern="100" dirty="0">
                          <a:effectLst/>
                        </a:rPr>
                        <a:t>Reliability</a:t>
                      </a:r>
                    </a:p>
                    <a:p>
                      <a:pPr algn="just">
                        <a:lnSpc>
                          <a:spcPct val="107000"/>
                        </a:lnSpc>
                        <a:spcAft>
                          <a:spcPts val="0"/>
                        </a:spcAft>
                      </a:pPr>
                      <a:r>
                        <a:rPr lang="en-IE" sz="2000" kern="100" dirty="0">
                          <a:effectLst/>
                        </a:rPr>
                        <a:t>Responsiveness</a:t>
                      </a:r>
                    </a:p>
                    <a:p>
                      <a:pPr algn="just">
                        <a:lnSpc>
                          <a:spcPct val="107000"/>
                        </a:lnSpc>
                        <a:spcAft>
                          <a:spcPts val="0"/>
                        </a:spcAft>
                      </a:pPr>
                      <a:r>
                        <a:rPr lang="en-IE" sz="2000" kern="100" dirty="0">
                          <a:effectLst/>
                        </a:rPr>
                        <a:t>Assurance</a:t>
                      </a:r>
                    </a:p>
                    <a:p>
                      <a:pPr algn="just">
                        <a:lnSpc>
                          <a:spcPct val="107000"/>
                        </a:lnSpc>
                        <a:spcAft>
                          <a:spcPts val="0"/>
                        </a:spcAft>
                      </a:pPr>
                      <a:r>
                        <a:rPr lang="en-IE" sz="2000" kern="100" dirty="0">
                          <a:effectLst/>
                        </a:rPr>
                        <a:t>Communication</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E" sz="2000" kern="100" dirty="0">
                          <a:effectLst/>
                        </a:rPr>
                        <a:t>Consistency</a:t>
                      </a:r>
                    </a:p>
                    <a:p>
                      <a:pPr algn="just">
                        <a:lnSpc>
                          <a:spcPct val="107000"/>
                        </a:lnSpc>
                        <a:spcAft>
                          <a:spcPts val="0"/>
                        </a:spcAft>
                      </a:pPr>
                      <a:r>
                        <a:rPr lang="en-IE" sz="2000" kern="100" dirty="0">
                          <a:effectLst/>
                        </a:rPr>
                        <a:t>Special School</a:t>
                      </a:r>
                    </a:p>
                    <a:p>
                      <a:pPr algn="just">
                        <a:lnSpc>
                          <a:spcPct val="107000"/>
                        </a:lnSpc>
                        <a:spcAft>
                          <a:spcPts val="0"/>
                        </a:spcAft>
                      </a:pPr>
                      <a:r>
                        <a:rPr lang="en-IE" sz="2000" kern="100" dirty="0">
                          <a:effectLst/>
                        </a:rPr>
                        <a:t>Emerging Need</a:t>
                      </a:r>
                    </a:p>
                    <a:p>
                      <a:pPr algn="just">
                        <a:lnSpc>
                          <a:spcPct val="107000"/>
                        </a:lnSpc>
                        <a:spcAft>
                          <a:spcPts val="0"/>
                        </a:spcAft>
                      </a:pPr>
                      <a:r>
                        <a:rPr lang="en-IE" sz="2000" kern="100" dirty="0">
                          <a:effectLst/>
                        </a:rPr>
                        <a:t>Developing Schools</a:t>
                      </a:r>
                    </a:p>
                    <a:p>
                      <a:pPr algn="just">
                        <a:lnSpc>
                          <a:spcPct val="107000"/>
                        </a:lnSpc>
                        <a:spcAft>
                          <a:spcPts val="0"/>
                        </a:spcAft>
                      </a:pPr>
                      <a:r>
                        <a:rPr lang="en-IE" sz="2000" kern="100" dirty="0">
                          <a:effectLst/>
                        </a:rPr>
                        <a:t>Recommendations </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5033004"/>
                  </a:ext>
                </a:extLst>
              </a:tr>
              <a:tr h="1192970">
                <a:tc>
                  <a:txBody>
                    <a:bodyPr/>
                    <a:lstStyle/>
                    <a:p>
                      <a:pPr algn="just">
                        <a:lnSpc>
                          <a:spcPct val="107000"/>
                        </a:lnSpc>
                        <a:spcAft>
                          <a:spcPts val="0"/>
                        </a:spcAft>
                      </a:pPr>
                      <a:r>
                        <a:rPr lang="en-IE" sz="2000" kern="100" dirty="0">
                          <a:effectLst/>
                        </a:rPr>
                        <a:t>Relationships</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E" sz="2000" kern="100" dirty="0">
                          <a:effectLst/>
                        </a:rPr>
                        <a:t>Principal</a:t>
                      </a:r>
                    </a:p>
                    <a:p>
                      <a:pPr algn="just">
                        <a:lnSpc>
                          <a:spcPct val="107000"/>
                        </a:lnSpc>
                        <a:spcAft>
                          <a:spcPts val="0"/>
                        </a:spcAft>
                      </a:pPr>
                      <a:r>
                        <a:rPr lang="en-IE" sz="2000" kern="100" dirty="0">
                          <a:effectLst/>
                        </a:rPr>
                        <a:t>SENO</a:t>
                      </a:r>
                    </a:p>
                    <a:p>
                      <a:pPr algn="just">
                        <a:lnSpc>
                          <a:spcPct val="107000"/>
                        </a:lnSpc>
                        <a:spcAft>
                          <a:spcPts val="0"/>
                        </a:spcAft>
                      </a:pPr>
                      <a:r>
                        <a:rPr lang="en-IE" sz="2000" kern="100" dirty="0">
                          <a:effectLst/>
                        </a:rPr>
                        <a:t>Staff</a:t>
                      </a:r>
                    </a:p>
                    <a:p>
                      <a:pPr algn="just">
                        <a:lnSpc>
                          <a:spcPct val="107000"/>
                        </a:lnSpc>
                        <a:spcAft>
                          <a:spcPts val="0"/>
                        </a:spcAft>
                      </a:pPr>
                      <a:r>
                        <a:rPr lang="en-IE" sz="2000" kern="100" dirty="0">
                          <a:effectLst/>
                        </a:rPr>
                        <a:t>SNA</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E" sz="2000" kern="100" dirty="0">
                          <a:effectLst/>
                        </a:rPr>
                        <a:t>Trust in Principal </a:t>
                      </a:r>
                    </a:p>
                    <a:p>
                      <a:pPr algn="just">
                        <a:lnSpc>
                          <a:spcPct val="107000"/>
                        </a:lnSpc>
                        <a:spcAft>
                          <a:spcPts val="0"/>
                        </a:spcAft>
                      </a:pPr>
                      <a:r>
                        <a:rPr lang="en-IE" sz="2000" kern="100" dirty="0">
                          <a:effectLst/>
                        </a:rPr>
                        <a:t>Trust in SENO</a:t>
                      </a:r>
                    </a:p>
                    <a:p>
                      <a:pPr algn="just">
                        <a:lnSpc>
                          <a:spcPct val="107000"/>
                        </a:lnSpc>
                        <a:spcAft>
                          <a:spcPts val="0"/>
                        </a:spcAft>
                      </a:pPr>
                      <a:r>
                        <a:rPr lang="en-IE" sz="2000" kern="100" dirty="0">
                          <a:effectLst/>
                        </a:rPr>
                        <a:t>Pressure on SNAs during the process</a:t>
                      </a:r>
                      <a:endParaRPr lang="en-IE" sz="2000" kern="100" dirty="0">
                        <a:effectLst/>
                        <a:latin typeface="Calibri" panose="020F0502020204030204" pitchFamily="34" charset="0"/>
                        <a:cs typeface="Times New Roman" panose="02020603050405020304" pitchFamily="18" charset="0"/>
                      </a:endParaRPr>
                    </a:p>
                    <a:p>
                      <a:pPr algn="just">
                        <a:lnSpc>
                          <a:spcPct val="107000"/>
                        </a:lnSpc>
                        <a:spcAft>
                          <a:spcPts val="0"/>
                        </a:spcAft>
                      </a:pPr>
                      <a:r>
                        <a:rPr lang="en-IE" sz="2000" kern="100" dirty="0">
                          <a:effectLst/>
                          <a:latin typeface="+mn-lt"/>
                          <a:cs typeface="Times New Roman" panose="02020603050405020304" pitchFamily="18" charset="0"/>
                        </a:rPr>
                        <a:t>Understanding of SNA</a:t>
                      </a:r>
                      <a:r>
                        <a:rPr lang="en-IE" sz="2000" kern="100" baseline="0" dirty="0">
                          <a:effectLst/>
                          <a:latin typeface="+mn-lt"/>
                          <a:cs typeface="Times New Roman" panose="02020603050405020304" pitchFamily="18" charset="0"/>
                        </a:rPr>
                        <a:t> Role </a:t>
                      </a:r>
                      <a:endParaRPr lang="en-IE" sz="2000" kern="100" dirty="0">
                        <a:effectLst/>
                        <a:latin typeface="+mn-lt"/>
                      </a:endParaRPr>
                    </a:p>
                  </a:txBody>
                  <a:tcPr marL="68580" marR="68580" marT="0" marB="0"/>
                </a:tc>
                <a:extLst>
                  <a:ext uri="{0D108BD9-81ED-4DB2-BD59-A6C34878D82A}">
                    <a16:rowId xmlns:a16="http://schemas.microsoft.com/office/drawing/2014/main" val="98274368"/>
                  </a:ext>
                </a:extLst>
              </a:tr>
              <a:tr h="1192970">
                <a:tc>
                  <a:txBody>
                    <a:bodyPr/>
                    <a:lstStyle/>
                    <a:p>
                      <a:pPr algn="just">
                        <a:lnSpc>
                          <a:spcPct val="107000"/>
                        </a:lnSpc>
                        <a:spcAft>
                          <a:spcPts val="0"/>
                        </a:spcAft>
                      </a:pPr>
                      <a:r>
                        <a:rPr lang="en-IE" sz="2000" kern="100" dirty="0">
                          <a:effectLst/>
                        </a:rPr>
                        <a:t>Student Focus </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E" sz="2000" kern="100" dirty="0">
                          <a:effectLst/>
                        </a:rPr>
                        <a:t>Student Observations</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E" sz="2000" kern="100" dirty="0">
                          <a:effectLst/>
                        </a:rPr>
                        <a:t>Student Observations</a:t>
                      </a:r>
                    </a:p>
                    <a:p>
                      <a:pPr algn="just">
                        <a:lnSpc>
                          <a:spcPct val="107000"/>
                        </a:lnSpc>
                        <a:spcAft>
                          <a:spcPts val="0"/>
                        </a:spcAft>
                      </a:pPr>
                      <a:r>
                        <a:rPr lang="en-IE" sz="2000" kern="100" dirty="0">
                          <a:effectLst/>
                        </a:rPr>
                        <a:t>Behaviours of Concern</a:t>
                      </a:r>
                    </a:p>
                    <a:p>
                      <a:pPr algn="just">
                        <a:lnSpc>
                          <a:spcPct val="107000"/>
                        </a:lnSpc>
                        <a:spcAft>
                          <a:spcPts val="0"/>
                        </a:spcAft>
                      </a:pPr>
                      <a:r>
                        <a:rPr lang="en-IE" sz="2000" kern="100" dirty="0">
                          <a:effectLst/>
                        </a:rPr>
                        <a:t>Frequency in Special Schools</a:t>
                      </a:r>
                    </a:p>
                    <a:p>
                      <a:pPr algn="just">
                        <a:lnSpc>
                          <a:spcPct val="107000"/>
                        </a:lnSpc>
                        <a:spcAft>
                          <a:spcPts val="0"/>
                        </a:spcAft>
                      </a:pPr>
                      <a:r>
                        <a:rPr lang="en-IE" sz="2000" kern="100" dirty="0">
                          <a:effectLst/>
                        </a:rPr>
                        <a:t>Fire fighters or Fire Wardens</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6689087"/>
                  </a:ext>
                </a:extLst>
              </a:tr>
              <a:tr h="1495274">
                <a:tc>
                  <a:txBody>
                    <a:bodyPr/>
                    <a:lstStyle/>
                    <a:p>
                      <a:pPr algn="just">
                        <a:lnSpc>
                          <a:spcPct val="107000"/>
                        </a:lnSpc>
                        <a:spcAft>
                          <a:spcPts val="0"/>
                        </a:spcAft>
                      </a:pPr>
                      <a:r>
                        <a:rPr lang="en-IE" sz="2000" kern="100">
                          <a:effectLst/>
                        </a:rPr>
                        <a:t>School Burden</a:t>
                      </a:r>
                      <a:endParaRPr lang="en-IE" sz="20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E" sz="2000" kern="100" dirty="0">
                          <a:effectLst/>
                        </a:rPr>
                        <a:t>Administration</a:t>
                      </a:r>
                    </a:p>
                    <a:p>
                      <a:pPr algn="just">
                        <a:lnSpc>
                          <a:spcPct val="107000"/>
                        </a:lnSpc>
                        <a:spcAft>
                          <a:spcPts val="0"/>
                        </a:spcAft>
                      </a:pPr>
                      <a:r>
                        <a:rPr lang="en-IE" sz="2000" kern="100" dirty="0">
                          <a:effectLst/>
                        </a:rPr>
                        <a:t>Planning  </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IE" sz="2000" kern="100" dirty="0">
                          <a:effectLst/>
                        </a:rPr>
                        <a:t>Timelines</a:t>
                      </a:r>
                    </a:p>
                    <a:p>
                      <a:pPr algn="just">
                        <a:lnSpc>
                          <a:spcPct val="107000"/>
                        </a:lnSpc>
                        <a:spcAft>
                          <a:spcPts val="0"/>
                        </a:spcAft>
                      </a:pPr>
                      <a:r>
                        <a:rPr lang="en-IE" sz="2000" kern="100" dirty="0">
                          <a:effectLst/>
                        </a:rPr>
                        <a:t>Paperwork</a:t>
                      </a:r>
                    </a:p>
                    <a:p>
                      <a:pPr algn="just">
                        <a:lnSpc>
                          <a:spcPct val="107000"/>
                        </a:lnSpc>
                        <a:spcAft>
                          <a:spcPts val="0"/>
                        </a:spcAft>
                      </a:pPr>
                      <a:r>
                        <a:rPr lang="en-IE" sz="2000" kern="100" dirty="0">
                          <a:effectLst/>
                        </a:rPr>
                        <a:t>Forward Planning </a:t>
                      </a:r>
                    </a:p>
                    <a:p>
                      <a:pPr algn="just">
                        <a:lnSpc>
                          <a:spcPct val="107000"/>
                        </a:lnSpc>
                        <a:spcAft>
                          <a:spcPts val="0"/>
                        </a:spcAft>
                      </a:pPr>
                      <a:r>
                        <a:rPr lang="en-IE" sz="2000" kern="100" dirty="0">
                          <a:effectLst/>
                        </a:rPr>
                        <a:t>Consistency </a:t>
                      </a:r>
                    </a:p>
                    <a:p>
                      <a:pPr algn="just">
                        <a:lnSpc>
                          <a:spcPct val="107000"/>
                        </a:lnSpc>
                        <a:spcAft>
                          <a:spcPts val="0"/>
                        </a:spcAft>
                      </a:pPr>
                      <a:r>
                        <a:rPr lang="en-IE" sz="2000" kern="100" dirty="0">
                          <a:effectLst/>
                        </a:rPr>
                        <a:t>Rationale / Recommendations </a:t>
                      </a:r>
                      <a:endParaRPr lang="en-IE" sz="2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9880292"/>
                  </a:ext>
                </a:extLst>
              </a:tr>
            </a:tbl>
          </a:graphicData>
        </a:graphic>
      </p:graphicFrame>
      <p:sp>
        <p:nvSpPr>
          <p:cNvPr id="4" name="Slide Number Placeholder 3"/>
          <p:cNvSpPr>
            <a:spLocks noGrp="1"/>
          </p:cNvSpPr>
          <p:nvPr>
            <p:ph type="sldNum" sz="quarter" idx="12"/>
          </p:nvPr>
        </p:nvSpPr>
        <p:spPr/>
        <p:txBody>
          <a:bodyPr/>
          <a:lstStyle/>
          <a:p>
            <a:fld id="{8C5C4D82-98E1-4CB8-B979-27EBBC0BC031}" type="slidenum">
              <a:rPr lang="en-IE" smtClean="0"/>
              <a:t>45</a:t>
            </a:fld>
            <a:endParaRPr lang="en-IE" dirty="0"/>
          </a:p>
        </p:txBody>
      </p:sp>
    </p:spTree>
    <p:extLst>
      <p:ext uri="{BB962C8B-B14F-4D97-AF65-F5344CB8AC3E}">
        <p14:creationId xmlns:p14="http://schemas.microsoft.com/office/powerpoint/2010/main" val="927095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5C4D82-98E1-4CB8-B979-27EBBC0BC031}" type="slidenum">
              <a:rPr lang="en-IE" smtClean="0"/>
              <a:t>46</a:t>
            </a:fld>
            <a:endParaRPr lang="en-IE" dirty="0"/>
          </a:p>
        </p:txBody>
      </p:sp>
      <p:pic>
        <p:nvPicPr>
          <p:cNvPr id="4" name="Picture 3"/>
          <p:cNvPicPr>
            <a:picLocks noChangeAspect="1"/>
          </p:cNvPicPr>
          <p:nvPr/>
        </p:nvPicPr>
        <p:blipFill>
          <a:blip r:embed="rId2"/>
          <a:stretch>
            <a:fillRect/>
          </a:stretch>
        </p:blipFill>
        <p:spPr>
          <a:xfrm>
            <a:off x="808073" y="0"/>
            <a:ext cx="11281145" cy="6255196"/>
          </a:xfrm>
          <a:prstGeom prst="rect">
            <a:avLst/>
          </a:prstGeom>
        </p:spPr>
      </p:pic>
    </p:spTree>
    <p:extLst>
      <p:ext uri="{BB962C8B-B14F-4D97-AF65-F5344CB8AC3E}">
        <p14:creationId xmlns:p14="http://schemas.microsoft.com/office/powerpoint/2010/main" val="4269274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C5C4D82-98E1-4CB8-B979-27EBBC0BC031}" type="slidenum">
              <a:rPr lang="en-IE" smtClean="0"/>
              <a:t>47</a:t>
            </a:fld>
            <a:endParaRPr lang="en-IE" dirty="0"/>
          </a:p>
        </p:txBody>
      </p:sp>
      <p:pic>
        <p:nvPicPr>
          <p:cNvPr id="5" name="Picture 4"/>
          <p:cNvPicPr>
            <a:picLocks noChangeAspect="1"/>
          </p:cNvPicPr>
          <p:nvPr/>
        </p:nvPicPr>
        <p:blipFill>
          <a:blip r:embed="rId2"/>
          <a:stretch>
            <a:fillRect/>
          </a:stretch>
        </p:blipFill>
        <p:spPr>
          <a:xfrm>
            <a:off x="680580" y="3056580"/>
            <a:ext cx="4001058" cy="1219370"/>
          </a:xfrm>
          <a:prstGeom prst="rect">
            <a:avLst/>
          </a:prstGeom>
        </p:spPr>
      </p:pic>
      <p:pic>
        <p:nvPicPr>
          <p:cNvPr id="6" name="Content Placeholder 4"/>
          <p:cNvPicPr>
            <a:picLocks noChangeAspect="1"/>
          </p:cNvPicPr>
          <p:nvPr/>
        </p:nvPicPr>
        <p:blipFill>
          <a:blip r:embed="rId3"/>
          <a:stretch>
            <a:fillRect/>
          </a:stretch>
        </p:blipFill>
        <p:spPr>
          <a:xfrm>
            <a:off x="1888767" y="4540704"/>
            <a:ext cx="2838846" cy="1390844"/>
          </a:xfrm>
          <a:prstGeom prst="rect">
            <a:avLst/>
          </a:prstGeom>
        </p:spPr>
      </p:pic>
      <p:pic>
        <p:nvPicPr>
          <p:cNvPr id="7" name="Picture 6"/>
          <p:cNvPicPr>
            <a:picLocks noChangeAspect="1"/>
          </p:cNvPicPr>
          <p:nvPr/>
        </p:nvPicPr>
        <p:blipFill>
          <a:blip r:embed="rId4"/>
          <a:stretch>
            <a:fillRect/>
          </a:stretch>
        </p:blipFill>
        <p:spPr>
          <a:xfrm>
            <a:off x="5081503" y="3032251"/>
            <a:ext cx="2775957" cy="1015503"/>
          </a:xfrm>
          <a:prstGeom prst="rect">
            <a:avLst/>
          </a:prstGeom>
        </p:spPr>
      </p:pic>
      <p:pic>
        <p:nvPicPr>
          <p:cNvPr id="8" name="Picture 7"/>
          <p:cNvPicPr>
            <a:picLocks noChangeAspect="1"/>
          </p:cNvPicPr>
          <p:nvPr/>
        </p:nvPicPr>
        <p:blipFill>
          <a:blip r:embed="rId5"/>
          <a:stretch>
            <a:fillRect/>
          </a:stretch>
        </p:blipFill>
        <p:spPr>
          <a:xfrm>
            <a:off x="7432158" y="1169776"/>
            <a:ext cx="3256932" cy="1773338"/>
          </a:xfrm>
          <a:prstGeom prst="rect">
            <a:avLst/>
          </a:prstGeom>
        </p:spPr>
      </p:pic>
      <p:pic>
        <p:nvPicPr>
          <p:cNvPr id="9" name="Picture 8"/>
          <p:cNvPicPr>
            <a:picLocks noChangeAspect="1"/>
          </p:cNvPicPr>
          <p:nvPr/>
        </p:nvPicPr>
        <p:blipFill>
          <a:blip r:embed="rId6"/>
          <a:stretch>
            <a:fillRect/>
          </a:stretch>
        </p:blipFill>
        <p:spPr>
          <a:xfrm>
            <a:off x="6469481" y="4169390"/>
            <a:ext cx="5553850" cy="1047896"/>
          </a:xfrm>
          <a:prstGeom prst="rect">
            <a:avLst/>
          </a:prstGeom>
        </p:spPr>
      </p:pic>
      <p:pic>
        <p:nvPicPr>
          <p:cNvPr id="10" name="Picture 9"/>
          <p:cNvPicPr>
            <a:picLocks noChangeAspect="1"/>
          </p:cNvPicPr>
          <p:nvPr/>
        </p:nvPicPr>
        <p:blipFill>
          <a:blip r:embed="rId7"/>
          <a:stretch>
            <a:fillRect/>
          </a:stretch>
        </p:blipFill>
        <p:spPr>
          <a:xfrm>
            <a:off x="4959801" y="5487266"/>
            <a:ext cx="3306727" cy="1124939"/>
          </a:xfrm>
          <a:prstGeom prst="rect">
            <a:avLst/>
          </a:prstGeom>
        </p:spPr>
      </p:pic>
      <p:pic>
        <p:nvPicPr>
          <p:cNvPr id="11" name="Picture 10"/>
          <p:cNvPicPr>
            <a:picLocks noChangeAspect="1"/>
          </p:cNvPicPr>
          <p:nvPr/>
        </p:nvPicPr>
        <p:blipFill>
          <a:blip r:embed="rId8"/>
          <a:stretch>
            <a:fillRect/>
          </a:stretch>
        </p:blipFill>
        <p:spPr>
          <a:xfrm>
            <a:off x="4681638" y="1985818"/>
            <a:ext cx="2057687" cy="762106"/>
          </a:xfrm>
          <a:prstGeom prst="rect">
            <a:avLst/>
          </a:prstGeom>
        </p:spPr>
      </p:pic>
      <p:pic>
        <p:nvPicPr>
          <p:cNvPr id="14" name="Picture 13"/>
          <p:cNvPicPr>
            <a:picLocks noChangeAspect="1"/>
          </p:cNvPicPr>
          <p:nvPr/>
        </p:nvPicPr>
        <p:blipFill>
          <a:blip r:embed="rId9"/>
          <a:stretch>
            <a:fillRect/>
          </a:stretch>
        </p:blipFill>
        <p:spPr>
          <a:xfrm>
            <a:off x="1201479" y="1053566"/>
            <a:ext cx="2847490" cy="1535450"/>
          </a:xfrm>
          <a:prstGeom prst="rect">
            <a:avLst/>
          </a:prstGeom>
        </p:spPr>
      </p:pic>
      <p:pic>
        <p:nvPicPr>
          <p:cNvPr id="15" name="Picture 14"/>
          <p:cNvPicPr>
            <a:picLocks noChangeAspect="1"/>
          </p:cNvPicPr>
          <p:nvPr/>
        </p:nvPicPr>
        <p:blipFill>
          <a:blip r:embed="rId9"/>
          <a:stretch>
            <a:fillRect/>
          </a:stretch>
        </p:blipFill>
        <p:spPr>
          <a:xfrm>
            <a:off x="9813851" y="114453"/>
            <a:ext cx="2245263" cy="1067479"/>
          </a:xfrm>
          <a:prstGeom prst="rect">
            <a:avLst/>
          </a:prstGeom>
        </p:spPr>
      </p:pic>
      <p:sp>
        <p:nvSpPr>
          <p:cNvPr id="16" name="TextBox 15"/>
          <p:cNvSpPr txBox="1"/>
          <p:nvPr/>
        </p:nvSpPr>
        <p:spPr>
          <a:xfrm>
            <a:off x="1201479" y="114453"/>
            <a:ext cx="7522329" cy="707886"/>
          </a:xfrm>
          <a:prstGeom prst="rect">
            <a:avLst/>
          </a:prstGeom>
          <a:noFill/>
        </p:spPr>
        <p:txBody>
          <a:bodyPr wrap="square" rtlCol="0">
            <a:spAutoFit/>
          </a:bodyPr>
          <a:lstStyle/>
          <a:p>
            <a:r>
              <a:rPr lang="en-IE" sz="4000" dirty="0">
                <a:solidFill>
                  <a:srgbClr val="C00000"/>
                </a:solidFill>
              </a:rPr>
              <a:t>Collaborative Partnership</a:t>
            </a:r>
          </a:p>
        </p:txBody>
      </p:sp>
    </p:spTree>
    <p:extLst>
      <p:ext uri="{BB962C8B-B14F-4D97-AF65-F5344CB8AC3E}">
        <p14:creationId xmlns:p14="http://schemas.microsoft.com/office/powerpoint/2010/main" val="2194348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4000" dirty="0"/>
              <a:t>Over to you…..</a:t>
            </a:r>
          </a:p>
        </p:txBody>
      </p:sp>
      <p:sp>
        <p:nvSpPr>
          <p:cNvPr id="3" name="Content Placeholder 2"/>
          <p:cNvSpPr>
            <a:spLocks noGrp="1"/>
          </p:cNvSpPr>
          <p:nvPr>
            <p:ph idx="1"/>
          </p:nvPr>
        </p:nvSpPr>
        <p:spPr>
          <a:xfrm>
            <a:off x="1270293" y="1711841"/>
            <a:ext cx="10298315" cy="4230171"/>
          </a:xfrm>
        </p:spPr>
        <p:txBody>
          <a:bodyPr/>
          <a:lstStyle/>
          <a:p>
            <a:endParaRPr lang="en-IE" sz="2800" dirty="0"/>
          </a:p>
          <a:p>
            <a:r>
              <a:rPr lang="en-IE" sz="2800" dirty="0"/>
              <a:t>1. What are the greatest professional learning needs in your teaching community?</a:t>
            </a:r>
          </a:p>
          <a:p>
            <a:endParaRPr lang="en-IE" sz="2800" dirty="0"/>
          </a:p>
          <a:p>
            <a:r>
              <a:rPr lang="en-IE" sz="2800" dirty="0"/>
              <a:t>2. What service does your school need from the NCSE SENO/VT/Advisor/Therapist/Administrative Supports?</a:t>
            </a:r>
          </a:p>
          <a:p>
            <a:pPr lvl="1"/>
            <a:endParaRPr lang="en-IE" dirty="0"/>
          </a:p>
          <a:p>
            <a:pPr lvl="1"/>
            <a:endParaRPr lang="en-IE" dirty="0"/>
          </a:p>
          <a:p>
            <a:pPr lvl="1"/>
            <a:endParaRPr lang="en-IE" dirty="0"/>
          </a:p>
          <a:p>
            <a:pPr marL="457200" lvl="1" indent="0">
              <a:buNone/>
            </a:pPr>
            <a:endParaRPr lang="en-IE" dirty="0"/>
          </a:p>
          <a:p>
            <a:pPr lvl="1"/>
            <a:endParaRPr lang="en-IE" dirty="0"/>
          </a:p>
          <a:p>
            <a:pPr lvl="1"/>
            <a:endParaRPr lang="en-IE" dirty="0"/>
          </a:p>
        </p:txBody>
      </p:sp>
      <p:sp>
        <p:nvSpPr>
          <p:cNvPr id="4" name="Slide Number Placeholder 3"/>
          <p:cNvSpPr>
            <a:spLocks noGrp="1"/>
          </p:cNvSpPr>
          <p:nvPr>
            <p:ph type="sldNum" sz="quarter" idx="12"/>
          </p:nvPr>
        </p:nvSpPr>
        <p:spPr/>
        <p:txBody>
          <a:bodyPr/>
          <a:lstStyle/>
          <a:p>
            <a:fld id="{8C5C4D82-98E1-4CB8-B979-27EBBC0BC031}" type="slidenum">
              <a:rPr lang="en-IE" smtClean="0"/>
              <a:t>48</a:t>
            </a:fld>
            <a:endParaRPr lang="en-IE" dirty="0"/>
          </a:p>
        </p:txBody>
      </p:sp>
      <p:pic>
        <p:nvPicPr>
          <p:cNvPr id="6" name="Picture 5"/>
          <p:cNvPicPr>
            <a:picLocks noChangeAspect="1"/>
          </p:cNvPicPr>
          <p:nvPr/>
        </p:nvPicPr>
        <p:blipFill>
          <a:blip r:embed="rId2"/>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714112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C20D858-7A43-42C1-B0B4-4BC5AE329EE1}"/>
              </a:ext>
            </a:extLst>
          </p:cNvPr>
          <p:cNvSpPr/>
          <p:nvPr/>
        </p:nvSpPr>
        <p:spPr>
          <a:xfrm>
            <a:off x="1244009" y="1124831"/>
            <a:ext cx="9516139" cy="51361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26" name="Title 1">
            <a:extLst>
              <a:ext uri="{FF2B5EF4-FFF2-40B4-BE49-F238E27FC236}">
                <a16:creationId xmlns:a16="http://schemas.microsoft.com/office/drawing/2014/main" id="{5FC6321B-6884-42F5-BA72-BF867106B315}"/>
              </a:ext>
            </a:extLst>
          </p:cNvPr>
          <p:cNvSpPr txBox="1">
            <a:spLocks/>
          </p:cNvSpPr>
          <p:nvPr/>
        </p:nvSpPr>
        <p:spPr bwMode="auto">
          <a:xfrm>
            <a:off x="847289" y="104134"/>
            <a:ext cx="10721320" cy="927712"/>
          </a:xfrm>
          <a:prstGeom prst="rect">
            <a:avLst/>
          </a:prstGeom>
          <a:noFill/>
          <a:ln w="9525">
            <a:noFill/>
            <a:miter lim="800000"/>
            <a:headEnd/>
            <a:tailEnd/>
          </a:ln>
        </p:spPr>
        <p:txBody>
          <a:bodyPr vert="horz" wrap="square" lIns="0" tIns="45720" rIns="36000" bIns="45720" numCol="1" anchor="ctr" anchorCtr="0" compatLnSpc="1">
            <a:prstTxWarp prst="textNoShape">
              <a:avLst/>
            </a:prstTxWarp>
          </a:bodyPr>
          <a:lst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Arial" charset="0"/>
              </a:defRPr>
            </a:lvl2pPr>
            <a:lvl3pPr algn="l" rtl="0" eaLnBrk="1" fontAlgn="base" hangingPunct="1">
              <a:spcBef>
                <a:spcPct val="0"/>
              </a:spcBef>
              <a:spcAft>
                <a:spcPct val="0"/>
              </a:spcAft>
              <a:defRPr sz="3600">
                <a:solidFill>
                  <a:schemeClr val="tx2"/>
                </a:solidFill>
                <a:latin typeface="Arial" charset="0"/>
              </a:defRPr>
            </a:lvl3pPr>
            <a:lvl4pPr algn="l" rtl="0" eaLnBrk="1" fontAlgn="base" hangingPunct="1">
              <a:spcBef>
                <a:spcPct val="0"/>
              </a:spcBef>
              <a:spcAft>
                <a:spcPct val="0"/>
              </a:spcAft>
              <a:defRPr sz="3600">
                <a:solidFill>
                  <a:schemeClr val="tx2"/>
                </a:solidFill>
                <a:latin typeface="Arial" charset="0"/>
              </a:defRPr>
            </a:lvl4pPr>
            <a:lvl5pPr algn="l" rtl="0" eaLnBrk="1" fontAlgn="base" hangingPunct="1">
              <a:spcBef>
                <a:spcPct val="0"/>
              </a:spcBef>
              <a:spcAft>
                <a:spcPct val="0"/>
              </a:spcAft>
              <a:defRPr sz="3600">
                <a:solidFill>
                  <a:schemeClr val="tx2"/>
                </a:solidFill>
                <a:latin typeface="Arial" charset="0"/>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3200" b="0" i="0" u="none" strike="noStrike" kern="0" cap="none" spc="0" normalizeH="0" baseline="0" noProof="0" dirty="0">
                <a:ln>
                  <a:noFill/>
                </a:ln>
                <a:solidFill>
                  <a:srgbClr val="990000"/>
                </a:solidFill>
                <a:effectLst/>
                <a:uLnTx/>
                <a:uFillTx/>
                <a:latin typeface="Arial"/>
                <a:ea typeface="+mj-ea"/>
                <a:cs typeface="Arial"/>
              </a:rPr>
              <a:t>NCSE Strategic Workforce Planning </a:t>
            </a:r>
            <a:endParaRPr kumimoji="0" lang="en-US" sz="2400" b="0" i="0" u="none" strike="noStrike" kern="1200" cap="none" spc="0" normalizeH="0" baseline="0" noProof="0" dirty="0">
              <a:ln>
                <a:noFill/>
              </a:ln>
              <a:solidFill>
                <a:srgbClr val="990000"/>
              </a:solidFill>
              <a:effectLst/>
              <a:uLnTx/>
              <a:uFillTx/>
              <a:latin typeface="Arial"/>
              <a:ea typeface="+mj-ea"/>
              <a:cs typeface="+mj-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IE" sz="2400" b="0" i="0" u="none" strike="noStrike" kern="0" cap="none" spc="0" normalizeH="0" baseline="0" noProof="0" dirty="0">
                <a:ln>
                  <a:noFill/>
                </a:ln>
                <a:solidFill>
                  <a:srgbClr val="33CCCC"/>
                </a:solidFill>
                <a:effectLst/>
                <a:uLnTx/>
                <a:uFillTx/>
                <a:latin typeface="Arial"/>
                <a:ea typeface="+mj-ea"/>
                <a:cs typeface="Arial"/>
              </a:rPr>
              <a:t>Percentage Volumes by County </a:t>
            </a:r>
            <a:endParaRPr kumimoji="0" lang="en-IE" sz="2400" b="0" i="0" u="none" strike="noStrike" kern="1200" cap="none" spc="0" normalizeH="0" baseline="0" noProof="0" dirty="0">
              <a:ln>
                <a:noFill/>
              </a:ln>
              <a:solidFill>
                <a:srgbClr val="33CCCC"/>
              </a:solidFill>
              <a:effectLst/>
              <a:uLnTx/>
              <a:uFillTx/>
              <a:latin typeface="Arial"/>
              <a:ea typeface="+mj-ea"/>
              <a:cs typeface="+mj-cs"/>
            </a:endParaRPr>
          </a:p>
        </p:txBody>
      </p:sp>
      <p:cxnSp>
        <p:nvCxnSpPr>
          <p:cNvPr id="5" name="Straight Connector 4">
            <a:extLst>
              <a:ext uri="{FF2B5EF4-FFF2-40B4-BE49-F238E27FC236}">
                <a16:creationId xmlns:a16="http://schemas.microsoft.com/office/drawing/2014/main" id="{20345E1F-2252-4FE9-9B5F-C44C5D3192F2}"/>
              </a:ext>
            </a:extLst>
          </p:cNvPr>
          <p:cNvCxnSpPr>
            <a:cxnSpLocks/>
          </p:cNvCxnSpPr>
          <p:nvPr/>
        </p:nvCxnSpPr>
        <p:spPr>
          <a:xfrm>
            <a:off x="2569788" y="1278720"/>
            <a:ext cx="2748668"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F1A05DA4-208B-49FC-9322-0E0BA86FF663}"/>
              </a:ext>
            </a:extLst>
          </p:cNvPr>
          <p:cNvSpPr txBox="1"/>
          <p:nvPr/>
        </p:nvSpPr>
        <p:spPr>
          <a:xfrm>
            <a:off x="2840443" y="1124831"/>
            <a:ext cx="2166258" cy="307777"/>
          </a:xfrm>
          <a:prstGeom prst="rect">
            <a:avLst/>
          </a:prstGeom>
          <a:solidFill>
            <a:schemeClr val="bg1">
              <a:lumMod val="95000"/>
            </a:schemeClr>
          </a:solidFill>
        </p:spPr>
        <p:txBody>
          <a:bodyPr wrap="square" rtlCol="0">
            <a:spAutoFit/>
          </a:bodyPr>
          <a:lstStyle/>
          <a:p>
            <a:pPr algn="ctr"/>
            <a:r>
              <a:rPr lang="en-IE" sz="1400" b="1" dirty="0">
                <a:solidFill>
                  <a:schemeClr val="tx2"/>
                </a:solidFill>
                <a:latin typeface="+mj-lt"/>
              </a:rPr>
              <a:t>% Volumes by County*</a:t>
            </a:r>
          </a:p>
        </p:txBody>
      </p:sp>
      <p:graphicFrame>
        <p:nvGraphicFramePr>
          <p:cNvPr id="8" name="Table 7">
            <a:extLst>
              <a:ext uri="{FF2B5EF4-FFF2-40B4-BE49-F238E27FC236}">
                <a16:creationId xmlns:a16="http://schemas.microsoft.com/office/drawing/2014/main" id="{53F7166A-6523-4938-8F55-A8C824B947FD}"/>
              </a:ext>
            </a:extLst>
          </p:cNvPr>
          <p:cNvGraphicFramePr>
            <a:graphicFrameLocks noGrp="1"/>
          </p:cNvGraphicFramePr>
          <p:nvPr>
            <p:extLst>
              <p:ext uri="{D42A27DB-BD31-4B8C-83A1-F6EECF244321}">
                <p14:modId xmlns:p14="http://schemas.microsoft.com/office/powerpoint/2010/main" val="1816751192"/>
              </p:ext>
            </p:extLst>
          </p:nvPr>
        </p:nvGraphicFramePr>
        <p:xfrm>
          <a:off x="1690577" y="1460437"/>
          <a:ext cx="4051004" cy="4746460"/>
        </p:xfrm>
        <a:graphic>
          <a:graphicData uri="http://schemas.openxmlformats.org/drawingml/2006/table">
            <a:tbl>
              <a:tblPr>
                <a:tableStyleId>{5C22544A-7EE6-4342-B048-85BDC9FD1C3A}</a:tableStyleId>
              </a:tblPr>
              <a:tblGrid>
                <a:gridCol w="1874348">
                  <a:extLst>
                    <a:ext uri="{9D8B030D-6E8A-4147-A177-3AD203B41FA5}">
                      <a16:colId xmlns:a16="http://schemas.microsoft.com/office/drawing/2014/main" val="780900898"/>
                    </a:ext>
                  </a:extLst>
                </a:gridCol>
                <a:gridCol w="2176656">
                  <a:extLst>
                    <a:ext uri="{9D8B030D-6E8A-4147-A177-3AD203B41FA5}">
                      <a16:colId xmlns:a16="http://schemas.microsoft.com/office/drawing/2014/main" val="4276983560"/>
                    </a:ext>
                  </a:extLst>
                </a:gridCol>
              </a:tblGrid>
              <a:tr h="724934">
                <a:tc>
                  <a:txBody>
                    <a:bodyPr/>
                    <a:lstStyle/>
                    <a:p>
                      <a:pPr algn="ctr" fontAlgn="ctr"/>
                      <a:r>
                        <a:rPr lang="en-IE" sz="1000" b="1" u="none" strike="noStrike" dirty="0">
                          <a:solidFill>
                            <a:schemeClr val="tx1"/>
                          </a:solidFill>
                          <a:effectLst/>
                          <a:latin typeface="+mj-lt"/>
                        </a:rPr>
                        <a:t>County</a:t>
                      </a:r>
                      <a:endParaRPr lang="en-IE" sz="1000" b="1" i="0" u="none" strike="noStrike" dirty="0">
                        <a:solidFill>
                          <a:schemeClr val="tx1"/>
                        </a:solidFill>
                        <a:effectLst/>
                        <a:latin typeface="+mj-lt"/>
                      </a:endParaRPr>
                    </a:p>
                  </a:txBody>
                  <a:tcPr marL="0" marR="0" marT="0" marB="0" anchor="ctr">
                    <a:solidFill>
                      <a:schemeClr val="accent1"/>
                    </a:solidFill>
                  </a:tcPr>
                </a:tc>
                <a:tc>
                  <a:txBody>
                    <a:bodyPr/>
                    <a:lstStyle/>
                    <a:p>
                      <a:pPr algn="ctr" fontAlgn="ctr"/>
                      <a:r>
                        <a:rPr lang="en-IE" sz="1000" b="1" u="none" strike="noStrike" dirty="0">
                          <a:solidFill>
                            <a:schemeClr val="tx1"/>
                          </a:solidFill>
                          <a:effectLst/>
                          <a:latin typeface="+mj-lt"/>
                        </a:rPr>
                        <a:t>Total number of applications 2021-2022</a:t>
                      </a:r>
                      <a:br>
                        <a:rPr lang="en-IE" sz="1000" b="1" u="none" strike="noStrike" dirty="0">
                          <a:solidFill>
                            <a:srgbClr val="000000"/>
                          </a:solidFill>
                          <a:effectLst/>
                          <a:latin typeface="+mj-lt"/>
                        </a:rPr>
                      </a:br>
                      <a:r>
                        <a:rPr lang="en-IE" sz="1000" b="1" u="none" strike="noStrike" dirty="0">
                          <a:solidFill>
                            <a:schemeClr val="tx1"/>
                          </a:solidFill>
                          <a:effectLst/>
                          <a:latin typeface="+mj-lt"/>
                        </a:rPr>
                        <a:t>(Average)</a:t>
                      </a:r>
                      <a:endParaRPr lang="en-IE" sz="1000" b="1" i="0" u="none" strike="noStrike" dirty="0">
                        <a:solidFill>
                          <a:schemeClr val="tx1"/>
                        </a:solidFill>
                        <a:effectLst/>
                        <a:latin typeface="+mj-lt"/>
                      </a:endParaRPr>
                    </a:p>
                  </a:txBody>
                  <a:tcPr marL="0" marR="0" marT="0" marB="0" anchor="ctr">
                    <a:solidFill>
                      <a:schemeClr val="accent6">
                        <a:lumMod val="40000"/>
                        <a:lumOff val="60000"/>
                      </a:schemeClr>
                    </a:solidFill>
                  </a:tcPr>
                </a:tc>
                <a:extLst>
                  <a:ext uri="{0D108BD9-81ED-4DB2-BD59-A6C34878D82A}">
                    <a16:rowId xmlns:a16="http://schemas.microsoft.com/office/drawing/2014/main" val="3960597686"/>
                  </a:ext>
                </a:extLst>
              </a:tr>
              <a:tr h="144775">
                <a:tc>
                  <a:txBody>
                    <a:bodyPr/>
                    <a:lstStyle/>
                    <a:p>
                      <a:pPr algn="l" fontAlgn="b"/>
                      <a:r>
                        <a:rPr lang="en-IE" sz="1000" u="none" strike="noStrike" dirty="0">
                          <a:solidFill>
                            <a:schemeClr val="tx1"/>
                          </a:solidFill>
                          <a:effectLst/>
                          <a:latin typeface="+mj-lt"/>
                        </a:rPr>
                        <a:t>Dublin</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22.8%</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570744541"/>
                  </a:ext>
                </a:extLst>
              </a:tr>
              <a:tr h="144775">
                <a:tc>
                  <a:txBody>
                    <a:bodyPr/>
                    <a:lstStyle/>
                    <a:p>
                      <a:pPr algn="l" fontAlgn="b"/>
                      <a:r>
                        <a:rPr lang="en-IE" sz="1000" u="none" strike="noStrike" dirty="0">
                          <a:solidFill>
                            <a:schemeClr val="tx1"/>
                          </a:solidFill>
                          <a:effectLst/>
                          <a:latin typeface="+mj-lt"/>
                        </a:rPr>
                        <a:t>Cork</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20.5%</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1252174558"/>
                  </a:ext>
                </a:extLst>
              </a:tr>
              <a:tr h="144775">
                <a:tc>
                  <a:txBody>
                    <a:bodyPr/>
                    <a:lstStyle/>
                    <a:p>
                      <a:pPr algn="l" fontAlgn="b"/>
                      <a:r>
                        <a:rPr lang="en-IE" sz="1000" u="none" strike="noStrike" dirty="0">
                          <a:solidFill>
                            <a:schemeClr val="tx1"/>
                          </a:solidFill>
                          <a:effectLst/>
                          <a:latin typeface="+mj-lt"/>
                        </a:rPr>
                        <a:t>Galway</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4.7%</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925668994"/>
                  </a:ext>
                </a:extLst>
              </a:tr>
              <a:tr h="144775">
                <a:tc>
                  <a:txBody>
                    <a:bodyPr/>
                    <a:lstStyle/>
                    <a:p>
                      <a:pPr algn="l" fontAlgn="b"/>
                      <a:r>
                        <a:rPr lang="en-IE" sz="1000" u="none" strike="noStrike" dirty="0">
                          <a:solidFill>
                            <a:schemeClr val="tx1"/>
                          </a:solidFill>
                          <a:effectLst/>
                          <a:latin typeface="+mj-lt"/>
                        </a:rPr>
                        <a:t>Kildare</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5.0%</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3297587108"/>
                  </a:ext>
                </a:extLst>
              </a:tr>
              <a:tr h="144775">
                <a:tc>
                  <a:txBody>
                    <a:bodyPr/>
                    <a:lstStyle/>
                    <a:p>
                      <a:pPr algn="l" fontAlgn="b"/>
                      <a:r>
                        <a:rPr lang="en-IE" sz="1000" u="none" strike="noStrike" dirty="0">
                          <a:solidFill>
                            <a:schemeClr val="tx1"/>
                          </a:solidFill>
                          <a:effectLst/>
                          <a:latin typeface="+mj-lt"/>
                        </a:rPr>
                        <a:t>Kerry</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4.2%</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1963319874"/>
                  </a:ext>
                </a:extLst>
              </a:tr>
              <a:tr h="144775">
                <a:tc>
                  <a:txBody>
                    <a:bodyPr/>
                    <a:lstStyle/>
                    <a:p>
                      <a:pPr algn="l" fontAlgn="b"/>
                      <a:r>
                        <a:rPr lang="en-IE" sz="1000" u="none" strike="noStrike" dirty="0">
                          <a:solidFill>
                            <a:schemeClr val="tx1"/>
                          </a:solidFill>
                          <a:effectLst/>
                          <a:latin typeface="+mj-lt"/>
                        </a:rPr>
                        <a:t>Meath</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4.4%</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178512972"/>
                  </a:ext>
                </a:extLst>
              </a:tr>
              <a:tr h="144775">
                <a:tc>
                  <a:txBody>
                    <a:bodyPr/>
                    <a:lstStyle/>
                    <a:p>
                      <a:pPr algn="l" fontAlgn="b"/>
                      <a:r>
                        <a:rPr lang="en-IE" sz="1000" u="none" strike="noStrike" dirty="0">
                          <a:solidFill>
                            <a:schemeClr val="tx1"/>
                          </a:solidFill>
                          <a:effectLst/>
                          <a:latin typeface="+mj-lt"/>
                        </a:rPr>
                        <a:t>Louth</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4.3%</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2621436825"/>
                  </a:ext>
                </a:extLst>
              </a:tr>
              <a:tr h="144775">
                <a:tc>
                  <a:txBody>
                    <a:bodyPr/>
                    <a:lstStyle/>
                    <a:p>
                      <a:pPr algn="l" fontAlgn="b"/>
                      <a:r>
                        <a:rPr lang="en-IE" sz="1000" u="none" strike="noStrike" dirty="0">
                          <a:solidFill>
                            <a:schemeClr val="tx1"/>
                          </a:solidFill>
                          <a:effectLst/>
                          <a:latin typeface="+mj-lt"/>
                        </a:rPr>
                        <a:t>Limerick</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3.5%</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1383307795"/>
                  </a:ext>
                </a:extLst>
              </a:tr>
              <a:tr h="144775">
                <a:tc>
                  <a:txBody>
                    <a:bodyPr/>
                    <a:lstStyle/>
                    <a:p>
                      <a:pPr algn="l" fontAlgn="b"/>
                      <a:r>
                        <a:rPr lang="en-IE" sz="1000" u="none" strike="noStrike" dirty="0">
                          <a:solidFill>
                            <a:schemeClr val="tx1"/>
                          </a:solidFill>
                          <a:effectLst/>
                          <a:latin typeface="+mj-lt"/>
                        </a:rPr>
                        <a:t>Wicklow</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3.5%</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3295511603"/>
                  </a:ext>
                </a:extLst>
              </a:tr>
              <a:tr h="144775">
                <a:tc>
                  <a:txBody>
                    <a:bodyPr/>
                    <a:lstStyle/>
                    <a:p>
                      <a:pPr algn="l" fontAlgn="b"/>
                      <a:r>
                        <a:rPr lang="en-IE" sz="1000" u="none" strike="noStrike" dirty="0">
                          <a:solidFill>
                            <a:schemeClr val="tx1"/>
                          </a:solidFill>
                          <a:effectLst/>
                          <a:latin typeface="+mj-lt"/>
                        </a:rPr>
                        <a:t>Tipperary</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2.1%</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3417781156"/>
                  </a:ext>
                </a:extLst>
              </a:tr>
              <a:tr h="144775">
                <a:tc>
                  <a:txBody>
                    <a:bodyPr/>
                    <a:lstStyle/>
                    <a:p>
                      <a:pPr algn="l" fontAlgn="b"/>
                      <a:r>
                        <a:rPr lang="en-IE" sz="1000" u="none" strike="noStrike" dirty="0">
                          <a:solidFill>
                            <a:schemeClr val="tx1"/>
                          </a:solidFill>
                          <a:effectLst/>
                          <a:latin typeface="+mj-lt"/>
                        </a:rPr>
                        <a:t>Mayo</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1.6%</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72189528"/>
                  </a:ext>
                </a:extLst>
              </a:tr>
              <a:tr h="144775">
                <a:tc>
                  <a:txBody>
                    <a:bodyPr/>
                    <a:lstStyle/>
                    <a:p>
                      <a:pPr algn="l" fontAlgn="b"/>
                      <a:r>
                        <a:rPr lang="en-IE" sz="1000" u="none" strike="noStrike" dirty="0">
                          <a:solidFill>
                            <a:schemeClr val="tx1"/>
                          </a:solidFill>
                          <a:effectLst/>
                          <a:latin typeface="+mj-lt"/>
                        </a:rPr>
                        <a:t>Wexford</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3.2%</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4244485461"/>
                  </a:ext>
                </a:extLst>
              </a:tr>
              <a:tr h="191292">
                <a:tc>
                  <a:txBody>
                    <a:bodyPr/>
                    <a:lstStyle/>
                    <a:p>
                      <a:pPr algn="l" fontAlgn="b"/>
                      <a:r>
                        <a:rPr lang="en-IE" sz="1000" u="none" strike="noStrike" dirty="0">
                          <a:solidFill>
                            <a:schemeClr val="tx1"/>
                          </a:solidFill>
                          <a:effectLst/>
                          <a:latin typeface="+mj-lt"/>
                        </a:rPr>
                        <a:t>Roscommon</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1.3%</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2947739920"/>
                  </a:ext>
                </a:extLst>
              </a:tr>
              <a:tr h="144775">
                <a:tc>
                  <a:txBody>
                    <a:bodyPr/>
                    <a:lstStyle/>
                    <a:p>
                      <a:pPr algn="l" fontAlgn="b"/>
                      <a:r>
                        <a:rPr lang="en-IE" sz="1000" u="none" strike="noStrike" dirty="0">
                          <a:solidFill>
                            <a:schemeClr val="tx1"/>
                          </a:solidFill>
                          <a:effectLst/>
                          <a:latin typeface="+mj-lt"/>
                        </a:rPr>
                        <a:t>Clare</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1.7%</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919868365"/>
                  </a:ext>
                </a:extLst>
              </a:tr>
              <a:tr h="144775">
                <a:tc>
                  <a:txBody>
                    <a:bodyPr/>
                    <a:lstStyle/>
                    <a:p>
                      <a:pPr algn="l" fontAlgn="b"/>
                      <a:r>
                        <a:rPr lang="en-IE" sz="1000" u="none" strike="noStrike" dirty="0">
                          <a:solidFill>
                            <a:schemeClr val="tx1"/>
                          </a:solidFill>
                          <a:effectLst/>
                          <a:latin typeface="+mj-lt"/>
                        </a:rPr>
                        <a:t>Sligo</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1.4%</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2424180633"/>
                  </a:ext>
                </a:extLst>
              </a:tr>
              <a:tr h="144775">
                <a:tc>
                  <a:txBody>
                    <a:bodyPr/>
                    <a:lstStyle/>
                    <a:p>
                      <a:pPr algn="l" fontAlgn="b"/>
                      <a:r>
                        <a:rPr lang="en-IE" sz="1000" u="none" strike="noStrike" dirty="0">
                          <a:solidFill>
                            <a:schemeClr val="tx1"/>
                          </a:solidFill>
                          <a:effectLst/>
                          <a:latin typeface="+mj-lt"/>
                        </a:rPr>
                        <a:t>Waterford</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1.7%</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1179251126"/>
                  </a:ext>
                </a:extLst>
              </a:tr>
              <a:tr h="144775">
                <a:tc>
                  <a:txBody>
                    <a:bodyPr/>
                    <a:lstStyle/>
                    <a:p>
                      <a:pPr algn="l" fontAlgn="b"/>
                      <a:r>
                        <a:rPr lang="en-IE" sz="1000" u="none" strike="noStrike" dirty="0">
                          <a:solidFill>
                            <a:schemeClr val="tx1"/>
                          </a:solidFill>
                          <a:effectLst/>
                          <a:latin typeface="+mj-lt"/>
                        </a:rPr>
                        <a:t>Offaly</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1.6%</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642999617"/>
                  </a:ext>
                </a:extLst>
              </a:tr>
              <a:tr h="144775">
                <a:tc>
                  <a:txBody>
                    <a:bodyPr/>
                    <a:lstStyle/>
                    <a:p>
                      <a:pPr algn="l" fontAlgn="b"/>
                      <a:r>
                        <a:rPr lang="en-IE" sz="1000" u="none" strike="noStrike" dirty="0">
                          <a:solidFill>
                            <a:schemeClr val="tx1"/>
                          </a:solidFill>
                          <a:effectLst/>
                          <a:latin typeface="+mj-lt"/>
                        </a:rPr>
                        <a:t>Laois</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1.6%</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1064905596"/>
                  </a:ext>
                </a:extLst>
              </a:tr>
              <a:tr h="144775">
                <a:tc>
                  <a:txBody>
                    <a:bodyPr/>
                    <a:lstStyle/>
                    <a:p>
                      <a:pPr algn="l" fontAlgn="b"/>
                      <a:r>
                        <a:rPr lang="en-IE" sz="1000" u="none" strike="noStrike" dirty="0">
                          <a:solidFill>
                            <a:schemeClr val="tx1"/>
                          </a:solidFill>
                          <a:effectLst/>
                          <a:latin typeface="+mj-lt"/>
                        </a:rPr>
                        <a:t>Donegal</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2.6%</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3962682781"/>
                  </a:ext>
                </a:extLst>
              </a:tr>
              <a:tr h="172634">
                <a:tc>
                  <a:txBody>
                    <a:bodyPr/>
                    <a:lstStyle/>
                    <a:p>
                      <a:pPr algn="l" fontAlgn="b"/>
                      <a:r>
                        <a:rPr lang="en-IE" sz="1000" u="none" strike="noStrike" dirty="0">
                          <a:solidFill>
                            <a:schemeClr val="tx1"/>
                          </a:solidFill>
                          <a:effectLst/>
                          <a:latin typeface="+mj-lt"/>
                        </a:rPr>
                        <a:t>Westmeath</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1.4%</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1993045186"/>
                  </a:ext>
                </a:extLst>
              </a:tr>
              <a:tr h="144775">
                <a:tc>
                  <a:txBody>
                    <a:bodyPr/>
                    <a:lstStyle/>
                    <a:p>
                      <a:pPr algn="l" fontAlgn="b"/>
                      <a:r>
                        <a:rPr lang="en-IE" sz="1000" u="none" strike="noStrike" dirty="0">
                          <a:solidFill>
                            <a:schemeClr val="tx1"/>
                          </a:solidFill>
                          <a:effectLst/>
                          <a:latin typeface="+mj-lt"/>
                        </a:rPr>
                        <a:t>Kilkenny</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1.3%</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3340752967"/>
                  </a:ext>
                </a:extLst>
              </a:tr>
              <a:tr h="144775">
                <a:tc>
                  <a:txBody>
                    <a:bodyPr/>
                    <a:lstStyle/>
                    <a:p>
                      <a:pPr algn="l" fontAlgn="b"/>
                      <a:r>
                        <a:rPr lang="en-IE" sz="1000" u="none" strike="noStrike" dirty="0">
                          <a:solidFill>
                            <a:schemeClr val="tx1"/>
                          </a:solidFill>
                          <a:effectLst/>
                          <a:latin typeface="+mj-lt"/>
                        </a:rPr>
                        <a:t>Carlow</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1.0%</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2772730934"/>
                  </a:ext>
                </a:extLst>
              </a:tr>
              <a:tr h="144775">
                <a:tc>
                  <a:txBody>
                    <a:bodyPr/>
                    <a:lstStyle/>
                    <a:p>
                      <a:pPr algn="l" fontAlgn="b"/>
                      <a:r>
                        <a:rPr lang="en-IE" sz="1000" u="none" strike="noStrike" dirty="0">
                          <a:solidFill>
                            <a:schemeClr val="tx1"/>
                          </a:solidFill>
                          <a:effectLst/>
                          <a:latin typeface="+mj-lt"/>
                        </a:rPr>
                        <a:t>Cavan</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1.8%</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4131692189"/>
                  </a:ext>
                </a:extLst>
              </a:tr>
              <a:tr h="144775">
                <a:tc>
                  <a:txBody>
                    <a:bodyPr/>
                    <a:lstStyle/>
                    <a:p>
                      <a:pPr algn="l" fontAlgn="b"/>
                      <a:r>
                        <a:rPr lang="en-IE" sz="1000" u="none" strike="noStrike" dirty="0">
                          <a:solidFill>
                            <a:schemeClr val="tx1"/>
                          </a:solidFill>
                          <a:effectLst/>
                          <a:latin typeface="+mj-lt"/>
                        </a:rPr>
                        <a:t>Monaghan</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1.3%</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2290040894"/>
                  </a:ext>
                </a:extLst>
              </a:tr>
              <a:tr h="144775">
                <a:tc>
                  <a:txBody>
                    <a:bodyPr/>
                    <a:lstStyle/>
                    <a:p>
                      <a:pPr algn="l" fontAlgn="b"/>
                      <a:r>
                        <a:rPr lang="en-IE" sz="1000" u="none" strike="noStrike" dirty="0">
                          <a:solidFill>
                            <a:schemeClr val="tx1"/>
                          </a:solidFill>
                          <a:effectLst/>
                          <a:latin typeface="+mj-lt"/>
                        </a:rPr>
                        <a:t>Leitrim</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0.6%</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1538038813"/>
                  </a:ext>
                </a:extLst>
              </a:tr>
              <a:tr h="144775">
                <a:tc>
                  <a:txBody>
                    <a:bodyPr/>
                    <a:lstStyle/>
                    <a:p>
                      <a:pPr algn="l" fontAlgn="b"/>
                      <a:r>
                        <a:rPr lang="en-IE" sz="1000" u="none" strike="noStrike" dirty="0">
                          <a:solidFill>
                            <a:schemeClr val="tx1"/>
                          </a:solidFill>
                          <a:effectLst/>
                          <a:latin typeface="+mj-lt"/>
                        </a:rPr>
                        <a:t>Longford</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u="none" strike="noStrike" dirty="0">
                          <a:solidFill>
                            <a:schemeClr val="tx1"/>
                          </a:solidFill>
                          <a:effectLst/>
                          <a:latin typeface="+mj-lt"/>
                        </a:rPr>
                        <a:t>0.8%</a:t>
                      </a:r>
                      <a:endParaRPr lang="en-IE" sz="1000" b="0" i="0" u="none" strike="noStrike" dirty="0">
                        <a:solidFill>
                          <a:schemeClr val="tx1"/>
                        </a:solidFill>
                        <a:effectLst/>
                        <a:latin typeface="+mj-lt"/>
                      </a:endParaRPr>
                    </a:p>
                  </a:txBody>
                  <a:tcPr marL="0" marR="0" marT="0" marB="0" anchor="ctr">
                    <a:solidFill>
                      <a:schemeClr val="accent6">
                        <a:lumMod val="20000"/>
                        <a:lumOff val="80000"/>
                      </a:schemeClr>
                    </a:solidFill>
                  </a:tcPr>
                </a:tc>
                <a:extLst>
                  <a:ext uri="{0D108BD9-81ED-4DB2-BD59-A6C34878D82A}">
                    <a16:rowId xmlns:a16="http://schemas.microsoft.com/office/drawing/2014/main" val="3964271801"/>
                  </a:ext>
                </a:extLst>
              </a:tr>
            </a:tbl>
          </a:graphicData>
        </a:graphic>
      </p:graphicFrame>
      <p:cxnSp>
        <p:nvCxnSpPr>
          <p:cNvPr id="33" name="Straight Connector 32">
            <a:extLst>
              <a:ext uri="{FF2B5EF4-FFF2-40B4-BE49-F238E27FC236}">
                <a16:creationId xmlns:a16="http://schemas.microsoft.com/office/drawing/2014/main" id="{5677A3CC-F5A0-44E7-8BF8-DDBEAC9CB6A5}"/>
              </a:ext>
            </a:extLst>
          </p:cNvPr>
          <p:cNvCxnSpPr>
            <a:cxnSpLocks/>
          </p:cNvCxnSpPr>
          <p:nvPr/>
        </p:nvCxnSpPr>
        <p:spPr>
          <a:xfrm>
            <a:off x="6647925" y="1278720"/>
            <a:ext cx="2748668" cy="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3BEA6911-400D-4FD2-BD23-CABB8737CC2B}"/>
              </a:ext>
            </a:extLst>
          </p:cNvPr>
          <p:cNvSpPr txBox="1"/>
          <p:nvPr/>
        </p:nvSpPr>
        <p:spPr>
          <a:xfrm>
            <a:off x="6918580" y="1124831"/>
            <a:ext cx="2166258" cy="307777"/>
          </a:xfrm>
          <a:prstGeom prst="rect">
            <a:avLst/>
          </a:prstGeom>
          <a:solidFill>
            <a:schemeClr val="bg1">
              <a:lumMod val="95000"/>
            </a:schemeClr>
          </a:solidFill>
        </p:spPr>
        <p:txBody>
          <a:bodyPr wrap="square" rtlCol="0">
            <a:spAutoFit/>
          </a:bodyPr>
          <a:lstStyle/>
          <a:p>
            <a:pPr algn="ctr"/>
            <a:r>
              <a:rPr lang="en-IE" sz="1400" b="1" dirty="0">
                <a:solidFill>
                  <a:schemeClr val="tx2"/>
                </a:solidFill>
                <a:latin typeface="+mj-lt"/>
              </a:rPr>
              <a:t>Population by County*</a:t>
            </a:r>
          </a:p>
        </p:txBody>
      </p:sp>
      <p:graphicFrame>
        <p:nvGraphicFramePr>
          <p:cNvPr id="35" name="Table 34">
            <a:extLst>
              <a:ext uri="{FF2B5EF4-FFF2-40B4-BE49-F238E27FC236}">
                <a16:creationId xmlns:a16="http://schemas.microsoft.com/office/drawing/2014/main" id="{39EFDC74-A891-4FCF-A5C1-2E659EBE9FD3}"/>
              </a:ext>
            </a:extLst>
          </p:cNvPr>
          <p:cNvGraphicFramePr>
            <a:graphicFrameLocks noGrp="1"/>
          </p:cNvGraphicFramePr>
          <p:nvPr>
            <p:extLst>
              <p:ext uri="{D42A27DB-BD31-4B8C-83A1-F6EECF244321}">
                <p14:modId xmlns:p14="http://schemas.microsoft.com/office/powerpoint/2010/main" val="3641865997"/>
              </p:ext>
            </p:extLst>
          </p:nvPr>
        </p:nvGraphicFramePr>
        <p:xfrm>
          <a:off x="6402976" y="1460437"/>
          <a:ext cx="4123255" cy="4770058"/>
        </p:xfrm>
        <a:graphic>
          <a:graphicData uri="http://schemas.openxmlformats.org/drawingml/2006/table">
            <a:tbl>
              <a:tblPr>
                <a:tableStyleId>{5C22544A-7EE6-4342-B048-85BDC9FD1C3A}</a:tableStyleId>
              </a:tblPr>
              <a:tblGrid>
                <a:gridCol w="1240981">
                  <a:extLst>
                    <a:ext uri="{9D8B030D-6E8A-4147-A177-3AD203B41FA5}">
                      <a16:colId xmlns:a16="http://schemas.microsoft.com/office/drawing/2014/main" val="780900898"/>
                    </a:ext>
                  </a:extLst>
                </a:gridCol>
                <a:gridCol w="1441137">
                  <a:extLst>
                    <a:ext uri="{9D8B030D-6E8A-4147-A177-3AD203B41FA5}">
                      <a16:colId xmlns:a16="http://schemas.microsoft.com/office/drawing/2014/main" val="4276983560"/>
                    </a:ext>
                  </a:extLst>
                </a:gridCol>
                <a:gridCol w="1441137">
                  <a:extLst>
                    <a:ext uri="{9D8B030D-6E8A-4147-A177-3AD203B41FA5}">
                      <a16:colId xmlns:a16="http://schemas.microsoft.com/office/drawing/2014/main" val="3881503324"/>
                    </a:ext>
                  </a:extLst>
                </a:gridCol>
              </a:tblGrid>
              <a:tr h="724934">
                <a:tc>
                  <a:txBody>
                    <a:bodyPr/>
                    <a:lstStyle/>
                    <a:p>
                      <a:pPr algn="ctr" fontAlgn="ctr"/>
                      <a:r>
                        <a:rPr lang="en-IE" sz="1000" b="1" u="none" strike="noStrike" dirty="0">
                          <a:solidFill>
                            <a:schemeClr val="tx1"/>
                          </a:solidFill>
                          <a:effectLst/>
                          <a:latin typeface="+mj-lt"/>
                        </a:rPr>
                        <a:t>County</a:t>
                      </a:r>
                      <a:endParaRPr lang="en-IE" sz="1000" b="1" i="0" u="none" strike="noStrike" dirty="0">
                        <a:solidFill>
                          <a:schemeClr val="tx1"/>
                        </a:solidFill>
                        <a:effectLst/>
                        <a:latin typeface="+mj-lt"/>
                      </a:endParaRPr>
                    </a:p>
                  </a:txBody>
                  <a:tcPr marL="0" marR="0" marT="0" marB="0" anchor="ctr">
                    <a:solidFill>
                      <a:schemeClr val="accent1"/>
                    </a:solidFill>
                  </a:tcPr>
                </a:tc>
                <a:tc>
                  <a:txBody>
                    <a:bodyPr/>
                    <a:lstStyle/>
                    <a:p>
                      <a:pPr algn="ctr" fontAlgn="ctr"/>
                      <a:r>
                        <a:rPr lang="en-IE" sz="1000" b="1" i="0" u="none" strike="noStrike" dirty="0">
                          <a:solidFill>
                            <a:schemeClr val="tx1"/>
                          </a:solidFill>
                          <a:effectLst/>
                          <a:latin typeface="+mj-lt"/>
                        </a:rPr>
                        <a:t>Population by County</a:t>
                      </a:r>
                    </a:p>
                  </a:txBody>
                  <a:tcPr marL="0" marR="0" marT="0" marB="0" anchor="ctr">
                    <a:solidFill>
                      <a:schemeClr val="accent6">
                        <a:lumMod val="40000"/>
                        <a:lumOff val="60000"/>
                      </a:schemeClr>
                    </a:solidFill>
                  </a:tcPr>
                </a:tc>
                <a:tc>
                  <a:txBody>
                    <a:bodyPr/>
                    <a:lstStyle/>
                    <a:p>
                      <a:pPr algn="ctr" fontAlgn="ctr"/>
                      <a:r>
                        <a:rPr lang="en-IE" sz="1000" b="1" i="0" u="none" strike="noStrike" dirty="0">
                          <a:solidFill>
                            <a:schemeClr val="tx1"/>
                          </a:solidFill>
                          <a:effectLst/>
                          <a:latin typeface="+mj-lt"/>
                        </a:rPr>
                        <a:t>Percentage of Irish Population</a:t>
                      </a:r>
                    </a:p>
                  </a:txBody>
                  <a:tcPr marL="0" marR="0" marT="0" marB="0" anchor="ctr">
                    <a:solidFill>
                      <a:schemeClr val="accent6">
                        <a:lumMod val="40000"/>
                        <a:lumOff val="60000"/>
                      </a:schemeClr>
                    </a:solidFill>
                  </a:tcPr>
                </a:tc>
                <a:extLst>
                  <a:ext uri="{0D108BD9-81ED-4DB2-BD59-A6C34878D82A}">
                    <a16:rowId xmlns:a16="http://schemas.microsoft.com/office/drawing/2014/main" val="3960597686"/>
                  </a:ext>
                </a:extLst>
              </a:tr>
              <a:tr h="144775">
                <a:tc>
                  <a:txBody>
                    <a:bodyPr/>
                    <a:lstStyle/>
                    <a:p>
                      <a:pPr algn="l" fontAlgn="b"/>
                      <a:r>
                        <a:rPr lang="en-IE" sz="1000" u="none" strike="noStrike" dirty="0">
                          <a:solidFill>
                            <a:schemeClr val="tx1"/>
                          </a:solidFill>
                          <a:effectLst/>
                          <a:latin typeface="+mj-lt"/>
                        </a:rPr>
                        <a:t>Dublin</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1,450,701</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28.31%</a:t>
                      </a:r>
                    </a:p>
                  </a:txBody>
                  <a:tcPr marL="0" marR="0" marT="0" marB="0" anchor="ctr">
                    <a:solidFill>
                      <a:schemeClr val="accent6">
                        <a:lumMod val="20000"/>
                        <a:lumOff val="80000"/>
                      </a:schemeClr>
                    </a:solidFill>
                  </a:tcPr>
                </a:tc>
                <a:extLst>
                  <a:ext uri="{0D108BD9-81ED-4DB2-BD59-A6C34878D82A}">
                    <a16:rowId xmlns:a16="http://schemas.microsoft.com/office/drawing/2014/main" val="570744541"/>
                  </a:ext>
                </a:extLst>
              </a:tr>
              <a:tr h="144775">
                <a:tc>
                  <a:txBody>
                    <a:bodyPr/>
                    <a:lstStyle/>
                    <a:p>
                      <a:pPr algn="l" fontAlgn="b"/>
                      <a:r>
                        <a:rPr lang="en-IE" sz="1000" u="none" strike="noStrike" dirty="0">
                          <a:solidFill>
                            <a:schemeClr val="tx1"/>
                          </a:solidFill>
                          <a:effectLst/>
                          <a:latin typeface="+mj-lt"/>
                        </a:rPr>
                        <a:t>Cork</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581, 231</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11.34%</a:t>
                      </a:r>
                    </a:p>
                  </a:txBody>
                  <a:tcPr marL="0" marR="0" marT="0" marB="0" anchor="ctr">
                    <a:solidFill>
                      <a:schemeClr val="accent6">
                        <a:lumMod val="20000"/>
                        <a:lumOff val="80000"/>
                      </a:schemeClr>
                    </a:solidFill>
                  </a:tcPr>
                </a:tc>
                <a:extLst>
                  <a:ext uri="{0D108BD9-81ED-4DB2-BD59-A6C34878D82A}">
                    <a16:rowId xmlns:a16="http://schemas.microsoft.com/office/drawing/2014/main" val="1252174558"/>
                  </a:ext>
                </a:extLst>
              </a:tr>
              <a:tr h="144775">
                <a:tc>
                  <a:txBody>
                    <a:bodyPr/>
                    <a:lstStyle/>
                    <a:p>
                      <a:pPr algn="l" fontAlgn="b"/>
                      <a:r>
                        <a:rPr lang="en-IE" sz="1000" u="none" strike="noStrike" dirty="0">
                          <a:solidFill>
                            <a:schemeClr val="tx1"/>
                          </a:solidFill>
                          <a:effectLst/>
                          <a:latin typeface="+mj-lt"/>
                        </a:rPr>
                        <a:t>Galway</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276, 451</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5.4%</a:t>
                      </a:r>
                    </a:p>
                  </a:txBody>
                  <a:tcPr marL="0" marR="0" marT="0" marB="0" anchor="ctr">
                    <a:solidFill>
                      <a:schemeClr val="accent6">
                        <a:lumMod val="20000"/>
                        <a:lumOff val="80000"/>
                      </a:schemeClr>
                    </a:solidFill>
                  </a:tcPr>
                </a:tc>
                <a:extLst>
                  <a:ext uri="{0D108BD9-81ED-4DB2-BD59-A6C34878D82A}">
                    <a16:rowId xmlns:a16="http://schemas.microsoft.com/office/drawing/2014/main" val="925668994"/>
                  </a:ext>
                </a:extLst>
              </a:tr>
              <a:tr h="144775">
                <a:tc>
                  <a:txBody>
                    <a:bodyPr/>
                    <a:lstStyle/>
                    <a:p>
                      <a:pPr algn="l" fontAlgn="b"/>
                      <a:r>
                        <a:rPr lang="en-IE" sz="1000" u="none" strike="noStrike" dirty="0">
                          <a:solidFill>
                            <a:schemeClr val="tx1"/>
                          </a:solidFill>
                          <a:effectLst/>
                          <a:latin typeface="+mj-lt"/>
                        </a:rPr>
                        <a:t>Kildare</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246, 977</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4.82%</a:t>
                      </a:r>
                    </a:p>
                  </a:txBody>
                  <a:tcPr marL="0" marR="0" marT="0" marB="0" anchor="ctr">
                    <a:solidFill>
                      <a:schemeClr val="accent6">
                        <a:lumMod val="20000"/>
                        <a:lumOff val="80000"/>
                      </a:schemeClr>
                    </a:solidFill>
                  </a:tcPr>
                </a:tc>
                <a:extLst>
                  <a:ext uri="{0D108BD9-81ED-4DB2-BD59-A6C34878D82A}">
                    <a16:rowId xmlns:a16="http://schemas.microsoft.com/office/drawing/2014/main" val="3297587108"/>
                  </a:ext>
                </a:extLst>
              </a:tr>
              <a:tr h="144775">
                <a:tc>
                  <a:txBody>
                    <a:bodyPr/>
                    <a:lstStyle/>
                    <a:p>
                      <a:pPr algn="l" fontAlgn="b"/>
                      <a:r>
                        <a:rPr lang="en-IE" sz="1000" u="none" strike="noStrike" dirty="0">
                          <a:solidFill>
                            <a:schemeClr val="tx1"/>
                          </a:solidFill>
                          <a:effectLst/>
                          <a:latin typeface="+mj-lt"/>
                        </a:rPr>
                        <a:t>Kerry</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155,258</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3.03%</a:t>
                      </a:r>
                    </a:p>
                  </a:txBody>
                  <a:tcPr marL="0" marR="0" marT="0" marB="0" anchor="ctr">
                    <a:solidFill>
                      <a:schemeClr val="accent6">
                        <a:lumMod val="20000"/>
                        <a:lumOff val="80000"/>
                      </a:schemeClr>
                    </a:solidFill>
                  </a:tcPr>
                </a:tc>
                <a:extLst>
                  <a:ext uri="{0D108BD9-81ED-4DB2-BD59-A6C34878D82A}">
                    <a16:rowId xmlns:a16="http://schemas.microsoft.com/office/drawing/2014/main" val="1963319874"/>
                  </a:ext>
                </a:extLst>
              </a:tr>
              <a:tr h="144775">
                <a:tc>
                  <a:txBody>
                    <a:bodyPr/>
                    <a:lstStyle/>
                    <a:p>
                      <a:pPr algn="l" fontAlgn="b"/>
                      <a:r>
                        <a:rPr lang="en-IE" sz="1000" u="none" strike="noStrike" dirty="0">
                          <a:solidFill>
                            <a:schemeClr val="tx1"/>
                          </a:solidFill>
                          <a:effectLst/>
                          <a:latin typeface="+mj-lt"/>
                        </a:rPr>
                        <a:t>Meath</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220,296</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4.3%</a:t>
                      </a:r>
                    </a:p>
                  </a:txBody>
                  <a:tcPr marL="0" marR="0" marT="0" marB="0" anchor="ctr">
                    <a:solidFill>
                      <a:schemeClr val="accent6">
                        <a:lumMod val="20000"/>
                        <a:lumOff val="80000"/>
                      </a:schemeClr>
                    </a:solidFill>
                  </a:tcPr>
                </a:tc>
                <a:extLst>
                  <a:ext uri="{0D108BD9-81ED-4DB2-BD59-A6C34878D82A}">
                    <a16:rowId xmlns:a16="http://schemas.microsoft.com/office/drawing/2014/main" val="178512972"/>
                  </a:ext>
                </a:extLst>
              </a:tr>
              <a:tr h="144775">
                <a:tc>
                  <a:txBody>
                    <a:bodyPr/>
                    <a:lstStyle/>
                    <a:p>
                      <a:pPr algn="l" fontAlgn="b"/>
                      <a:r>
                        <a:rPr lang="en-IE" sz="1000" u="none" strike="noStrike" dirty="0">
                          <a:solidFill>
                            <a:schemeClr val="tx1"/>
                          </a:solidFill>
                          <a:effectLst/>
                          <a:latin typeface="+mj-lt"/>
                        </a:rPr>
                        <a:t>Louth</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139,100</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2.71%</a:t>
                      </a:r>
                    </a:p>
                  </a:txBody>
                  <a:tcPr marL="0" marR="0" marT="0" marB="0" anchor="ctr">
                    <a:solidFill>
                      <a:schemeClr val="accent6">
                        <a:lumMod val="20000"/>
                        <a:lumOff val="80000"/>
                      </a:schemeClr>
                    </a:solidFill>
                  </a:tcPr>
                </a:tc>
                <a:extLst>
                  <a:ext uri="{0D108BD9-81ED-4DB2-BD59-A6C34878D82A}">
                    <a16:rowId xmlns:a16="http://schemas.microsoft.com/office/drawing/2014/main" val="2621436825"/>
                  </a:ext>
                </a:extLst>
              </a:tr>
              <a:tr h="144775">
                <a:tc>
                  <a:txBody>
                    <a:bodyPr/>
                    <a:lstStyle/>
                    <a:p>
                      <a:pPr algn="l" fontAlgn="b"/>
                      <a:r>
                        <a:rPr lang="en-IE" sz="1000" u="none" strike="noStrike" dirty="0">
                          <a:solidFill>
                            <a:schemeClr val="tx1"/>
                          </a:solidFill>
                          <a:effectLst/>
                          <a:latin typeface="+mj-lt"/>
                        </a:rPr>
                        <a:t>Limerick</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205,444</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4%</a:t>
                      </a:r>
                    </a:p>
                  </a:txBody>
                  <a:tcPr marL="0" marR="0" marT="0" marB="0" anchor="ctr">
                    <a:solidFill>
                      <a:schemeClr val="accent6">
                        <a:lumMod val="20000"/>
                        <a:lumOff val="80000"/>
                      </a:schemeClr>
                    </a:solidFill>
                  </a:tcPr>
                </a:tc>
                <a:extLst>
                  <a:ext uri="{0D108BD9-81ED-4DB2-BD59-A6C34878D82A}">
                    <a16:rowId xmlns:a16="http://schemas.microsoft.com/office/drawing/2014/main" val="1383307795"/>
                  </a:ext>
                </a:extLst>
              </a:tr>
              <a:tr h="144775">
                <a:tc>
                  <a:txBody>
                    <a:bodyPr/>
                    <a:lstStyle/>
                    <a:p>
                      <a:pPr algn="l" fontAlgn="b"/>
                      <a:r>
                        <a:rPr lang="en-IE" sz="1000" u="none" strike="noStrike" dirty="0">
                          <a:solidFill>
                            <a:schemeClr val="tx1"/>
                          </a:solidFill>
                          <a:effectLst/>
                          <a:latin typeface="+mj-lt"/>
                        </a:rPr>
                        <a:t>Wicklow</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155,485</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3.03%</a:t>
                      </a:r>
                    </a:p>
                  </a:txBody>
                  <a:tcPr marL="0" marR="0" marT="0" marB="0" anchor="ctr">
                    <a:solidFill>
                      <a:schemeClr val="accent6">
                        <a:lumMod val="20000"/>
                        <a:lumOff val="80000"/>
                      </a:schemeClr>
                    </a:solidFill>
                  </a:tcPr>
                </a:tc>
                <a:extLst>
                  <a:ext uri="{0D108BD9-81ED-4DB2-BD59-A6C34878D82A}">
                    <a16:rowId xmlns:a16="http://schemas.microsoft.com/office/drawing/2014/main" val="3295511603"/>
                  </a:ext>
                </a:extLst>
              </a:tr>
              <a:tr h="144775">
                <a:tc>
                  <a:txBody>
                    <a:bodyPr/>
                    <a:lstStyle/>
                    <a:p>
                      <a:pPr algn="l" fontAlgn="b"/>
                      <a:r>
                        <a:rPr lang="en-IE" sz="1000" u="none" strike="noStrike" dirty="0">
                          <a:solidFill>
                            <a:schemeClr val="tx1"/>
                          </a:solidFill>
                          <a:effectLst/>
                          <a:latin typeface="+mj-lt"/>
                        </a:rPr>
                        <a:t>Tipperary</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167,661</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3.27%</a:t>
                      </a:r>
                    </a:p>
                  </a:txBody>
                  <a:tcPr marL="0" marR="0" marT="0" marB="0" anchor="ctr">
                    <a:solidFill>
                      <a:schemeClr val="accent6">
                        <a:lumMod val="20000"/>
                        <a:lumOff val="80000"/>
                      </a:schemeClr>
                    </a:solidFill>
                  </a:tcPr>
                </a:tc>
                <a:extLst>
                  <a:ext uri="{0D108BD9-81ED-4DB2-BD59-A6C34878D82A}">
                    <a16:rowId xmlns:a16="http://schemas.microsoft.com/office/drawing/2014/main" val="3417781156"/>
                  </a:ext>
                </a:extLst>
              </a:tr>
              <a:tr h="144775">
                <a:tc>
                  <a:txBody>
                    <a:bodyPr/>
                    <a:lstStyle/>
                    <a:p>
                      <a:pPr algn="l" fontAlgn="b"/>
                      <a:r>
                        <a:rPr lang="en-IE" sz="1000" u="none" strike="noStrike" dirty="0">
                          <a:solidFill>
                            <a:schemeClr val="tx1"/>
                          </a:solidFill>
                          <a:effectLst/>
                          <a:latin typeface="+mj-lt"/>
                        </a:rPr>
                        <a:t>Mayo</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137,231</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2.68%</a:t>
                      </a:r>
                    </a:p>
                  </a:txBody>
                  <a:tcPr marL="0" marR="0" marT="0" marB="0" anchor="ctr">
                    <a:solidFill>
                      <a:schemeClr val="accent6">
                        <a:lumMod val="20000"/>
                        <a:lumOff val="80000"/>
                      </a:schemeClr>
                    </a:solidFill>
                  </a:tcPr>
                </a:tc>
                <a:extLst>
                  <a:ext uri="{0D108BD9-81ED-4DB2-BD59-A6C34878D82A}">
                    <a16:rowId xmlns:a16="http://schemas.microsoft.com/office/drawing/2014/main" val="72189528"/>
                  </a:ext>
                </a:extLst>
              </a:tr>
              <a:tr h="144775">
                <a:tc>
                  <a:txBody>
                    <a:bodyPr/>
                    <a:lstStyle/>
                    <a:p>
                      <a:pPr algn="l" fontAlgn="b"/>
                      <a:r>
                        <a:rPr lang="en-IE" sz="1000" u="none" strike="noStrike" dirty="0">
                          <a:solidFill>
                            <a:schemeClr val="tx1"/>
                          </a:solidFill>
                          <a:effectLst/>
                          <a:latin typeface="+mj-lt"/>
                        </a:rPr>
                        <a:t>Wexford</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163,527</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3.19%</a:t>
                      </a:r>
                    </a:p>
                  </a:txBody>
                  <a:tcPr marL="0" marR="0" marT="0" marB="0" anchor="ctr">
                    <a:solidFill>
                      <a:schemeClr val="accent6">
                        <a:lumMod val="20000"/>
                        <a:lumOff val="80000"/>
                      </a:schemeClr>
                    </a:solidFill>
                  </a:tcPr>
                </a:tc>
                <a:extLst>
                  <a:ext uri="{0D108BD9-81ED-4DB2-BD59-A6C34878D82A}">
                    <a16:rowId xmlns:a16="http://schemas.microsoft.com/office/drawing/2014/main" val="4244485461"/>
                  </a:ext>
                </a:extLst>
              </a:tr>
              <a:tr h="191292">
                <a:tc>
                  <a:txBody>
                    <a:bodyPr/>
                    <a:lstStyle/>
                    <a:p>
                      <a:pPr algn="l" fontAlgn="b"/>
                      <a:r>
                        <a:rPr lang="en-IE" sz="1000" u="none" strike="noStrike" dirty="0">
                          <a:solidFill>
                            <a:schemeClr val="tx1"/>
                          </a:solidFill>
                          <a:effectLst/>
                          <a:latin typeface="+mj-lt"/>
                        </a:rPr>
                        <a:t>Roscommon</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69,995</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1.37%</a:t>
                      </a:r>
                    </a:p>
                  </a:txBody>
                  <a:tcPr marL="0" marR="0" marT="0" marB="0" anchor="ctr">
                    <a:solidFill>
                      <a:schemeClr val="accent6">
                        <a:lumMod val="20000"/>
                        <a:lumOff val="80000"/>
                      </a:schemeClr>
                    </a:solidFill>
                  </a:tcPr>
                </a:tc>
                <a:extLst>
                  <a:ext uri="{0D108BD9-81ED-4DB2-BD59-A6C34878D82A}">
                    <a16:rowId xmlns:a16="http://schemas.microsoft.com/office/drawing/2014/main" val="2947739920"/>
                  </a:ext>
                </a:extLst>
              </a:tr>
              <a:tr h="144775">
                <a:tc>
                  <a:txBody>
                    <a:bodyPr/>
                    <a:lstStyle/>
                    <a:p>
                      <a:pPr algn="l" fontAlgn="b"/>
                      <a:r>
                        <a:rPr lang="en-IE" sz="1000" u="none" strike="noStrike" dirty="0">
                          <a:solidFill>
                            <a:schemeClr val="tx1"/>
                          </a:solidFill>
                          <a:effectLst/>
                          <a:latin typeface="+mj-lt"/>
                        </a:rPr>
                        <a:t>Clare</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127,419</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2.49%</a:t>
                      </a:r>
                    </a:p>
                  </a:txBody>
                  <a:tcPr marL="0" marR="0" marT="0" marB="0" anchor="ctr">
                    <a:solidFill>
                      <a:schemeClr val="accent6">
                        <a:lumMod val="20000"/>
                        <a:lumOff val="80000"/>
                      </a:schemeClr>
                    </a:solidFill>
                  </a:tcPr>
                </a:tc>
                <a:extLst>
                  <a:ext uri="{0D108BD9-81ED-4DB2-BD59-A6C34878D82A}">
                    <a16:rowId xmlns:a16="http://schemas.microsoft.com/office/drawing/2014/main" val="919868365"/>
                  </a:ext>
                </a:extLst>
              </a:tr>
              <a:tr h="144775">
                <a:tc>
                  <a:txBody>
                    <a:bodyPr/>
                    <a:lstStyle/>
                    <a:p>
                      <a:pPr algn="l" fontAlgn="b"/>
                      <a:r>
                        <a:rPr lang="en-IE" sz="1000" u="none" strike="noStrike" dirty="0">
                          <a:solidFill>
                            <a:schemeClr val="tx1"/>
                          </a:solidFill>
                          <a:effectLst/>
                          <a:latin typeface="+mj-lt"/>
                        </a:rPr>
                        <a:t>Sligo</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69,819</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1.34%</a:t>
                      </a:r>
                    </a:p>
                  </a:txBody>
                  <a:tcPr marL="0" marR="0" marT="0" marB="0" anchor="ctr">
                    <a:solidFill>
                      <a:schemeClr val="accent6">
                        <a:lumMod val="20000"/>
                        <a:lumOff val="80000"/>
                      </a:schemeClr>
                    </a:solidFill>
                  </a:tcPr>
                </a:tc>
                <a:extLst>
                  <a:ext uri="{0D108BD9-81ED-4DB2-BD59-A6C34878D82A}">
                    <a16:rowId xmlns:a16="http://schemas.microsoft.com/office/drawing/2014/main" val="2424180633"/>
                  </a:ext>
                </a:extLst>
              </a:tr>
              <a:tr h="144775">
                <a:tc>
                  <a:txBody>
                    <a:bodyPr/>
                    <a:lstStyle/>
                    <a:p>
                      <a:pPr algn="l" fontAlgn="b"/>
                      <a:r>
                        <a:rPr lang="en-IE" sz="1000" u="none" strike="noStrike" dirty="0">
                          <a:solidFill>
                            <a:schemeClr val="tx1"/>
                          </a:solidFill>
                          <a:effectLst/>
                          <a:latin typeface="+mj-lt"/>
                        </a:rPr>
                        <a:t>Waterford</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127,085</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2.48%</a:t>
                      </a:r>
                    </a:p>
                  </a:txBody>
                  <a:tcPr marL="0" marR="0" marT="0" marB="0" anchor="ctr">
                    <a:solidFill>
                      <a:schemeClr val="accent6">
                        <a:lumMod val="20000"/>
                        <a:lumOff val="80000"/>
                      </a:schemeClr>
                    </a:solidFill>
                  </a:tcPr>
                </a:tc>
                <a:extLst>
                  <a:ext uri="{0D108BD9-81ED-4DB2-BD59-A6C34878D82A}">
                    <a16:rowId xmlns:a16="http://schemas.microsoft.com/office/drawing/2014/main" val="1179251126"/>
                  </a:ext>
                </a:extLst>
              </a:tr>
              <a:tr h="144775">
                <a:tc>
                  <a:txBody>
                    <a:bodyPr/>
                    <a:lstStyle/>
                    <a:p>
                      <a:pPr algn="l" fontAlgn="b"/>
                      <a:r>
                        <a:rPr lang="en-IE" sz="1000" u="none" strike="noStrike" dirty="0">
                          <a:solidFill>
                            <a:schemeClr val="tx1"/>
                          </a:solidFill>
                          <a:effectLst/>
                          <a:latin typeface="+mj-lt"/>
                        </a:rPr>
                        <a:t>Offaly</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82,668</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1.61%</a:t>
                      </a:r>
                    </a:p>
                  </a:txBody>
                  <a:tcPr marL="0" marR="0" marT="0" marB="0" anchor="ctr">
                    <a:solidFill>
                      <a:schemeClr val="accent6">
                        <a:lumMod val="20000"/>
                        <a:lumOff val="80000"/>
                      </a:schemeClr>
                    </a:solidFill>
                  </a:tcPr>
                </a:tc>
                <a:extLst>
                  <a:ext uri="{0D108BD9-81ED-4DB2-BD59-A6C34878D82A}">
                    <a16:rowId xmlns:a16="http://schemas.microsoft.com/office/drawing/2014/main" val="642999617"/>
                  </a:ext>
                </a:extLst>
              </a:tr>
              <a:tr h="144775">
                <a:tc>
                  <a:txBody>
                    <a:bodyPr/>
                    <a:lstStyle/>
                    <a:p>
                      <a:pPr algn="l" fontAlgn="b"/>
                      <a:r>
                        <a:rPr lang="en-IE" sz="1000" u="none" strike="noStrike" dirty="0">
                          <a:solidFill>
                            <a:schemeClr val="tx1"/>
                          </a:solidFill>
                          <a:effectLst/>
                          <a:latin typeface="+mj-lt"/>
                        </a:rPr>
                        <a:t>Laois</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91,657</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1.79%</a:t>
                      </a:r>
                    </a:p>
                  </a:txBody>
                  <a:tcPr marL="0" marR="0" marT="0" marB="0" anchor="ctr">
                    <a:solidFill>
                      <a:schemeClr val="accent6">
                        <a:lumMod val="20000"/>
                        <a:lumOff val="80000"/>
                      </a:schemeClr>
                    </a:solidFill>
                  </a:tcPr>
                </a:tc>
                <a:extLst>
                  <a:ext uri="{0D108BD9-81ED-4DB2-BD59-A6C34878D82A}">
                    <a16:rowId xmlns:a16="http://schemas.microsoft.com/office/drawing/2014/main" val="1064905596"/>
                  </a:ext>
                </a:extLst>
              </a:tr>
              <a:tr h="144775">
                <a:tc>
                  <a:txBody>
                    <a:bodyPr/>
                    <a:lstStyle/>
                    <a:p>
                      <a:pPr algn="l" fontAlgn="b"/>
                      <a:r>
                        <a:rPr lang="en-IE" sz="1000" u="none" strike="noStrike" dirty="0">
                          <a:solidFill>
                            <a:schemeClr val="tx1"/>
                          </a:solidFill>
                          <a:effectLst/>
                          <a:latin typeface="+mj-lt"/>
                        </a:rPr>
                        <a:t>Donegal</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166,321</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3.25%</a:t>
                      </a:r>
                    </a:p>
                  </a:txBody>
                  <a:tcPr marL="0" marR="0" marT="0" marB="0" anchor="ctr">
                    <a:solidFill>
                      <a:schemeClr val="accent6">
                        <a:lumMod val="20000"/>
                        <a:lumOff val="80000"/>
                      </a:schemeClr>
                    </a:solidFill>
                  </a:tcPr>
                </a:tc>
                <a:extLst>
                  <a:ext uri="{0D108BD9-81ED-4DB2-BD59-A6C34878D82A}">
                    <a16:rowId xmlns:a16="http://schemas.microsoft.com/office/drawing/2014/main" val="3962682781"/>
                  </a:ext>
                </a:extLst>
              </a:tr>
              <a:tr h="196232">
                <a:tc>
                  <a:txBody>
                    <a:bodyPr/>
                    <a:lstStyle/>
                    <a:p>
                      <a:pPr algn="l" fontAlgn="b"/>
                      <a:r>
                        <a:rPr lang="en-IE" sz="1000" u="none" strike="noStrike" dirty="0">
                          <a:solidFill>
                            <a:schemeClr val="tx1"/>
                          </a:solidFill>
                          <a:effectLst/>
                          <a:latin typeface="+mj-lt"/>
                        </a:rPr>
                        <a:t>Westmeath</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95,840</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1.87%</a:t>
                      </a:r>
                    </a:p>
                  </a:txBody>
                  <a:tcPr marL="0" marR="0" marT="0" marB="0" anchor="ctr">
                    <a:solidFill>
                      <a:schemeClr val="accent6">
                        <a:lumMod val="20000"/>
                        <a:lumOff val="80000"/>
                      </a:schemeClr>
                    </a:solidFill>
                  </a:tcPr>
                </a:tc>
                <a:extLst>
                  <a:ext uri="{0D108BD9-81ED-4DB2-BD59-A6C34878D82A}">
                    <a16:rowId xmlns:a16="http://schemas.microsoft.com/office/drawing/2014/main" val="1993045186"/>
                  </a:ext>
                </a:extLst>
              </a:tr>
              <a:tr h="144775">
                <a:tc>
                  <a:txBody>
                    <a:bodyPr/>
                    <a:lstStyle/>
                    <a:p>
                      <a:pPr algn="l" fontAlgn="b"/>
                      <a:r>
                        <a:rPr lang="en-IE" sz="1000" u="none" strike="noStrike" dirty="0">
                          <a:solidFill>
                            <a:schemeClr val="tx1"/>
                          </a:solidFill>
                          <a:effectLst/>
                          <a:latin typeface="+mj-lt"/>
                        </a:rPr>
                        <a:t>Kilkenny</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103,685</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2.02%</a:t>
                      </a:r>
                    </a:p>
                  </a:txBody>
                  <a:tcPr marL="0" marR="0" marT="0" marB="0" anchor="ctr">
                    <a:solidFill>
                      <a:schemeClr val="accent6">
                        <a:lumMod val="20000"/>
                        <a:lumOff val="80000"/>
                      </a:schemeClr>
                    </a:solidFill>
                  </a:tcPr>
                </a:tc>
                <a:extLst>
                  <a:ext uri="{0D108BD9-81ED-4DB2-BD59-A6C34878D82A}">
                    <a16:rowId xmlns:a16="http://schemas.microsoft.com/office/drawing/2014/main" val="3340752967"/>
                  </a:ext>
                </a:extLst>
              </a:tr>
              <a:tr h="144775">
                <a:tc>
                  <a:txBody>
                    <a:bodyPr/>
                    <a:lstStyle/>
                    <a:p>
                      <a:pPr algn="l" fontAlgn="b"/>
                      <a:r>
                        <a:rPr lang="en-IE" sz="1000" u="none" strike="noStrike" dirty="0">
                          <a:solidFill>
                            <a:schemeClr val="tx1"/>
                          </a:solidFill>
                          <a:effectLst/>
                          <a:latin typeface="+mj-lt"/>
                        </a:rPr>
                        <a:t>Carlow</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61,931</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1.36%</a:t>
                      </a:r>
                    </a:p>
                  </a:txBody>
                  <a:tcPr marL="0" marR="0" marT="0" marB="0" anchor="ctr">
                    <a:solidFill>
                      <a:schemeClr val="accent6">
                        <a:lumMod val="20000"/>
                        <a:lumOff val="80000"/>
                      </a:schemeClr>
                    </a:solidFill>
                  </a:tcPr>
                </a:tc>
                <a:extLst>
                  <a:ext uri="{0D108BD9-81ED-4DB2-BD59-A6C34878D82A}">
                    <a16:rowId xmlns:a16="http://schemas.microsoft.com/office/drawing/2014/main" val="2772730934"/>
                  </a:ext>
                </a:extLst>
              </a:tr>
              <a:tr h="144775">
                <a:tc>
                  <a:txBody>
                    <a:bodyPr/>
                    <a:lstStyle/>
                    <a:p>
                      <a:pPr algn="l" fontAlgn="b"/>
                      <a:r>
                        <a:rPr lang="en-IE" sz="1000" u="none" strike="noStrike" dirty="0">
                          <a:solidFill>
                            <a:schemeClr val="tx1"/>
                          </a:solidFill>
                          <a:effectLst/>
                          <a:latin typeface="+mj-lt"/>
                        </a:rPr>
                        <a:t>Cavan</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81,201</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1.58%</a:t>
                      </a:r>
                    </a:p>
                  </a:txBody>
                  <a:tcPr marL="0" marR="0" marT="0" marB="0" anchor="ctr">
                    <a:solidFill>
                      <a:schemeClr val="accent6">
                        <a:lumMod val="20000"/>
                        <a:lumOff val="80000"/>
                      </a:schemeClr>
                    </a:solidFill>
                  </a:tcPr>
                </a:tc>
                <a:extLst>
                  <a:ext uri="{0D108BD9-81ED-4DB2-BD59-A6C34878D82A}">
                    <a16:rowId xmlns:a16="http://schemas.microsoft.com/office/drawing/2014/main" val="4131692189"/>
                  </a:ext>
                </a:extLst>
              </a:tr>
              <a:tr h="144775">
                <a:tc>
                  <a:txBody>
                    <a:bodyPr/>
                    <a:lstStyle/>
                    <a:p>
                      <a:pPr algn="l" fontAlgn="b"/>
                      <a:r>
                        <a:rPr lang="en-IE" sz="1000" u="none" strike="noStrike" dirty="0">
                          <a:solidFill>
                            <a:schemeClr val="tx1"/>
                          </a:solidFill>
                          <a:effectLst/>
                          <a:latin typeface="+mj-lt"/>
                        </a:rPr>
                        <a:t>Monaghan</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64,832</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1.27%</a:t>
                      </a:r>
                    </a:p>
                  </a:txBody>
                  <a:tcPr marL="0" marR="0" marT="0" marB="0" anchor="ctr">
                    <a:solidFill>
                      <a:schemeClr val="accent6">
                        <a:lumMod val="20000"/>
                        <a:lumOff val="80000"/>
                      </a:schemeClr>
                    </a:solidFill>
                  </a:tcPr>
                </a:tc>
                <a:extLst>
                  <a:ext uri="{0D108BD9-81ED-4DB2-BD59-A6C34878D82A}">
                    <a16:rowId xmlns:a16="http://schemas.microsoft.com/office/drawing/2014/main" val="2290040894"/>
                  </a:ext>
                </a:extLst>
              </a:tr>
              <a:tr h="144775">
                <a:tc>
                  <a:txBody>
                    <a:bodyPr/>
                    <a:lstStyle/>
                    <a:p>
                      <a:pPr algn="l" fontAlgn="b"/>
                      <a:r>
                        <a:rPr lang="en-IE" sz="1000" u="none" strike="noStrike" dirty="0">
                          <a:solidFill>
                            <a:schemeClr val="tx1"/>
                          </a:solidFill>
                          <a:effectLst/>
                          <a:latin typeface="+mj-lt"/>
                        </a:rPr>
                        <a:t>Leitrim</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35,087</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0.68%</a:t>
                      </a:r>
                    </a:p>
                  </a:txBody>
                  <a:tcPr marL="0" marR="0" marT="0" marB="0" anchor="ctr">
                    <a:solidFill>
                      <a:schemeClr val="accent6">
                        <a:lumMod val="20000"/>
                        <a:lumOff val="80000"/>
                      </a:schemeClr>
                    </a:solidFill>
                  </a:tcPr>
                </a:tc>
                <a:extLst>
                  <a:ext uri="{0D108BD9-81ED-4DB2-BD59-A6C34878D82A}">
                    <a16:rowId xmlns:a16="http://schemas.microsoft.com/office/drawing/2014/main" val="1538038813"/>
                  </a:ext>
                </a:extLst>
              </a:tr>
              <a:tr h="144775">
                <a:tc>
                  <a:txBody>
                    <a:bodyPr/>
                    <a:lstStyle/>
                    <a:p>
                      <a:pPr algn="l" fontAlgn="b"/>
                      <a:r>
                        <a:rPr lang="en-IE" sz="1000" u="none" strike="noStrike" dirty="0">
                          <a:solidFill>
                            <a:schemeClr val="tx1"/>
                          </a:solidFill>
                          <a:effectLst/>
                          <a:latin typeface="+mj-lt"/>
                        </a:rPr>
                        <a:t>Longford</a:t>
                      </a:r>
                      <a:endParaRPr lang="en-IE" sz="1000" b="0" i="0" u="none" strike="noStrike" dirty="0">
                        <a:solidFill>
                          <a:schemeClr val="tx1"/>
                        </a:solidFill>
                        <a:effectLst/>
                        <a:latin typeface="+mj-lt"/>
                      </a:endParaRPr>
                    </a:p>
                  </a:txBody>
                  <a:tcPr marL="0" marR="0" marT="0" marB="0" anchor="b">
                    <a:solidFill>
                      <a:schemeClr val="accent1"/>
                    </a:solidFill>
                  </a:tcPr>
                </a:tc>
                <a:tc>
                  <a:txBody>
                    <a:bodyPr/>
                    <a:lstStyle/>
                    <a:p>
                      <a:pPr algn="ctr" fontAlgn="ctr"/>
                      <a:r>
                        <a:rPr lang="en-IE" sz="1000" b="0" i="0" u="none" strike="noStrike" dirty="0">
                          <a:solidFill>
                            <a:schemeClr val="tx1"/>
                          </a:solidFill>
                          <a:effectLst/>
                          <a:latin typeface="+mj-lt"/>
                        </a:rPr>
                        <a:t>46,634</a:t>
                      </a:r>
                    </a:p>
                  </a:txBody>
                  <a:tcPr marL="0" marR="0" marT="0" marB="0" anchor="ctr">
                    <a:solidFill>
                      <a:schemeClr val="accent6">
                        <a:lumMod val="20000"/>
                        <a:lumOff val="80000"/>
                      </a:schemeClr>
                    </a:solidFill>
                  </a:tcPr>
                </a:tc>
                <a:tc>
                  <a:txBody>
                    <a:bodyPr/>
                    <a:lstStyle/>
                    <a:p>
                      <a:pPr algn="ctr" fontAlgn="ctr"/>
                      <a:r>
                        <a:rPr lang="en-IE" sz="1000" b="0" i="0" u="none" strike="noStrike" dirty="0">
                          <a:solidFill>
                            <a:schemeClr val="tx1"/>
                          </a:solidFill>
                          <a:effectLst/>
                          <a:latin typeface="+mj-lt"/>
                        </a:rPr>
                        <a:t>0.91%</a:t>
                      </a:r>
                    </a:p>
                  </a:txBody>
                  <a:tcPr marL="0" marR="0" marT="0" marB="0" anchor="ctr">
                    <a:solidFill>
                      <a:schemeClr val="accent6">
                        <a:lumMod val="20000"/>
                        <a:lumOff val="80000"/>
                      </a:schemeClr>
                    </a:solidFill>
                  </a:tcPr>
                </a:tc>
                <a:extLst>
                  <a:ext uri="{0D108BD9-81ED-4DB2-BD59-A6C34878D82A}">
                    <a16:rowId xmlns:a16="http://schemas.microsoft.com/office/drawing/2014/main" val="3964271801"/>
                  </a:ext>
                </a:extLst>
              </a:tr>
            </a:tbl>
          </a:graphicData>
        </a:graphic>
      </p:graphicFrame>
      <p:sp>
        <p:nvSpPr>
          <p:cNvPr id="36" name="TextBox 35">
            <a:extLst>
              <a:ext uri="{FF2B5EF4-FFF2-40B4-BE49-F238E27FC236}">
                <a16:creationId xmlns:a16="http://schemas.microsoft.com/office/drawing/2014/main" id="{6A3A9DA9-7F4D-4232-845E-09998E4A1E9B}"/>
              </a:ext>
            </a:extLst>
          </p:cNvPr>
          <p:cNvSpPr txBox="1"/>
          <p:nvPr/>
        </p:nvSpPr>
        <p:spPr>
          <a:xfrm>
            <a:off x="7166052" y="6354005"/>
            <a:ext cx="2748666" cy="230172"/>
          </a:xfrm>
          <a:prstGeom prst="rect">
            <a:avLst/>
          </a:prstGeom>
          <a:noFill/>
        </p:spPr>
        <p:txBody>
          <a:bodyPr wrap="square" rtlCol="0" anchor="ctr">
            <a:spAutoFit/>
          </a:bodyPr>
          <a:lstStyle/>
          <a:p>
            <a:pPr algn="ctr"/>
            <a:r>
              <a:rPr lang="en-IE" sz="900" i="1" dirty="0">
                <a:latin typeface="+mj-lt"/>
              </a:rPr>
              <a:t>*Source: 2022 Census</a:t>
            </a:r>
          </a:p>
        </p:txBody>
      </p:sp>
      <p:pic>
        <p:nvPicPr>
          <p:cNvPr id="2" name="Picture 2" descr="A black background with a black square&#10;&#10;Description automatically generated">
            <a:extLst>
              <a:ext uri="{FF2B5EF4-FFF2-40B4-BE49-F238E27FC236}">
                <a16:creationId xmlns:a16="http://schemas.microsoft.com/office/drawing/2014/main" id="{F6303C94-F815-43FC-1D8C-2BB6A81010C2}"/>
              </a:ext>
            </a:extLst>
          </p:cNvPr>
          <p:cNvPicPr>
            <a:picLocks noChangeAspect="1"/>
          </p:cNvPicPr>
          <p:nvPr/>
        </p:nvPicPr>
        <p:blipFill>
          <a:blip r:embed="rId2"/>
          <a:stretch>
            <a:fillRect/>
          </a:stretch>
        </p:blipFill>
        <p:spPr>
          <a:xfrm>
            <a:off x="2575256" y="6274218"/>
            <a:ext cx="2743200" cy="322408"/>
          </a:xfrm>
          <a:prstGeom prst="rect">
            <a:avLst/>
          </a:prstGeom>
        </p:spPr>
      </p:pic>
      <p:pic>
        <p:nvPicPr>
          <p:cNvPr id="13" name="Picture 12"/>
          <p:cNvPicPr>
            <a:picLocks noChangeAspect="1"/>
          </p:cNvPicPr>
          <p:nvPr/>
        </p:nvPicPr>
        <p:blipFill>
          <a:blip r:embed="rId3"/>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1809664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7B6F-5592-8DD7-151D-9AD7712371D4}"/>
              </a:ext>
            </a:extLst>
          </p:cNvPr>
          <p:cNvSpPr>
            <a:spLocks noGrp="1"/>
          </p:cNvSpPr>
          <p:nvPr>
            <p:ph type="title"/>
          </p:nvPr>
        </p:nvSpPr>
        <p:spPr>
          <a:xfrm>
            <a:off x="902721" y="261990"/>
            <a:ext cx="10297833" cy="810344"/>
          </a:xfrm>
        </p:spPr>
        <p:txBody>
          <a:bodyPr/>
          <a:lstStyle/>
          <a:p>
            <a:r>
              <a:rPr lang="en-IE" sz="3200" dirty="0"/>
              <a:t>Regional Breakdown – Proposed</a:t>
            </a:r>
          </a:p>
        </p:txBody>
      </p:sp>
      <p:sp>
        <p:nvSpPr>
          <p:cNvPr id="3" name="Slide Number Placeholder 2">
            <a:extLst>
              <a:ext uri="{FF2B5EF4-FFF2-40B4-BE49-F238E27FC236}">
                <a16:creationId xmlns:a16="http://schemas.microsoft.com/office/drawing/2014/main" id="{36274A04-587B-52A2-4D72-F56C14C8CC2C}"/>
              </a:ext>
            </a:extLst>
          </p:cNvPr>
          <p:cNvSpPr>
            <a:spLocks noGrp="1"/>
          </p:cNvSpPr>
          <p:nvPr>
            <p:ph type="sldNum" sz="quarter" idx="12"/>
          </p:nvPr>
        </p:nvSpPr>
        <p:spPr/>
        <p:txBody>
          <a:bodyPr/>
          <a:lstStyle/>
          <a:p>
            <a:fld id="{8C5C4D82-98E1-4CB8-B979-27EBBC0BC031}" type="slidenum">
              <a:rPr lang="en-IE" smtClean="0"/>
              <a:t>6</a:t>
            </a:fld>
            <a:endParaRPr lang="en-IE" dirty="0"/>
          </a:p>
        </p:txBody>
      </p:sp>
      <p:pic>
        <p:nvPicPr>
          <p:cNvPr id="5" name="Picture 4">
            <a:extLst>
              <a:ext uri="{FF2B5EF4-FFF2-40B4-BE49-F238E27FC236}">
                <a16:creationId xmlns:a16="http://schemas.microsoft.com/office/drawing/2014/main" id="{86C92AC1-79B2-D4A9-2B13-5C5455818B19}"/>
              </a:ext>
            </a:extLst>
          </p:cNvPr>
          <p:cNvPicPr>
            <a:picLocks noChangeAspect="1"/>
          </p:cNvPicPr>
          <p:nvPr/>
        </p:nvPicPr>
        <p:blipFill>
          <a:blip r:embed="rId2"/>
          <a:stretch>
            <a:fillRect/>
          </a:stretch>
        </p:blipFill>
        <p:spPr>
          <a:xfrm>
            <a:off x="4965405" y="1132221"/>
            <a:ext cx="7093709" cy="5122975"/>
          </a:xfrm>
          <a:prstGeom prst="rect">
            <a:avLst/>
          </a:prstGeom>
        </p:spPr>
      </p:pic>
      <p:graphicFrame>
        <p:nvGraphicFramePr>
          <p:cNvPr id="4" name="Table 3">
            <a:extLst>
              <a:ext uri="{FF2B5EF4-FFF2-40B4-BE49-F238E27FC236}">
                <a16:creationId xmlns:a16="http://schemas.microsoft.com/office/drawing/2014/main" id="{50EEF5E2-B5F5-A43D-80A0-C18D5DF05B7D}"/>
              </a:ext>
            </a:extLst>
          </p:cNvPr>
          <p:cNvGraphicFramePr>
            <a:graphicFrameLocks noGrp="1"/>
          </p:cNvGraphicFramePr>
          <p:nvPr>
            <p:extLst>
              <p:ext uri="{D42A27DB-BD31-4B8C-83A1-F6EECF244321}">
                <p14:modId xmlns:p14="http://schemas.microsoft.com/office/powerpoint/2010/main" val="3592981167"/>
              </p:ext>
            </p:extLst>
          </p:nvPr>
        </p:nvGraphicFramePr>
        <p:xfrm>
          <a:off x="902722" y="1088205"/>
          <a:ext cx="4452372" cy="5104643"/>
        </p:xfrm>
        <a:graphic>
          <a:graphicData uri="http://schemas.openxmlformats.org/drawingml/2006/table">
            <a:tbl>
              <a:tblPr firstRow="1">
                <a:tableStyleId>{9DCAF9ED-07DC-4A11-8D7F-57B35C25682E}</a:tableStyleId>
              </a:tblPr>
              <a:tblGrid>
                <a:gridCol w="1834722">
                  <a:extLst>
                    <a:ext uri="{9D8B030D-6E8A-4147-A177-3AD203B41FA5}">
                      <a16:colId xmlns:a16="http://schemas.microsoft.com/office/drawing/2014/main" val="1761542473"/>
                    </a:ext>
                  </a:extLst>
                </a:gridCol>
                <a:gridCol w="857281">
                  <a:extLst>
                    <a:ext uri="{9D8B030D-6E8A-4147-A177-3AD203B41FA5}">
                      <a16:colId xmlns:a16="http://schemas.microsoft.com/office/drawing/2014/main" val="3845197826"/>
                    </a:ext>
                  </a:extLst>
                </a:gridCol>
                <a:gridCol w="976650">
                  <a:extLst>
                    <a:ext uri="{9D8B030D-6E8A-4147-A177-3AD203B41FA5}">
                      <a16:colId xmlns:a16="http://schemas.microsoft.com/office/drawing/2014/main" val="3775464867"/>
                    </a:ext>
                  </a:extLst>
                </a:gridCol>
                <a:gridCol w="783719">
                  <a:extLst>
                    <a:ext uri="{9D8B030D-6E8A-4147-A177-3AD203B41FA5}">
                      <a16:colId xmlns:a16="http://schemas.microsoft.com/office/drawing/2014/main" val="4262690521"/>
                    </a:ext>
                  </a:extLst>
                </a:gridCol>
              </a:tblGrid>
              <a:tr h="0">
                <a:tc>
                  <a:txBody>
                    <a:bodyPr/>
                    <a:lstStyle/>
                    <a:p>
                      <a:pPr algn="l" fontAlgn="b"/>
                      <a:r>
                        <a:rPr lang="en-IE" sz="1100" b="1" u="none" strike="noStrike" dirty="0">
                          <a:solidFill>
                            <a:srgbClr val="FFFFFF"/>
                          </a:solidFill>
                          <a:effectLst/>
                        </a:rPr>
                        <a:t>Regions</a:t>
                      </a:r>
                      <a:endParaRPr lang="en-IE" sz="1100" b="1" i="0" u="none" strike="noStrike" dirty="0">
                        <a:solidFill>
                          <a:srgbClr val="FFFFFF"/>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E" sz="1100" b="1" u="none" strike="noStrike" dirty="0">
                          <a:solidFill>
                            <a:srgbClr val="FFFFFF"/>
                          </a:solidFill>
                          <a:effectLst/>
                        </a:rPr>
                        <a:t>ID</a:t>
                      </a:r>
                      <a:endParaRPr lang="en-IE" sz="1100" b="1" i="0" u="none" strike="noStrike" dirty="0">
                        <a:solidFill>
                          <a:srgbClr val="FFFFFF"/>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E" sz="1100" b="1" u="none" strike="noStrike" dirty="0">
                          <a:solidFill>
                            <a:srgbClr val="FFFFFF"/>
                          </a:solidFill>
                          <a:effectLst/>
                        </a:rPr>
                        <a:t>Sum of Number of schools</a:t>
                      </a:r>
                      <a:endParaRPr lang="en-IE" sz="1100" b="1" i="0" u="none" strike="noStrike" dirty="0">
                        <a:solidFill>
                          <a:srgbClr val="FFFFFF"/>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E" sz="1100" b="1" u="none" strike="noStrike" dirty="0">
                          <a:solidFill>
                            <a:srgbClr val="FFFFFF"/>
                          </a:solidFill>
                          <a:effectLst/>
                        </a:rPr>
                        <a:t>Schools per km2</a:t>
                      </a:r>
                      <a:endParaRPr lang="en-IE" sz="1100" b="1" i="0" u="none" strike="noStrike" dirty="0">
                        <a:solidFill>
                          <a:srgbClr val="FFFFFF"/>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3894532"/>
                  </a:ext>
                </a:extLst>
              </a:tr>
              <a:tr h="192061">
                <a:tc>
                  <a:txBody>
                    <a:bodyPr/>
                    <a:lstStyle/>
                    <a:p>
                      <a:pPr algn="l" fontAlgn="b"/>
                      <a:r>
                        <a:rPr lang="en-IE" sz="1100" b="0" u="none" strike="noStrike" dirty="0">
                          <a:solidFill>
                            <a:srgbClr val="000000"/>
                          </a:solidFill>
                          <a:effectLst/>
                        </a:rPr>
                        <a:t>Kildare / Wicklow</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1</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243</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0.07</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049067"/>
                  </a:ext>
                </a:extLst>
              </a:tr>
              <a:tr h="192061">
                <a:tc>
                  <a:txBody>
                    <a:bodyPr/>
                    <a:lstStyle/>
                    <a:p>
                      <a:pPr algn="l" fontAlgn="b"/>
                      <a:r>
                        <a:rPr lang="en-IE" sz="1100" b="0" u="none" strike="noStrike" dirty="0">
                          <a:solidFill>
                            <a:srgbClr val="000000"/>
                          </a:solidFill>
                          <a:effectLst/>
                        </a:rPr>
                        <a:t>Cavan / Monaghan / Leitrim</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i="0" u="none" strike="noStrike" dirty="0">
                          <a:solidFill>
                            <a:srgbClr val="000000"/>
                          </a:solidFill>
                          <a:effectLst/>
                          <a:latin typeface="+mn-lt"/>
                        </a:rPr>
                        <a:t>1</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205</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0.04</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0847516"/>
                  </a:ext>
                </a:extLst>
              </a:tr>
              <a:tr h="192061">
                <a:tc>
                  <a:txBody>
                    <a:bodyPr/>
                    <a:lstStyle/>
                    <a:p>
                      <a:pPr algn="l" fontAlgn="b"/>
                      <a:r>
                        <a:rPr lang="en-IE" sz="1100" b="0" u="none" strike="noStrike" dirty="0">
                          <a:solidFill>
                            <a:srgbClr val="000000"/>
                          </a:solidFill>
                          <a:effectLst/>
                        </a:rPr>
                        <a:t>Longford / Roscommon / Westmeath</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i="0" u="none" strike="noStrike" dirty="0">
                          <a:solidFill>
                            <a:srgbClr val="000000"/>
                          </a:solidFill>
                          <a:effectLst/>
                          <a:latin typeface="+mn-lt"/>
                        </a:rPr>
                        <a:t>1</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235</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0.04</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6659639"/>
                  </a:ext>
                </a:extLst>
              </a:tr>
              <a:tr h="380243">
                <a:tc>
                  <a:txBody>
                    <a:bodyPr/>
                    <a:lstStyle/>
                    <a:p>
                      <a:pPr algn="l" fontAlgn="b"/>
                      <a:r>
                        <a:rPr lang="en-IE" sz="1100" b="0" u="none" strike="noStrike" dirty="0">
                          <a:solidFill>
                            <a:srgbClr val="000000"/>
                          </a:solidFill>
                          <a:effectLst/>
                        </a:rPr>
                        <a:t>Tipperary / Offaly</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i="0" u="none" strike="noStrike" dirty="0">
                          <a:solidFill>
                            <a:srgbClr val="000000"/>
                          </a:solidFill>
                          <a:effectLst/>
                          <a:latin typeface="+mn-lt"/>
                        </a:rPr>
                        <a:t>1</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265</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0.04</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9803834"/>
                  </a:ext>
                </a:extLst>
              </a:tr>
              <a:tr h="192061">
                <a:tc>
                  <a:txBody>
                    <a:bodyPr/>
                    <a:lstStyle/>
                    <a:p>
                      <a:pPr algn="l" fontAlgn="b"/>
                      <a:r>
                        <a:rPr lang="en-IE" sz="1100" b="0" u="none" strike="noStrike" dirty="0">
                          <a:solidFill>
                            <a:srgbClr val="000000"/>
                          </a:solidFill>
                          <a:effectLst/>
                        </a:rPr>
                        <a:t>Waterford / Wexford</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i="0" u="none" strike="noStrike" dirty="0">
                          <a:solidFill>
                            <a:srgbClr val="000000"/>
                          </a:solidFill>
                          <a:effectLst/>
                          <a:latin typeface="+mn-lt"/>
                        </a:rPr>
                        <a:t>1</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220</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0.05</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6952800"/>
                  </a:ext>
                </a:extLst>
              </a:tr>
              <a:tr h="192061">
                <a:tc>
                  <a:txBody>
                    <a:bodyPr/>
                    <a:lstStyle/>
                    <a:p>
                      <a:pPr algn="l" fontAlgn="b"/>
                      <a:r>
                        <a:rPr lang="en-IE" sz="1100" b="0" u="none" strike="noStrike" dirty="0">
                          <a:solidFill>
                            <a:srgbClr val="000000"/>
                          </a:solidFill>
                          <a:effectLst/>
                        </a:rPr>
                        <a:t>Galway</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i="0" u="none" strike="noStrike" dirty="0">
                          <a:solidFill>
                            <a:srgbClr val="000000"/>
                          </a:solidFill>
                          <a:effectLst/>
                          <a:latin typeface="+mn-lt"/>
                        </a:rPr>
                        <a:t>1</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276</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0.04</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3476436"/>
                  </a:ext>
                </a:extLst>
              </a:tr>
              <a:tr h="192061">
                <a:tc>
                  <a:txBody>
                    <a:bodyPr/>
                    <a:lstStyle/>
                    <a:p>
                      <a:pPr algn="l" fontAlgn="b"/>
                      <a:r>
                        <a:rPr lang="en-IE" sz="1100" b="0" u="none" strike="noStrike" dirty="0">
                          <a:solidFill>
                            <a:srgbClr val="000000"/>
                          </a:solidFill>
                          <a:effectLst/>
                        </a:rPr>
                        <a:t>Kilkenny / Carlow / Laois</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i="0" u="none" strike="noStrike" dirty="0">
                          <a:solidFill>
                            <a:srgbClr val="000000"/>
                          </a:solidFill>
                          <a:effectLst/>
                          <a:latin typeface="+mn-lt"/>
                        </a:rPr>
                        <a:t>1</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220</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0.05</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9228900"/>
                  </a:ext>
                </a:extLst>
              </a:tr>
              <a:tr h="192061">
                <a:tc>
                  <a:txBody>
                    <a:bodyPr/>
                    <a:lstStyle/>
                    <a:p>
                      <a:pPr algn="l" fontAlgn="b"/>
                      <a:r>
                        <a:rPr lang="en-IE" sz="1100" b="0" u="none" strike="noStrike" dirty="0">
                          <a:solidFill>
                            <a:srgbClr val="000000"/>
                          </a:solidFill>
                          <a:effectLst/>
                        </a:rPr>
                        <a:t>Donegal</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i="0" u="none" strike="noStrike" dirty="0">
                          <a:solidFill>
                            <a:srgbClr val="000000"/>
                          </a:solidFill>
                          <a:effectLst/>
                          <a:latin typeface="+mn-lt"/>
                        </a:rPr>
                        <a:t>1</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203</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0.04</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54138330"/>
                  </a:ext>
                </a:extLst>
              </a:tr>
              <a:tr h="192061">
                <a:tc>
                  <a:txBody>
                    <a:bodyPr/>
                    <a:lstStyle/>
                    <a:p>
                      <a:pPr algn="l" fontAlgn="b"/>
                      <a:r>
                        <a:rPr lang="en-IE" sz="1100" b="0" u="none" strike="noStrike" dirty="0">
                          <a:solidFill>
                            <a:srgbClr val="000000"/>
                          </a:solidFill>
                          <a:effectLst/>
                        </a:rPr>
                        <a:t>Mayo / Sligo</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i="0" u="none" strike="noStrike" dirty="0">
                          <a:solidFill>
                            <a:srgbClr val="000000"/>
                          </a:solidFill>
                          <a:effectLst/>
                          <a:latin typeface="+mn-lt"/>
                        </a:rPr>
                        <a:t>1</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263</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0.04</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5230529"/>
                  </a:ext>
                </a:extLst>
              </a:tr>
              <a:tr h="192061">
                <a:tc>
                  <a:txBody>
                    <a:bodyPr/>
                    <a:lstStyle/>
                    <a:p>
                      <a:pPr algn="l" fontAlgn="b"/>
                      <a:r>
                        <a:rPr lang="en-IE" sz="1100" b="0" u="none" strike="noStrike" dirty="0">
                          <a:solidFill>
                            <a:srgbClr val="000000"/>
                          </a:solidFill>
                          <a:effectLst/>
                        </a:rPr>
                        <a:t>Clare / Limerick</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1</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298</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0.05</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32299957"/>
                  </a:ext>
                </a:extLst>
              </a:tr>
              <a:tr h="192061">
                <a:tc>
                  <a:txBody>
                    <a:bodyPr/>
                    <a:lstStyle/>
                    <a:p>
                      <a:pPr algn="l" fontAlgn="b"/>
                      <a:r>
                        <a:rPr lang="en-IE" sz="1100" b="0" u="none" strike="noStrike" dirty="0">
                          <a:solidFill>
                            <a:srgbClr val="000000"/>
                          </a:solidFill>
                          <a:effectLst/>
                        </a:rPr>
                        <a:t>Cork</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i="0" u="none" strike="noStrike" dirty="0">
                          <a:solidFill>
                            <a:srgbClr val="000000"/>
                          </a:solidFill>
                          <a:effectLst/>
                          <a:latin typeface="+mn-lt"/>
                        </a:rPr>
                        <a:t>2</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440</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0.06</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5800160"/>
                  </a:ext>
                </a:extLst>
              </a:tr>
              <a:tr h="192061">
                <a:tc>
                  <a:txBody>
                    <a:bodyPr/>
                    <a:lstStyle/>
                    <a:p>
                      <a:pPr algn="l" fontAlgn="b"/>
                      <a:r>
                        <a:rPr lang="en-IE" sz="1100" b="0" u="none" strike="noStrike" dirty="0">
                          <a:solidFill>
                            <a:srgbClr val="000000"/>
                          </a:solidFill>
                          <a:effectLst/>
                        </a:rPr>
                        <a:t>Kerry</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1</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161</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0.03</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2792568"/>
                  </a:ext>
                </a:extLst>
              </a:tr>
              <a:tr h="192061">
                <a:tc>
                  <a:txBody>
                    <a:bodyPr/>
                    <a:lstStyle/>
                    <a:p>
                      <a:pPr algn="l" fontAlgn="b"/>
                      <a:r>
                        <a:rPr lang="en-IE" sz="1100" b="0" u="none" strike="noStrike" dirty="0">
                          <a:solidFill>
                            <a:srgbClr val="000000"/>
                          </a:solidFill>
                          <a:effectLst/>
                        </a:rPr>
                        <a:t>Louth / Meath</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1</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233</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0.07</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9846658"/>
                  </a:ext>
                </a:extLst>
              </a:tr>
              <a:tr h="192061">
                <a:tc>
                  <a:txBody>
                    <a:bodyPr/>
                    <a:lstStyle/>
                    <a:p>
                      <a:pPr algn="l" fontAlgn="b"/>
                      <a:r>
                        <a:rPr lang="en-IE" sz="1100" b="0" u="none" strike="noStrike" dirty="0">
                          <a:solidFill>
                            <a:srgbClr val="000000"/>
                          </a:solidFill>
                          <a:effectLst/>
                        </a:rPr>
                        <a:t>Dublin</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i="0" u="none" strike="noStrike" dirty="0">
                          <a:solidFill>
                            <a:srgbClr val="000000"/>
                          </a:solidFill>
                          <a:effectLst/>
                          <a:latin typeface="+mn-lt"/>
                        </a:rPr>
                        <a:t>3</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696</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0" u="none" strike="noStrike" dirty="0">
                          <a:solidFill>
                            <a:srgbClr val="000000"/>
                          </a:solidFill>
                          <a:effectLst/>
                        </a:rPr>
                        <a:t>0.75</a:t>
                      </a:r>
                      <a:endParaRPr lang="en-IE" sz="1100" b="0"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4793767"/>
                  </a:ext>
                </a:extLst>
              </a:tr>
              <a:tr h="192061">
                <a:tc>
                  <a:txBody>
                    <a:bodyPr/>
                    <a:lstStyle/>
                    <a:p>
                      <a:pPr algn="l" fontAlgn="b"/>
                      <a:r>
                        <a:rPr lang="en-IE" sz="1100" b="1" u="none" strike="noStrike" dirty="0">
                          <a:solidFill>
                            <a:srgbClr val="000000"/>
                          </a:solidFill>
                          <a:effectLst/>
                        </a:rPr>
                        <a:t>Grand Total</a:t>
                      </a:r>
                      <a:endParaRPr lang="en-IE" sz="1100" b="1"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IE" sz="1100" b="1" i="0" u="none" strike="noStrike" dirty="0">
                          <a:solidFill>
                            <a:srgbClr val="000000"/>
                          </a:solidFill>
                          <a:effectLst/>
                          <a:latin typeface="Calibri" panose="020F0502020204030204" pitchFamily="34" charset="0"/>
                        </a:rPr>
                        <a:t>17</a:t>
                      </a: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IE" sz="1100" b="1" u="none" strike="noStrike" dirty="0">
                          <a:solidFill>
                            <a:srgbClr val="000000"/>
                          </a:solidFill>
                          <a:effectLst/>
                        </a:rPr>
                        <a:t>3958</a:t>
                      </a:r>
                      <a:endParaRPr lang="en-IE" sz="1100" b="1"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IE" sz="1100" b="1" i="0" u="none" strike="noStrike" dirty="0">
                        <a:solidFill>
                          <a:srgbClr val="000000"/>
                        </a:solidFill>
                        <a:effectLst/>
                        <a:latin typeface="Calibri" panose="020F0502020204030204" pitchFamily="34" charset="0"/>
                      </a:endParaRPr>
                    </a:p>
                  </a:txBody>
                  <a:tcPr marL="45720" marR="4572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339980"/>
                  </a:ext>
                </a:extLst>
              </a:tr>
            </a:tbl>
          </a:graphicData>
        </a:graphic>
      </p:graphicFrame>
      <p:pic>
        <p:nvPicPr>
          <p:cNvPr id="7" name="Picture 6"/>
          <p:cNvPicPr>
            <a:picLocks noChangeAspect="1"/>
          </p:cNvPicPr>
          <p:nvPr/>
        </p:nvPicPr>
        <p:blipFill>
          <a:blip r:embed="rId3"/>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851430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47738377"/>
              </p:ext>
            </p:extLst>
          </p:nvPr>
        </p:nvGraphicFramePr>
        <p:xfrm>
          <a:off x="808075" y="1181932"/>
          <a:ext cx="11251040" cy="5112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609600" y="203200"/>
            <a:ext cx="2731365" cy="864332"/>
          </a:xfrm>
          <a:prstGeom prst="rect">
            <a:avLst/>
          </a:prstGeom>
        </p:spPr>
      </p:pic>
      <p:sp>
        <p:nvSpPr>
          <p:cNvPr id="3" name="TextBox 2"/>
          <p:cNvSpPr txBox="1"/>
          <p:nvPr/>
        </p:nvSpPr>
        <p:spPr>
          <a:xfrm>
            <a:off x="2466109" y="193460"/>
            <a:ext cx="7795491" cy="1077218"/>
          </a:xfrm>
          <a:prstGeom prst="rect">
            <a:avLst/>
          </a:prstGeom>
          <a:noFill/>
        </p:spPr>
        <p:txBody>
          <a:bodyPr wrap="square" rtlCol="0">
            <a:spAutoFit/>
          </a:bodyPr>
          <a:lstStyle/>
          <a:p>
            <a:pPr algn="ctr"/>
            <a:r>
              <a:rPr lang="en-IE" sz="3200" b="1" dirty="0">
                <a:solidFill>
                  <a:schemeClr val="tx2"/>
                </a:solidFill>
              </a:rPr>
              <a:t>A Structure to Deliver</a:t>
            </a:r>
          </a:p>
          <a:p>
            <a:pPr algn="ctr"/>
            <a:r>
              <a:rPr lang="en-IE" sz="3200" b="1" dirty="0">
                <a:solidFill>
                  <a:schemeClr val="tx2"/>
                </a:solidFill>
              </a:rPr>
              <a:t> </a:t>
            </a:r>
          </a:p>
        </p:txBody>
      </p:sp>
      <p:pic>
        <p:nvPicPr>
          <p:cNvPr id="7" name="Picture 6"/>
          <p:cNvPicPr>
            <a:picLocks noChangeAspect="1"/>
          </p:cNvPicPr>
          <p:nvPr/>
        </p:nvPicPr>
        <p:blipFill>
          <a:blip r:embed="rId8"/>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206097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a:t>Researchers suggest that effective PD…</a:t>
            </a:r>
          </a:p>
        </p:txBody>
      </p:sp>
      <p:sp>
        <p:nvSpPr>
          <p:cNvPr id="3" name="Content Placeholder 2"/>
          <p:cNvSpPr>
            <a:spLocks noGrp="1"/>
          </p:cNvSpPr>
          <p:nvPr>
            <p:ph idx="1"/>
          </p:nvPr>
        </p:nvSpPr>
        <p:spPr>
          <a:xfrm>
            <a:off x="1779304" y="1687513"/>
            <a:ext cx="9802647" cy="4114800"/>
          </a:xfrm>
          <a:solidFill>
            <a:schemeClr val="bg1">
              <a:lumMod val="95000"/>
            </a:schemeClr>
          </a:solidFill>
        </p:spPr>
        <p:txBody>
          <a:bodyPr/>
          <a:lstStyle/>
          <a:p>
            <a:pPr>
              <a:lnSpc>
                <a:spcPct val="150000"/>
              </a:lnSpc>
              <a:buFont typeface="Wingdings" panose="05000000000000000000" pitchFamily="2" charset="2"/>
              <a:buChar char=""/>
            </a:pPr>
            <a:r>
              <a:rPr lang="en-IE" sz="2200" dirty="0"/>
              <a:t>is intensive and </a:t>
            </a:r>
            <a:r>
              <a:rPr lang="en-IE" sz="2200" b="1" dirty="0"/>
              <a:t>ongoing</a:t>
            </a:r>
            <a:r>
              <a:rPr lang="en-IE" sz="2200" dirty="0"/>
              <a:t>, </a:t>
            </a:r>
          </a:p>
          <a:p>
            <a:pPr>
              <a:lnSpc>
                <a:spcPct val="150000"/>
              </a:lnSpc>
              <a:buFont typeface="Wingdings" panose="05000000000000000000" pitchFamily="2" charset="2"/>
              <a:buChar char=""/>
            </a:pPr>
            <a:r>
              <a:rPr lang="en-IE" sz="2200" dirty="0"/>
              <a:t>focuses on content knowledge and student learning, </a:t>
            </a:r>
          </a:p>
          <a:p>
            <a:pPr>
              <a:lnSpc>
                <a:spcPct val="150000"/>
              </a:lnSpc>
              <a:buFont typeface="Wingdings" panose="05000000000000000000" pitchFamily="2" charset="2"/>
              <a:buChar char=""/>
            </a:pPr>
            <a:r>
              <a:rPr lang="en-IE" sz="2200" dirty="0"/>
              <a:t>aligns with other learning activities and </a:t>
            </a:r>
            <a:r>
              <a:rPr lang="en-IE" sz="2200" b="1" dirty="0"/>
              <a:t>school improvement goals</a:t>
            </a:r>
            <a:r>
              <a:rPr lang="en-IE" sz="2200" dirty="0"/>
              <a:t>, </a:t>
            </a:r>
          </a:p>
          <a:p>
            <a:pPr>
              <a:lnSpc>
                <a:spcPct val="150000"/>
              </a:lnSpc>
              <a:buFont typeface="Wingdings" panose="05000000000000000000" pitchFamily="2" charset="2"/>
              <a:buChar char=""/>
            </a:pPr>
            <a:r>
              <a:rPr lang="en-IE" sz="2200" dirty="0"/>
              <a:t>provides opportunities for active learning on the part of teachers,</a:t>
            </a:r>
          </a:p>
          <a:p>
            <a:pPr>
              <a:lnSpc>
                <a:spcPct val="150000"/>
              </a:lnSpc>
              <a:buFont typeface="Wingdings" panose="05000000000000000000" pitchFamily="2" charset="2"/>
              <a:buChar char=""/>
            </a:pPr>
            <a:r>
              <a:rPr lang="en-IE" sz="2200" dirty="0"/>
              <a:t>develops strong </a:t>
            </a:r>
            <a:r>
              <a:rPr lang="en-IE" sz="2200" b="1" dirty="0"/>
              <a:t>working relationships among teachers</a:t>
            </a:r>
            <a:r>
              <a:rPr lang="en-IE" sz="2200" dirty="0"/>
              <a:t>, </a:t>
            </a:r>
          </a:p>
          <a:p>
            <a:pPr>
              <a:lnSpc>
                <a:spcPct val="150000"/>
              </a:lnSpc>
              <a:buFont typeface="Wingdings" panose="05000000000000000000" pitchFamily="2" charset="2"/>
              <a:buChar char=""/>
            </a:pPr>
            <a:r>
              <a:rPr lang="en-IE" sz="2200" dirty="0"/>
              <a:t>is job-embedded, </a:t>
            </a:r>
          </a:p>
          <a:p>
            <a:pPr>
              <a:lnSpc>
                <a:spcPct val="150000"/>
              </a:lnSpc>
              <a:buFont typeface="Wingdings" panose="05000000000000000000" pitchFamily="2" charset="2"/>
              <a:buChar char=""/>
            </a:pPr>
            <a:r>
              <a:rPr lang="en-IE" sz="2200" dirty="0"/>
              <a:t>includes </a:t>
            </a:r>
            <a:r>
              <a:rPr lang="en-IE" sz="2200" b="1" dirty="0"/>
              <a:t>coaching</a:t>
            </a:r>
            <a:r>
              <a:rPr lang="en-IE" sz="2200" dirty="0"/>
              <a:t> and performance feedback </a:t>
            </a:r>
          </a:p>
          <a:p>
            <a:pPr marL="0" indent="0">
              <a:buNone/>
            </a:pPr>
            <a:endParaRPr lang="en-IE" sz="1800" dirty="0"/>
          </a:p>
          <a:p>
            <a:endParaRPr lang="en-IE" sz="1800" dirty="0"/>
          </a:p>
        </p:txBody>
      </p:sp>
      <p:sp>
        <p:nvSpPr>
          <p:cNvPr id="4" name="TextBox 3"/>
          <p:cNvSpPr txBox="1"/>
          <p:nvPr/>
        </p:nvSpPr>
        <p:spPr>
          <a:xfrm>
            <a:off x="812800" y="5911274"/>
            <a:ext cx="10007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srgbClr val="000000"/>
                </a:solidFill>
                <a:effectLst/>
                <a:uLnTx/>
                <a:uFillTx/>
                <a:latin typeface="Verdana"/>
                <a:ea typeface="+mn-ea"/>
                <a:cs typeface="+mn-cs"/>
              </a:rPr>
              <a:t>(Darling-Hammond et al., 2009; Darling-Hammond et al., 2017; </a:t>
            </a:r>
            <a:r>
              <a:rPr kumimoji="0" lang="en-IE" sz="1200" b="0" i="0" u="none" strike="noStrike" kern="1200" cap="none" spc="0" normalizeH="0" baseline="0" noProof="0" dirty="0" err="1">
                <a:ln>
                  <a:noFill/>
                </a:ln>
                <a:solidFill>
                  <a:srgbClr val="000000"/>
                </a:solidFill>
                <a:effectLst/>
                <a:uLnTx/>
                <a:uFillTx/>
                <a:latin typeface="Verdana"/>
                <a:ea typeface="+mn-ea"/>
                <a:cs typeface="+mn-cs"/>
              </a:rPr>
              <a:t>Desimone</a:t>
            </a:r>
            <a:r>
              <a:rPr kumimoji="0" lang="en-IE" sz="1200" b="0" i="0" u="none" strike="noStrike" kern="1200" cap="none" spc="0" normalizeH="0" baseline="0" noProof="0" dirty="0">
                <a:ln>
                  <a:noFill/>
                </a:ln>
                <a:solidFill>
                  <a:srgbClr val="000000"/>
                </a:solidFill>
                <a:effectLst/>
                <a:uLnTx/>
                <a:uFillTx/>
                <a:latin typeface="Verdana"/>
                <a:ea typeface="+mn-ea"/>
                <a:cs typeface="+mn-cs"/>
              </a:rPr>
              <a:t>, 2009; </a:t>
            </a:r>
            <a:r>
              <a:rPr kumimoji="0" lang="en-IE" sz="1200" b="0" i="0" u="none" strike="noStrike" kern="1200" cap="none" spc="0" normalizeH="0" baseline="0" noProof="0" dirty="0" err="1">
                <a:ln>
                  <a:noFill/>
                </a:ln>
                <a:solidFill>
                  <a:srgbClr val="000000"/>
                </a:solidFill>
                <a:effectLst/>
                <a:uLnTx/>
                <a:uFillTx/>
                <a:latin typeface="Verdana"/>
                <a:ea typeface="+mn-ea"/>
                <a:cs typeface="+mn-cs"/>
              </a:rPr>
              <a:t>Garet,Porter</a:t>
            </a:r>
            <a:r>
              <a:rPr kumimoji="0" lang="en-IE" sz="1200" b="0" i="0" u="none" strike="noStrike" kern="1200" cap="none" spc="0" normalizeH="0" baseline="0" noProof="0" dirty="0">
                <a:ln>
                  <a:noFill/>
                </a:ln>
                <a:solidFill>
                  <a:srgbClr val="000000"/>
                </a:solidFill>
                <a:effectLst/>
                <a:uLnTx/>
                <a:uFillTx/>
                <a:latin typeface="Verdana"/>
                <a:ea typeface="+mn-ea"/>
                <a:cs typeface="+mn-cs"/>
              </a:rPr>
              <a:t>, </a:t>
            </a:r>
            <a:r>
              <a:rPr kumimoji="0" lang="en-IE" sz="1200" b="0" i="0" u="none" strike="noStrike" kern="1200" cap="none" spc="0" normalizeH="0" baseline="0" noProof="0" dirty="0" err="1">
                <a:ln>
                  <a:noFill/>
                </a:ln>
                <a:solidFill>
                  <a:srgbClr val="000000"/>
                </a:solidFill>
                <a:effectLst/>
                <a:uLnTx/>
                <a:uFillTx/>
                <a:latin typeface="Verdana"/>
                <a:ea typeface="+mn-ea"/>
                <a:cs typeface="+mn-cs"/>
              </a:rPr>
              <a:t>Desimone</a:t>
            </a:r>
            <a:r>
              <a:rPr kumimoji="0" lang="en-IE" sz="1200" b="0" i="0" u="none" strike="noStrike" kern="1200" cap="none" spc="0" normalizeH="0" baseline="0" noProof="0" dirty="0">
                <a:ln>
                  <a:noFill/>
                </a:ln>
                <a:solidFill>
                  <a:srgbClr val="000000"/>
                </a:solidFill>
                <a:effectLst/>
                <a:uLnTx/>
                <a:uFillTx/>
                <a:latin typeface="Verdana"/>
                <a:ea typeface="+mn-ea"/>
                <a:cs typeface="+mn-cs"/>
              </a:rPr>
              <a:t>, Birman, &amp; Yoon, 2001; Yoon, Duncan, Lee, </a:t>
            </a:r>
            <a:r>
              <a:rPr kumimoji="0" lang="en-IE" sz="1200" b="0" i="0" u="none" strike="noStrike" kern="1200" cap="none" spc="0" normalizeH="0" baseline="0" noProof="0" dirty="0" err="1">
                <a:ln>
                  <a:noFill/>
                </a:ln>
                <a:solidFill>
                  <a:srgbClr val="000000"/>
                </a:solidFill>
                <a:effectLst/>
                <a:uLnTx/>
                <a:uFillTx/>
                <a:latin typeface="Verdana"/>
                <a:ea typeface="+mn-ea"/>
                <a:cs typeface="+mn-cs"/>
              </a:rPr>
              <a:t>Scarloss</a:t>
            </a:r>
            <a:r>
              <a:rPr kumimoji="0" lang="en-IE" sz="1200" b="0" i="0" u="none" strike="noStrike" kern="1200" cap="none" spc="0" normalizeH="0" baseline="0" noProof="0" dirty="0">
                <a:ln>
                  <a:noFill/>
                </a:ln>
                <a:solidFill>
                  <a:srgbClr val="000000"/>
                </a:solidFill>
                <a:effectLst/>
                <a:uLnTx/>
                <a:uFillTx/>
                <a:latin typeface="Verdana"/>
                <a:ea typeface="+mn-ea"/>
                <a:cs typeface="+mn-cs"/>
              </a:rPr>
              <a:t>, &amp; Shapley, 2007).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200" b="0" i="0" u="none" strike="noStrike" kern="1200" cap="none" spc="0" normalizeH="0" baseline="0" noProof="0" dirty="0">
              <a:ln>
                <a:noFill/>
              </a:ln>
              <a:solidFill>
                <a:srgbClr val="000000"/>
              </a:solidFill>
              <a:effectLst/>
              <a:uLnTx/>
              <a:uFillTx/>
              <a:latin typeface="Verdana"/>
              <a:ea typeface="+mn-ea"/>
              <a:cs typeface="+mn-cs"/>
            </a:endParaRPr>
          </a:p>
        </p:txBody>
      </p:sp>
      <p:pic>
        <p:nvPicPr>
          <p:cNvPr id="6" name="Picture 5"/>
          <p:cNvPicPr>
            <a:picLocks noChangeAspect="1"/>
          </p:cNvPicPr>
          <p:nvPr/>
        </p:nvPicPr>
        <p:blipFill>
          <a:blip r:embed="rId3"/>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2032158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600" dirty="0"/>
              <a:t>Three Modes of “CPD”</a:t>
            </a:r>
          </a:p>
        </p:txBody>
      </p:sp>
      <p:graphicFrame>
        <p:nvGraphicFramePr>
          <p:cNvPr id="4" name="Content Placeholder 3"/>
          <p:cNvGraphicFramePr>
            <a:graphicFrameLocks noGrp="1"/>
          </p:cNvGraphicFramePr>
          <p:nvPr>
            <p:ph idx="1"/>
          </p:nvPr>
        </p:nvGraphicFramePr>
        <p:xfrm>
          <a:off x="1522162" y="1670803"/>
          <a:ext cx="9802813"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6918037" y="6256256"/>
            <a:ext cx="400149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dirty="0">
                <a:ln>
                  <a:noFill/>
                </a:ln>
                <a:solidFill>
                  <a:srgbClr val="000000"/>
                </a:solidFill>
                <a:effectLst/>
                <a:uLnTx/>
                <a:uFillTx/>
                <a:latin typeface="Verdana"/>
                <a:ea typeface="+mn-ea"/>
                <a:cs typeface="+mn-cs"/>
              </a:rPr>
              <a:t>(Miller, 2007)</a:t>
            </a:r>
          </a:p>
        </p:txBody>
      </p:sp>
      <p:pic>
        <p:nvPicPr>
          <p:cNvPr id="6" name="Picture 5"/>
          <p:cNvPicPr>
            <a:picLocks noChangeAspect="1"/>
          </p:cNvPicPr>
          <p:nvPr/>
        </p:nvPicPr>
        <p:blipFill>
          <a:blip r:embed="rId8"/>
          <a:stretch>
            <a:fillRect/>
          </a:stretch>
        </p:blipFill>
        <p:spPr>
          <a:xfrm>
            <a:off x="9813851" y="114453"/>
            <a:ext cx="2245263" cy="1067479"/>
          </a:xfrm>
          <a:prstGeom prst="rect">
            <a:avLst/>
          </a:prstGeom>
        </p:spPr>
      </p:pic>
    </p:spTree>
    <p:extLst>
      <p:ext uri="{BB962C8B-B14F-4D97-AF65-F5344CB8AC3E}">
        <p14:creationId xmlns:p14="http://schemas.microsoft.com/office/powerpoint/2010/main" val="776844162"/>
      </p:ext>
    </p:extLst>
  </p:cSld>
  <p:clrMapOvr>
    <a:masterClrMapping/>
  </p:clrMapOvr>
</p:sld>
</file>

<file path=ppt/theme/theme1.xml><?xml version="1.0" encoding="utf-8"?>
<a:theme xmlns:a="http://schemas.openxmlformats.org/drawingml/2006/main" name="EY dark background">
  <a:themeElements>
    <a:clrScheme name="Custom 33">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9999FE"/>
      </a:hlink>
      <a:folHlink>
        <a:srgbClr val="FE66FF"/>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02 - EY PowerPoint General Onscreen (Widescreen).potx" id="{66BA1965-95B6-4630-8C2C-CB114B6E75BA}" vid="{2FAC8AC9-3EBA-4387-8FFF-AA4225C8E654}"/>
    </a:ext>
  </a:extLst>
</a:theme>
</file>

<file path=ppt/theme/theme2.xml><?xml version="1.0" encoding="utf-8"?>
<a:theme xmlns:a="http://schemas.openxmlformats.org/drawingml/2006/main" name="1_Eclipse">
  <a:themeElements>
    <a:clrScheme name="Eclipse 15">
      <a:dk1>
        <a:srgbClr val="000000"/>
      </a:dk1>
      <a:lt1>
        <a:srgbClr val="FFFFFF"/>
      </a:lt1>
      <a:dk2>
        <a:srgbClr val="990000"/>
      </a:dk2>
      <a:lt2>
        <a:srgbClr val="5F5F5F"/>
      </a:lt2>
      <a:accent1>
        <a:srgbClr val="33CCCC"/>
      </a:accent1>
      <a:accent2>
        <a:srgbClr val="CC3300"/>
      </a:accent2>
      <a:accent3>
        <a:srgbClr val="FFFFFF"/>
      </a:accent3>
      <a:accent4>
        <a:srgbClr val="000000"/>
      </a:accent4>
      <a:accent5>
        <a:srgbClr val="ADE2E2"/>
      </a:accent5>
      <a:accent6>
        <a:srgbClr val="B92D00"/>
      </a:accent6>
      <a:hlink>
        <a:srgbClr val="800000"/>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Eclipse 11">
        <a:dk1>
          <a:srgbClr val="000000"/>
        </a:dk1>
        <a:lt1>
          <a:srgbClr val="FFFFFF"/>
        </a:lt1>
        <a:dk2>
          <a:srgbClr val="800000"/>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12">
        <a:dk1>
          <a:srgbClr val="000000"/>
        </a:dk1>
        <a:lt1>
          <a:srgbClr val="FFFFFF"/>
        </a:lt1>
        <a:dk2>
          <a:srgbClr val="800000"/>
        </a:dk2>
        <a:lt2>
          <a:srgbClr val="5F5F5F"/>
        </a:lt2>
        <a:accent1>
          <a:srgbClr val="33CCCC"/>
        </a:accent1>
        <a:accent2>
          <a:srgbClr val="99CCCC"/>
        </a:accent2>
        <a:accent3>
          <a:srgbClr val="FFFFFF"/>
        </a:accent3>
        <a:accent4>
          <a:srgbClr val="000000"/>
        </a:accent4>
        <a:accent5>
          <a:srgbClr val="ADE2E2"/>
        </a:accent5>
        <a:accent6>
          <a:srgbClr val="8AB9B9"/>
        </a:accent6>
        <a:hlink>
          <a:srgbClr val="800000"/>
        </a:hlink>
        <a:folHlink>
          <a:srgbClr val="B2B2B2"/>
        </a:folHlink>
      </a:clrScheme>
      <a:clrMap bg1="lt1" tx1="dk1" bg2="lt2" tx2="dk2" accent1="accent1" accent2="accent2" accent3="accent3" accent4="accent4" accent5="accent5" accent6="accent6" hlink="hlink" folHlink="folHlink"/>
    </a:extraClrScheme>
    <a:extraClrScheme>
      <a:clrScheme name="Eclipse 13">
        <a:dk1>
          <a:srgbClr val="000000"/>
        </a:dk1>
        <a:lt1>
          <a:srgbClr val="FFFFFF"/>
        </a:lt1>
        <a:dk2>
          <a:srgbClr val="800000"/>
        </a:dk2>
        <a:lt2>
          <a:srgbClr val="5F5F5F"/>
        </a:lt2>
        <a:accent1>
          <a:srgbClr val="33CCCC"/>
        </a:accent1>
        <a:accent2>
          <a:srgbClr val="CC3300"/>
        </a:accent2>
        <a:accent3>
          <a:srgbClr val="FFFFFF"/>
        </a:accent3>
        <a:accent4>
          <a:srgbClr val="000000"/>
        </a:accent4>
        <a:accent5>
          <a:srgbClr val="ADE2E2"/>
        </a:accent5>
        <a:accent6>
          <a:srgbClr val="B92D00"/>
        </a:accent6>
        <a:hlink>
          <a:srgbClr val="800000"/>
        </a:hlink>
        <a:folHlink>
          <a:srgbClr val="B2B2B2"/>
        </a:folHlink>
      </a:clrScheme>
      <a:clrMap bg1="lt1" tx1="dk1" bg2="lt2" tx2="dk2" accent1="accent1" accent2="accent2" accent3="accent3" accent4="accent4" accent5="accent5" accent6="accent6" hlink="hlink" folHlink="folHlink"/>
    </a:extraClrScheme>
    <a:extraClrScheme>
      <a:clrScheme name="Eclipse 14">
        <a:dk1>
          <a:srgbClr val="000000"/>
        </a:dk1>
        <a:lt1>
          <a:srgbClr val="FFFFFF"/>
        </a:lt1>
        <a:dk2>
          <a:srgbClr val="FF9900"/>
        </a:dk2>
        <a:lt2>
          <a:srgbClr val="5F5F5F"/>
        </a:lt2>
        <a:accent1>
          <a:srgbClr val="33CCCC"/>
        </a:accent1>
        <a:accent2>
          <a:srgbClr val="CC3300"/>
        </a:accent2>
        <a:accent3>
          <a:srgbClr val="FFFFFF"/>
        </a:accent3>
        <a:accent4>
          <a:srgbClr val="000000"/>
        </a:accent4>
        <a:accent5>
          <a:srgbClr val="ADE2E2"/>
        </a:accent5>
        <a:accent6>
          <a:srgbClr val="B92D00"/>
        </a:accent6>
        <a:hlink>
          <a:srgbClr val="800000"/>
        </a:hlink>
        <a:folHlink>
          <a:srgbClr val="B2B2B2"/>
        </a:folHlink>
      </a:clrScheme>
      <a:clrMap bg1="lt1" tx1="dk1" bg2="lt2" tx2="dk2" accent1="accent1" accent2="accent2" accent3="accent3" accent4="accent4" accent5="accent5" accent6="accent6" hlink="hlink" folHlink="folHlink"/>
    </a:extraClrScheme>
    <a:extraClrScheme>
      <a:clrScheme name="Eclipse 15">
        <a:dk1>
          <a:srgbClr val="000000"/>
        </a:dk1>
        <a:lt1>
          <a:srgbClr val="FFFFFF"/>
        </a:lt1>
        <a:dk2>
          <a:srgbClr val="990000"/>
        </a:dk2>
        <a:lt2>
          <a:srgbClr val="5F5F5F"/>
        </a:lt2>
        <a:accent1>
          <a:srgbClr val="33CCCC"/>
        </a:accent1>
        <a:accent2>
          <a:srgbClr val="CC3300"/>
        </a:accent2>
        <a:accent3>
          <a:srgbClr val="FFFFFF"/>
        </a:accent3>
        <a:accent4>
          <a:srgbClr val="000000"/>
        </a:accent4>
        <a:accent5>
          <a:srgbClr val="ADE2E2"/>
        </a:accent5>
        <a:accent6>
          <a:srgbClr val="B92D00"/>
        </a:accent6>
        <a:hlink>
          <a:srgbClr val="8000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37DA6C3AD7E54CABF94D6984CADE64" ma:contentTypeVersion="16" ma:contentTypeDescription="Create a new document." ma:contentTypeScope="" ma:versionID="20e8d34ee2cf4c1ea0d83d86731a7865">
  <xsd:schema xmlns:xsd="http://www.w3.org/2001/XMLSchema" xmlns:xs="http://www.w3.org/2001/XMLSchema" xmlns:p="http://schemas.microsoft.com/office/2006/metadata/properties" xmlns:ns2="19ec455a-b0ec-4ecc-b45d-f86730f31d2c" xmlns:ns3="e423453a-876d-4358-b1f0-b4d821df69a7" targetNamespace="http://schemas.microsoft.com/office/2006/metadata/properties" ma:root="true" ma:fieldsID="e9d3203047c1b0e886e42fd22ff698f5" ns2:_="" ns3:_="">
    <xsd:import namespace="19ec455a-b0ec-4ecc-b45d-f86730f31d2c"/>
    <xsd:import namespace="e423453a-876d-4358-b1f0-b4d821df69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ec455a-b0ec-4ecc-b45d-f86730f31d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8b63ee8-8ddc-48e8-b68c-49df62cd244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23453a-876d-4358-b1f0-b4d821df69a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a2145c7-40a3-4936-8979-267cb606990f}" ma:internalName="TaxCatchAll" ma:showField="CatchAllData" ma:web="e423453a-876d-4358-b1f0-b4d821df69a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ec455a-b0ec-4ecc-b45d-f86730f31d2c">
      <Terms xmlns="http://schemas.microsoft.com/office/infopath/2007/PartnerControls"/>
    </lcf76f155ced4ddcb4097134ff3c332f>
    <TaxCatchAll xmlns="e423453a-876d-4358-b1f0-b4d821df69a7" xsi:nil="true"/>
  </documentManagement>
</p:properties>
</file>

<file path=customXml/itemProps1.xml><?xml version="1.0" encoding="utf-8"?>
<ds:datastoreItem xmlns:ds="http://schemas.openxmlformats.org/officeDocument/2006/customXml" ds:itemID="{DE8B6C71-324E-4B91-8BE4-9B78C614673B}">
  <ds:schemaRefs>
    <ds:schemaRef ds:uri="http://schemas.microsoft.com/sharepoint/v3/contenttype/forms"/>
  </ds:schemaRefs>
</ds:datastoreItem>
</file>

<file path=customXml/itemProps2.xml><?xml version="1.0" encoding="utf-8"?>
<ds:datastoreItem xmlns:ds="http://schemas.openxmlformats.org/officeDocument/2006/customXml" ds:itemID="{7C39D390-F7D5-4715-8463-88E9E133FB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c455a-b0ec-4ecc-b45d-f86730f31d2c"/>
    <ds:schemaRef ds:uri="e423453a-876d-4358-b1f0-b4d821df69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761B78-6270-42CC-BE59-BBD959E1F57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a0cb2206-4dc9-4c70-91d2-0a62a544b5e9"/>
    <ds:schemaRef ds:uri="http://www.w3.org/XML/1998/namespace"/>
    <ds:schemaRef ds:uri="19ec455a-b0ec-4ecc-b45d-f86730f31d2c"/>
    <ds:schemaRef ds:uri="e423453a-876d-4358-b1f0-b4d821df69a7"/>
  </ds:schemaRefs>
</ds:datastoreItem>
</file>

<file path=docProps/app.xml><?xml version="1.0" encoding="utf-8"?>
<Properties xmlns="http://schemas.openxmlformats.org/officeDocument/2006/extended-properties" xmlns:vt="http://schemas.openxmlformats.org/officeDocument/2006/docPropsVTypes">
  <Template/>
  <TotalTime>9322</TotalTime>
  <Words>1802</Words>
  <Application>Microsoft Office PowerPoint</Application>
  <PresentationFormat>Widescreen</PresentationFormat>
  <Paragraphs>467</Paragraphs>
  <Slides>48</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Arial</vt:lpstr>
      <vt:lpstr>Calibri</vt:lpstr>
      <vt:lpstr>EYInterstate</vt:lpstr>
      <vt:lpstr>EYInterstate Light</vt:lpstr>
      <vt:lpstr>EYInterstate Regular</vt:lpstr>
      <vt:lpstr>Fira Sans Extra Condensed Medium</vt:lpstr>
      <vt:lpstr>Times New Roman</vt:lpstr>
      <vt:lpstr>Verdana</vt:lpstr>
      <vt:lpstr>Wingdings</vt:lpstr>
      <vt:lpstr>EY dark background</vt:lpstr>
      <vt:lpstr>1_Eclipse</vt:lpstr>
      <vt:lpstr>PowerPoint Presentation</vt:lpstr>
      <vt:lpstr>Workshop Agenda</vt:lpstr>
      <vt:lpstr>NCSE Operating Context</vt:lpstr>
      <vt:lpstr>PowerPoint Presentation</vt:lpstr>
      <vt:lpstr>PowerPoint Presentation</vt:lpstr>
      <vt:lpstr>Regional Breakdown – Proposed</vt:lpstr>
      <vt:lpstr>PowerPoint Presentation</vt:lpstr>
      <vt:lpstr>Researchers suggest that effective PD…</vt:lpstr>
      <vt:lpstr>Three Modes of “CPD”</vt:lpstr>
      <vt:lpstr>PowerPoint Presentation</vt:lpstr>
      <vt:lpstr>Who is the Behaviour Framework for?</vt:lpstr>
      <vt:lpstr>So far, consultation has included:</vt:lpstr>
      <vt:lpstr>Principles Underpinning every step</vt:lpstr>
      <vt:lpstr>A Six Step Framework</vt:lpstr>
      <vt:lpstr>PowerPoint Presentation</vt:lpstr>
      <vt:lpstr>SER – 2021 and 2022</vt:lpstr>
      <vt:lpstr>NCSE CONSULTATION - SER PROCESS</vt:lpstr>
      <vt:lpstr>DEMING – TQM GURU</vt:lpstr>
      <vt:lpstr>TQM - SHINGO</vt:lpstr>
      <vt:lpstr>DEMING – TQM GURU</vt:lpstr>
      <vt:lpstr>Total Quality Management</vt:lpstr>
      <vt:lpstr>TQM – A Process Huddle </vt:lpstr>
      <vt:lpstr>Pfizer – A Shingo Success Story</vt:lpstr>
      <vt:lpstr>NCSE – TQM </vt:lpstr>
      <vt:lpstr>PowerPoint Presentation</vt:lpstr>
      <vt:lpstr>Application of TQM to SER Process</vt:lpstr>
      <vt:lpstr>Application of TQM to SER Process</vt:lpstr>
      <vt:lpstr>Principles of Process Mapping</vt:lpstr>
      <vt:lpstr>Process Mapping for the SER Process</vt:lpstr>
      <vt:lpstr>PowerPoint Presentation</vt:lpstr>
      <vt:lpstr>PowerPoint Presentation</vt:lpstr>
      <vt:lpstr>PowerPoint Presentation</vt:lpstr>
      <vt:lpstr>PowerPoint Presentation</vt:lpstr>
      <vt:lpstr>PowerPoint Presentation</vt:lpstr>
      <vt:lpstr>Former System </vt:lpstr>
      <vt:lpstr>CORE SERVICE</vt:lpstr>
      <vt:lpstr>Trust in Principal - Trust in SENO </vt:lpstr>
      <vt:lpstr>Trust in Principal - Trust in SENO </vt:lpstr>
      <vt:lpstr>Paperwork </vt:lpstr>
      <vt:lpstr>Administration Timelines</vt:lpstr>
      <vt:lpstr>SERC for Special Schools </vt:lpstr>
      <vt:lpstr>SERC for Special Schools </vt:lpstr>
      <vt:lpstr>Behaviours of Concern  </vt:lpstr>
      <vt:lpstr>Behaviours of Concern  </vt:lpstr>
      <vt:lpstr>PowerPoint Presentation</vt:lpstr>
      <vt:lpstr>PowerPoint Presentation</vt:lpstr>
      <vt:lpstr>PowerPoint Presentation</vt:lpstr>
      <vt:lpstr>Over to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NCSE Mobilisation meeting</dc:title>
  <dc:creator>Mark Glynn</dc:creator>
  <cp:lastModifiedBy>Cara Kirwan</cp:lastModifiedBy>
  <cp:revision>219</cp:revision>
  <dcterms:created xsi:type="dcterms:W3CDTF">2022-11-28T19:40:29Z</dcterms:created>
  <dcterms:modified xsi:type="dcterms:W3CDTF">2023-10-18T15:24:47Z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0x01010019CA36121DC64B49A90F8A3DDE29BEB3</vt:lpwstr>
  </property>
</Properties>
</file>