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</p:sldMasterIdLst>
  <p:notesMasterIdLst>
    <p:notesMasterId r:id="rId20"/>
  </p:notesMasterIdLst>
  <p:sldIdLst>
    <p:sldId id="256" r:id="rId5"/>
    <p:sldId id="314" r:id="rId6"/>
    <p:sldId id="307" r:id="rId7"/>
    <p:sldId id="316" r:id="rId8"/>
    <p:sldId id="317" r:id="rId9"/>
    <p:sldId id="311" r:id="rId10"/>
    <p:sldId id="320" r:id="rId11"/>
    <p:sldId id="312" r:id="rId12"/>
    <p:sldId id="315" r:id="rId13"/>
    <p:sldId id="309" r:id="rId14"/>
    <p:sldId id="319" r:id="rId15"/>
    <p:sldId id="318" r:id="rId16"/>
    <p:sldId id="310" r:id="rId17"/>
    <p:sldId id="283" r:id="rId18"/>
    <p:sldId id="284" r:id="rId19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89C82-E46F-4F16-B43A-AAB3C243297E}" v="18" dt="2024-01-16T15:22:53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ala O'Donnell" userId="9861b474-c6d0-43bf-b55a-b44a071f4959" providerId="ADAL" clId="{D5689C82-E46F-4F16-B43A-AAB3C243297E}"/>
    <pc:docChg chg="custSel modSld">
      <pc:chgData name="Nuala O'Donnell" userId="9861b474-c6d0-43bf-b55a-b44a071f4959" providerId="ADAL" clId="{D5689C82-E46F-4F16-B43A-AAB3C243297E}" dt="2024-01-16T15:26:34.874" v="30" actId="26606"/>
      <pc:docMkLst>
        <pc:docMk/>
      </pc:docMkLst>
      <pc:sldChg chg="addSp modSp mod setBg">
        <pc:chgData name="Nuala O'Donnell" userId="9861b474-c6d0-43bf-b55a-b44a071f4959" providerId="ADAL" clId="{D5689C82-E46F-4F16-B43A-AAB3C243297E}" dt="2024-01-16T15:21:07.537" v="7" actId="14100"/>
        <pc:sldMkLst>
          <pc:docMk/>
          <pc:sldMk cId="1178986277" sldId="311"/>
        </pc:sldMkLst>
        <pc:spChg chg="mod">
          <ac:chgData name="Nuala O'Donnell" userId="9861b474-c6d0-43bf-b55a-b44a071f4959" providerId="ADAL" clId="{D5689C82-E46F-4F16-B43A-AAB3C243297E}" dt="2024-01-16T15:21:00.253" v="5" actId="26606"/>
          <ac:spMkLst>
            <pc:docMk/>
            <pc:sldMk cId="1178986277" sldId="311"/>
            <ac:spMk id="2" creationId="{BDEE8216-BD46-9F06-474F-2A7743BC72B4}"/>
          </ac:spMkLst>
        </pc:spChg>
        <pc:spChg chg="mod">
          <ac:chgData name="Nuala O'Donnell" userId="9861b474-c6d0-43bf-b55a-b44a071f4959" providerId="ADAL" clId="{D5689C82-E46F-4F16-B43A-AAB3C243297E}" dt="2024-01-16T15:21:00.253" v="5" actId="26606"/>
          <ac:spMkLst>
            <pc:docMk/>
            <pc:sldMk cId="1178986277" sldId="311"/>
            <ac:spMk id="3" creationId="{E7EACADD-5C49-830F-1091-24942E2672A7}"/>
          </ac:spMkLst>
        </pc:spChg>
        <pc:spChg chg="add">
          <ac:chgData name="Nuala O'Donnell" userId="9861b474-c6d0-43bf-b55a-b44a071f4959" providerId="ADAL" clId="{D5689C82-E46F-4F16-B43A-AAB3C243297E}" dt="2024-01-16T15:21:00.253" v="5" actId="26606"/>
          <ac:spMkLst>
            <pc:docMk/>
            <pc:sldMk cId="1178986277" sldId="311"/>
            <ac:spMk id="10" creationId="{4643CFF5-3073-44B6-9A56-4CAF096FFF17}"/>
          </ac:spMkLst>
        </pc:spChg>
        <pc:spChg chg="add">
          <ac:chgData name="Nuala O'Donnell" userId="9861b474-c6d0-43bf-b55a-b44a071f4959" providerId="ADAL" clId="{D5689C82-E46F-4F16-B43A-AAB3C243297E}" dt="2024-01-16T15:21:00.253" v="5" actId="26606"/>
          <ac:spMkLst>
            <pc:docMk/>
            <pc:sldMk cId="1178986277" sldId="311"/>
            <ac:spMk id="12" creationId="{955DEFE8-24AF-47F7-B020-D4D76ABA1830}"/>
          </ac:spMkLst>
        </pc:spChg>
        <pc:spChg chg="add">
          <ac:chgData name="Nuala O'Donnell" userId="9861b474-c6d0-43bf-b55a-b44a071f4959" providerId="ADAL" clId="{D5689C82-E46F-4F16-B43A-AAB3C243297E}" dt="2024-01-16T15:21:00.253" v="5" actId="26606"/>
          <ac:spMkLst>
            <pc:docMk/>
            <pc:sldMk cId="1178986277" sldId="311"/>
            <ac:spMk id="14" creationId="{6EAE3873-25FC-4346-B1D5-82E5F9D953ED}"/>
          </ac:spMkLst>
        </pc:spChg>
        <pc:picChg chg="mod">
          <ac:chgData name="Nuala O'Donnell" userId="9861b474-c6d0-43bf-b55a-b44a071f4959" providerId="ADAL" clId="{D5689C82-E46F-4F16-B43A-AAB3C243297E}" dt="2024-01-16T15:21:07.537" v="7" actId="14100"/>
          <ac:picMkLst>
            <pc:docMk/>
            <pc:sldMk cId="1178986277" sldId="311"/>
            <ac:picMk id="5" creationId="{BE8022D1-2A94-BC18-9FFB-1555D8432994}"/>
          </ac:picMkLst>
        </pc:picChg>
      </pc:sldChg>
      <pc:sldChg chg="addSp delSp modSp mod setBg">
        <pc:chgData name="Nuala O'Donnell" userId="9861b474-c6d0-43bf-b55a-b44a071f4959" providerId="ADAL" clId="{D5689C82-E46F-4F16-B43A-AAB3C243297E}" dt="2024-01-16T15:22:53.724" v="29" actId="20577"/>
        <pc:sldMkLst>
          <pc:docMk/>
          <pc:sldMk cId="2392488384" sldId="312"/>
        </pc:sldMkLst>
        <pc:spChg chg="mod">
          <ac:chgData name="Nuala O'Donnell" userId="9861b474-c6d0-43bf-b55a-b44a071f4959" providerId="ADAL" clId="{D5689C82-E46F-4F16-B43A-AAB3C243297E}" dt="2024-01-16T15:22:06.738" v="11" actId="26606"/>
          <ac:spMkLst>
            <pc:docMk/>
            <pc:sldMk cId="2392488384" sldId="312"/>
            <ac:spMk id="2" creationId="{AC5536E4-2439-CAF2-B560-CB260E1DB08F}"/>
          </ac:spMkLst>
        </pc:spChg>
        <pc:spChg chg="del">
          <ac:chgData name="Nuala O'Donnell" userId="9861b474-c6d0-43bf-b55a-b44a071f4959" providerId="ADAL" clId="{D5689C82-E46F-4F16-B43A-AAB3C243297E}" dt="2024-01-16T15:22:06.738" v="11" actId="26606"/>
          <ac:spMkLst>
            <pc:docMk/>
            <pc:sldMk cId="2392488384" sldId="312"/>
            <ac:spMk id="4" creationId="{DCF64E43-04F3-0EF8-121E-5384AB1E188F}"/>
          </ac:spMkLst>
        </pc:spChg>
        <pc:spChg chg="add">
          <ac:chgData name="Nuala O'Donnell" userId="9861b474-c6d0-43bf-b55a-b44a071f4959" providerId="ADAL" clId="{D5689C82-E46F-4F16-B43A-AAB3C243297E}" dt="2024-01-16T15:22:06.738" v="11" actId="26606"/>
          <ac:spMkLst>
            <pc:docMk/>
            <pc:sldMk cId="2392488384" sldId="312"/>
            <ac:spMk id="10" creationId="{BD4C0BBB-0042-4603-A226-6117F3FD5B3C}"/>
          </ac:spMkLst>
        </pc:spChg>
        <pc:spChg chg="add">
          <ac:chgData name="Nuala O'Donnell" userId="9861b474-c6d0-43bf-b55a-b44a071f4959" providerId="ADAL" clId="{D5689C82-E46F-4F16-B43A-AAB3C243297E}" dt="2024-01-16T15:22:06.738" v="11" actId="26606"/>
          <ac:spMkLst>
            <pc:docMk/>
            <pc:sldMk cId="2392488384" sldId="312"/>
            <ac:spMk id="12" creationId="{EC44F520-2598-460E-9F91-B02F60830CA2}"/>
          </ac:spMkLst>
        </pc:spChg>
        <pc:spChg chg="add">
          <ac:chgData name="Nuala O'Donnell" userId="9861b474-c6d0-43bf-b55a-b44a071f4959" providerId="ADAL" clId="{D5689C82-E46F-4F16-B43A-AAB3C243297E}" dt="2024-01-16T15:22:06.738" v="11" actId="26606"/>
          <ac:spMkLst>
            <pc:docMk/>
            <pc:sldMk cId="2392488384" sldId="312"/>
            <ac:spMk id="14" creationId="{040BF4A1-714C-419E-A19F-578DE93BE02F}"/>
          </ac:spMkLst>
        </pc:spChg>
        <pc:spChg chg="add">
          <ac:chgData name="Nuala O'Donnell" userId="9861b474-c6d0-43bf-b55a-b44a071f4959" providerId="ADAL" clId="{D5689C82-E46F-4F16-B43A-AAB3C243297E}" dt="2024-01-16T15:22:06.738" v="11" actId="26606"/>
          <ac:spMkLst>
            <pc:docMk/>
            <pc:sldMk cId="2392488384" sldId="312"/>
            <ac:spMk id="16" creationId="{2F91A9BD-D57F-4941-931F-40597AB37017}"/>
          </ac:spMkLst>
        </pc:spChg>
        <pc:spChg chg="add">
          <ac:chgData name="Nuala O'Donnell" userId="9861b474-c6d0-43bf-b55a-b44a071f4959" providerId="ADAL" clId="{D5689C82-E46F-4F16-B43A-AAB3C243297E}" dt="2024-01-16T15:22:06.738" v="11" actId="26606"/>
          <ac:spMkLst>
            <pc:docMk/>
            <pc:sldMk cId="2392488384" sldId="312"/>
            <ac:spMk id="18" creationId="{C54DB264-9467-4730-B9E9-C9A97DD66920}"/>
          </ac:spMkLst>
        </pc:spChg>
        <pc:spChg chg="add">
          <ac:chgData name="Nuala O'Donnell" userId="9861b474-c6d0-43bf-b55a-b44a071f4959" providerId="ADAL" clId="{D5689C82-E46F-4F16-B43A-AAB3C243297E}" dt="2024-01-16T15:22:06.738" v="11" actId="26606"/>
          <ac:spMkLst>
            <pc:docMk/>
            <pc:sldMk cId="2392488384" sldId="312"/>
            <ac:spMk id="20" creationId="{BB097F88-2120-47B4-B891-5B28F66BBD4A}"/>
          </ac:spMkLst>
        </pc:spChg>
        <pc:spChg chg="add">
          <ac:chgData name="Nuala O'Donnell" userId="9861b474-c6d0-43bf-b55a-b44a071f4959" providerId="ADAL" clId="{D5689C82-E46F-4F16-B43A-AAB3C243297E}" dt="2024-01-16T15:22:06.738" v="11" actId="26606"/>
          <ac:spMkLst>
            <pc:docMk/>
            <pc:sldMk cId="2392488384" sldId="312"/>
            <ac:spMk id="22" creationId="{BF9338F5-05AB-4DC5-BD1C-1A9F26C38A7A}"/>
          </ac:spMkLst>
        </pc:spChg>
        <pc:graphicFrameChg chg="add mod">
          <ac:chgData name="Nuala O'Donnell" userId="9861b474-c6d0-43bf-b55a-b44a071f4959" providerId="ADAL" clId="{D5689C82-E46F-4F16-B43A-AAB3C243297E}" dt="2024-01-16T15:22:53.724" v="29" actId="20577"/>
          <ac:graphicFrameMkLst>
            <pc:docMk/>
            <pc:sldMk cId="2392488384" sldId="312"/>
            <ac:graphicFrameMk id="6" creationId="{27AA03C1-B019-B24B-ACC8-C33972226FBD}"/>
          </ac:graphicFrameMkLst>
        </pc:graphicFrameChg>
      </pc:sldChg>
      <pc:sldChg chg="addSp delSp modSp mod setBg">
        <pc:chgData name="Nuala O'Donnell" userId="9861b474-c6d0-43bf-b55a-b44a071f4959" providerId="ADAL" clId="{D5689C82-E46F-4F16-B43A-AAB3C243297E}" dt="2024-01-16T15:21:49.796" v="10" actId="26606"/>
        <pc:sldMkLst>
          <pc:docMk/>
          <pc:sldMk cId="3573945289" sldId="314"/>
        </pc:sldMkLst>
        <pc:spChg chg="mod">
          <ac:chgData name="Nuala O'Donnell" userId="9861b474-c6d0-43bf-b55a-b44a071f4959" providerId="ADAL" clId="{D5689C82-E46F-4F16-B43A-AAB3C243297E}" dt="2024-01-16T15:21:49.796" v="10" actId="26606"/>
          <ac:spMkLst>
            <pc:docMk/>
            <pc:sldMk cId="3573945289" sldId="314"/>
            <ac:spMk id="2" creationId="{85A5738D-BC31-A084-E8DA-B5629AEB102B}"/>
          </ac:spMkLst>
        </pc:spChg>
        <pc:spChg chg="del">
          <ac:chgData name="Nuala O'Donnell" userId="9861b474-c6d0-43bf-b55a-b44a071f4959" providerId="ADAL" clId="{D5689C82-E46F-4F16-B43A-AAB3C243297E}" dt="2024-01-16T15:21:49.796" v="10" actId="26606"/>
          <ac:spMkLst>
            <pc:docMk/>
            <pc:sldMk cId="3573945289" sldId="314"/>
            <ac:spMk id="3" creationId="{9669E3F7-2712-CD7E-A99B-78FC686514B5}"/>
          </ac:spMkLst>
        </pc:spChg>
        <pc:spChg chg="add">
          <ac:chgData name="Nuala O'Donnell" userId="9861b474-c6d0-43bf-b55a-b44a071f4959" providerId="ADAL" clId="{D5689C82-E46F-4F16-B43A-AAB3C243297E}" dt="2024-01-16T15:21:49.796" v="10" actId="26606"/>
          <ac:spMkLst>
            <pc:docMk/>
            <pc:sldMk cId="3573945289" sldId="314"/>
            <ac:spMk id="9" creationId="{040BF4A1-714C-419E-A19F-578DE93BE02F}"/>
          </ac:spMkLst>
        </pc:spChg>
        <pc:spChg chg="add">
          <ac:chgData name="Nuala O'Donnell" userId="9861b474-c6d0-43bf-b55a-b44a071f4959" providerId="ADAL" clId="{D5689C82-E46F-4F16-B43A-AAB3C243297E}" dt="2024-01-16T15:21:49.796" v="10" actId="26606"/>
          <ac:spMkLst>
            <pc:docMk/>
            <pc:sldMk cId="3573945289" sldId="314"/>
            <ac:spMk id="11" creationId="{2F91A9BD-D57F-4941-931F-40597AB37017}"/>
          </ac:spMkLst>
        </pc:spChg>
        <pc:spChg chg="add">
          <ac:chgData name="Nuala O'Donnell" userId="9861b474-c6d0-43bf-b55a-b44a071f4959" providerId="ADAL" clId="{D5689C82-E46F-4F16-B43A-AAB3C243297E}" dt="2024-01-16T15:21:49.796" v="10" actId="26606"/>
          <ac:spMkLst>
            <pc:docMk/>
            <pc:sldMk cId="3573945289" sldId="314"/>
            <ac:spMk id="13" creationId="{C54DB264-9467-4730-B9E9-C9A97DD66920}"/>
          </ac:spMkLst>
        </pc:spChg>
        <pc:spChg chg="add">
          <ac:chgData name="Nuala O'Donnell" userId="9861b474-c6d0-43bf-b55a-b44a071f4959" providerId="ADAL" clId="{D5689C82-E46F-4F16-B43A-AAB3C243297E}" dt="2024-01-16T15:21:49.796" v="10" actId="26606"/>
          <ac:spMkLst>
            <pc:docMk/>
            <pc:sldMk cId="3573945289" sldId="314"/>
            <ac:spMk id="15" creationId="{BB097F88-2120-47B4-B891-5B28F66BBD4A}"/>
          </ac:spMkLst>
        </pc:spChg>
        <pc:spChg chg="add">
          <ac:chgData name="Nuala O'Donnell" userId="9861b474-c6d0-43bf-b55a-b44a071f4959" providerId="ADAL" clId="{D5689C82-E46F-4F16-B43A-AAB3C243297E}" dt="2024-01-16T15:21:49.796" v="10" actId="26606"/>
          <ac:spMkLst>
            <pc:docMk/>
            <pc:sldMk cId="3573945289" sldId="314"/>
            <ac:spMk id="17" creationId="{BF9338F5-05AB-4DC5-BD1C-1A9F26C38A7A}"/>
          </ac:spMkLst>
        </pc:spChg>
        <pc:graphicFrameChg chg="add">
          <ac:chgData name="Nuala O'Donnell" userId="9861b474-c6d0-43bf-b55a-b44a071f4959" providerId="ADAL" clId="{D5689C82-E46F-4F16-B43A-AAB3C243297E}" dt="2024-01-16T15:21:49.796" v="10" actId="26606"/>
          <ac:graphicFrameMkLst>
            <pc:docMk/>
            <pc:sldMk cId="3573945289" sldId="314"/>
            <ac:graphicFrameMk id="5" creationId="{7E434703-CB0B-0ECC-AA1F-0FA096DC8CAF}"/>
          </ac:graphicFrameMkLst>
        </pc:graphicFrameChg>
      </pc:sldChg>
      <pc:sldChg chg="addSp delSp modSp mod">
        <pc:chgData name="Nuala O'Donnell" userId="9861b474-c6d0-43bf-b55a-b44a071f4959" providerId="ADAL" clId="{D5689C82-E46F-4F16-B43A-AAB3C243297E}" dt="2024-01-16T15:21:39.573" v="9" actId="26606"/>
        <pc:sldMkLst>
          <pc:docMk/>
          <pc:sldMk cId="479724154" sldId="316"/>
        </pc:sldMkLst>
        <pc:spChg chg="mod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2" creationId="{A6DAF862-4513-4DA9-8481-45901A731890}"/>
          </ac:spMkLst>
        </pc:spChg>
        <pc:spChg chg="del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39" creationId="{1C2185E4-B584-4B9D-9440-DEA0FB9D94DF}"/>
          </ac:spMkLst>
        </pc:spChg>
        <pc:spChg chg="del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40" creationId="{E383CC5D-71E8-4CB2-8E4A-F1E4FF6DC9D6}"/>
          </ac:spMkLst>
        </pc:spChg>
        <pc:spChg chg="del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41" creationId="{FF33EC8A-EE0A-4395-97E2-DAD467CF734C}"/>
          </ac:spMkLst>
        </pc:spChg>
        <pc:spChg chg="del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42" creationId="{E2DA5AC1-43C5-4243-9028-07DBB80D0C95}"/>
          </ac:spMkLst>
        </pc:spChg>
        <pc:spChg chg="del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43" creationId="{FF85DA95-16A4-404E-9BFF-27F8E4FC78AA}"/>
          </ac:spMkLst>
        </pc:spChg>
        <pc:spChg chg="del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44" creationId="{8A4EDA1C-27A1-4C83-ACE4-6675EC9245B1}"/>
          </ac:spMkLst>
        </pc:spChg>
        <pc:spChg chg="add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49" creationId="{E383CC5D-71E8-4CB2-8E4A-F1E4FF6DC9D6}"/>
          </ac:spMkLst>
        </pc:spChg>
        <pc:spChg chg="add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51" creationId="{E2DA5AC1-43C5-4243-9028-07DBB80D0C95}"/>
          </ac:spMkLst>
        </pc:spChg>
        <pc:spChg chg="add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53" creationId="{8A4EDA1C-27A1-4C83-ACE4-6675EC9245B1}"/>
          </ac:spMkLst>
        </pc:spChg>
        <pc:spChg chg="add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55" creationId="{1C2185E4-B584-4B9D-9440-DEA0FB9D94DF}"/>
          </ac:spMkLst>
        </pc:spChg>
        <pc:spChg chg="add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57" creationId="{FF33EC8A-EE0A-4395-97E2-DAD467CF734C}"/>
          </ac:spMkLst>
        </pc:spChg>
        <pc:spChg chg="add">
          <ac:chgData name="Nuala O'Donnell" userId="9861b474-c6d0-43bf-b55a-b44a071f4959" providerId="ADAL" clId="{D5689C82-E46F-4F16-B43A-AAB3C243297E}" dt="2024-01-16T15:21:39.573" v="9" actId="26606"/>
          <ac:spMkLst>
            <pc:docMk/>
            <pc:sldMk cId="479724154" sldId="316"/>
            <ac:spMk id="59" creationId="{FF85DA95-16A4-404E-9BFF-27F8E4FC78AA}"/>
          </ac:spMkLst>
        </pc:spChg>
        <pc:graphicFrameChg chg="mod modGraphic">
          <ac:chgData name="Nuala O'Donnell" userId="9861b474-c6d0-43bf-b55a-b44a071f4959" providerId="ADAL" clId="{D5689C82-E46F-4F16-B43A-AAB3C243297E}" dt="2024-01-16T15:21:39.573" v="9" actId="26606"/>
          <ac:graphicFrameMkLst>
            <pc:docMk/>
            <pc:sldMk cId="479724154" sldId="316"/>
            <ac:graphicFrameMk id="5" creationId="{F1514286-9B4F-48F7-910A-4C27AD595310}"/>
          </ac:graphicFrameMkLst>
        </pc:graphicFrameChg>
      </pc:sldChg>
      <pc:sldChg chg="addSp delSp modSp mod">
        <pc:chgData name="Nuala O'Donnell" userId="9861b474-c6d0-43bf-b55a-b44a071f4959" providerId="ADAL" clId="{D5689C82-E46F-4F16-B43A-AAB3C243297E}" dt="2024-01-16T15:21:26.745" v="8" actId="26606"/>
        <pc:sldMkLst>
          <pc:docMk/>
          <pc:sldMk cId="1455336845" sldId="317"/>
        </pc:sldMkLst>
        <pc:spChg chg="mod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2" creationId="{A6DAF862-4513-4DA9-8481-45901A731890}"/>
          </ac:spMkLst>
        </pc:spChg>
        <pc:spChg chg="del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39" creationId="{1C2185E4-B584-4B9D-9440-DEA0FB9D94DF}"/>
          </ac:spMkLst>
        </pc:spChg>
        <pc:spChg chg="del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40" creationId="{E383CC5D-71E8-4CB2-8E4A-F1E4FF6DC9D6}"/>
          </ac:spMkLst>
        </pc:spChg>
        <pc:spChg chg="del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41" creationId="{FF33EC8A-EE0A-4395-97E2-DAD467CF734C}"/>
          </ac:spMkLst>
        </pc:spChg>
        <pc:spChg chg="del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42" creationId="{E2DA5AC1-43C5-4243-9028-07DBB80D0C95}"/>
          </ac:spMkLst>
        </pc:spChg>
        <pc:spChg chg="del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43" creationId="{FF85DA95-16A4-404E-9BFF-27F8E4FC78AA}"/>
          </ac:spMkLst>
        </pc:spChg>
        <pc:spChg chg="del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44" creationId="{8A4EDA1C-27A1-4C83-ACE4-6675EC9245B1}"/>
          </ac:spMkLst>
        </pc:spChg>
        <pc:spChg chg="add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49" creationId="{040BF4A1-714C-419E-A19F-578DE93BE02F}"/>
          </ac:spMkLst>
        </pc:spChg>
        <pc:spChg chg="add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51" creationId="{2F91A9BD-D57F-4941-931F-40597AB37017}"/>
          </ac:spMkLst>
        </pc:spChg>
        <pc:spChg chg="add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53" creationId="{C54DB264-9467-4730-B9E9-C9A97DD66920}"/>
          </ac:spMkLst>
        </pc:spChg>
        <pc:spChg chg="add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55" creationId="{BB097F88-2120-47B4-B891-5B28F66BBD4A}"/>
          </ac:spMkLst>
        </pc:spChg>
        <pc:spChg chg="add">
          <ac:chgData name="Nuala O'Donnell" userId="9861b474-c6d0-43bf-b55a-b44a071f4959" providerId="ADAL" clId="{D5689C82-E46F-4F16-B43A-AAB3C243297E}" dt="2024-01-16T15:21:26.745" v="8" actId="26606"/>
          <ac:spMkLst>
            <pc:docMk/>
            <pc:sldMk cId="1455336845" sldId="317"/>
            <ac:spMk id="57" creationId="{BF9338F5-05AB-4DC5-BD1C-1A9F26C38A7A}"/>
          </ac:spMkLst>
        </pc:spChg>
        <pc:graphicFrameChg chg="mod modGraphic">
          <ac:chgData name="Nuala O'Donnell" userId="9861b474-c6d0-43bf-b55a-b44a071f4959" providerId="ADAL" clId="{D5689C82-E46F-4F16-B43A-AAB3C243297E}" dt="2024-01-16T15:21:26.745" v="8" actId="26606"/>
          <ac:graphicFrameMkLst>
            <pc:docMk/>
            <pc:sldMk cId="1455336845" sldId="317"/>
            <ac:graphicFrameMk id="5" creationId="{F1514286-9B4F-48F7-910A-4C27AD595310}"/>
          </ac:graphicFrameMkLst>
        </pc:graphicFrameChg>
      </pc:sldChg>
      <pc:sldChg chg="addSp delSp modSp mod setBg">
        <pc:chgData name="Nuala O'Donnell" userId="9861b474-c6d0-43bf-b55a-b44a071f4959" providerId="ADAL" clId="{D5689C82-E46F-4F16-B43A-AAB3C243297E}" dt="2024-01-16T15:26:34.874" v="30" actId="26606"/>
        <pc:sldMkLst>
          <pc:docMk/>
          <pc:sldMk cId="3019484515" sldId="318"/>
        </pc:sldMkLst>
        <pc:spChg chg="mod">
          <ac:chgData name="Nuala O'Donnell" userId="9861b474-c6d0-43bf-b55a-b44a071f4959" providerId="ADAL" clId="{D5689C82-E46F-4F16-B43A-AAB3C243297E}" dt="2024-01-16T15:26:34.874" v="30" actId="26606"/>
          <ac:spMkLst>
            <pc:docMk/>
            <pc:sldMk cId="3019484515" sldId="318"/>
            <ac:spMk id="2" creationId="{BDEE8216-BD46-9F06-474F-2A7743BC72B4}"/>
          </ac:spMkLst>
        </pc:spChg>
        <pc:spChg chg="del">
          <ac:chgData name="Nuala O'Donnell" userId="9861b474-c6d0-43bf-b55a-b44a071f4959" providerId="ADAL" clId="{D5689C82-E46F-4F16-B43A-AAB3C243297E}" dt="2024-01-16T15:26:34.874" v="30" actId="26606"/>
          <ac:spMkLst>
            <pc:docMk/>
            <pc:sldMk cId="3019484515" sldId="318"/>
            <ac:spMk id="3" creationId="{E7EACADD-5C49-830F-1091-24942E2672A7}"/>
          </ac:spMkLst>
        </pc:spChg>
        <pc:spChg chg="add">
          <ac:chgData name="Nuala O'Donnell" userId="9861b474-c6d0-43bf-b55a-b44a071f4959" providerId="ADAL" clId="{D5689C82-E46F-4F16-B43A-AAB3C243297E}" dt="2024-01-16T15:26:34.874" v="30" actId="26606"/>
          <ac:spMkLst>
            <pc:docMk/>
            <pc:sldMk cId="3019484515" sldId="318"/>
            <ac:spMk id="9" creationId="{040BF4A1-714C-419E-A19F-578DE93BE02F}"/>
          </ac:spMkLst>
        </pc:spChg>
        <pc:spChg chg="add">
          <ac:chgData name="Nuala O'Donnell" userId="9861b474-c6d0-43bf-b55a-b44a071f4959" providerId="ADAL" clId="{D5689C82-E46F-4F16-B43A-AAB3C243297E}" dt="2024-01-16T15:26:34.874" v="30" actId="26606"/>
          <ac:spMkLst>
            <pc:docMk/>
            <pc:sldMk cId="3019484515" sldId="318"/>
            <ac:spMk id="11" creationId="{2F91A9BD-D57F-4941-931F-40597AB37017}"/>
          </ac:spMkLst>
        </pc:spChg>
        <pc:spChg chg="add">
          <ac:chgData name="Nuala O'Donnell" userId="9861b474-c6d0-43bf-b55a-b44a071f4959" providerId="ADAL" clId="{D5689C82-E46F-4F16-B43A-AAB3C243297E}" dt="2024-01-16T15:26:34.874" v="30" actId="26606"/>
          <ac:spMkLst>
            <pc:docMk/>
            <pc:sldMk cId="3019484515" sldId="318"/>
            <ac:spMk id="13" creationId="{C54DB264-9467-4730-B9E9-C9A97DD66920}"/>
          </ac:spMkLst>
        </pc:spChg>
        <pc:spChg chg="add">
          <ac:chgData name="Nuala O'Donnell" userId="9861b474-c6d0-43bf-b55a-b44a071f4959" providerId="ADAL" clId="{D5689C82-E46F-4F16-B43A-AAB3C243297E}" dt="2024-01-16T15:26:34.874" v="30" actId="26606"/>
          <ac:spMkLst>
            <pc:docMk/>
            <pc:sldMk cId="3019484515" sldId="318"/>
            <ac:spMk id="15" creationId="{BB097F88-2120-47B4-B891-5B28F66BBD4A}"/>
          </ac:spMkLst>
        </pc:spChg>
        <pc:spChg chg="add">
          <ac:chgData name="Nuala O'Donnell" userId="9861b474-c6d0-43bf-b55a-b44a071f4959" providerId="ADAL" clId="{D5689C82-E46F-4F16-B43A-AAB3C243297E}" dt="2024-01-16T15:26:34.874" v="30" actId="26606"/>
          <ac:spMkLst>
            <pc:docMk/>
            <pc:sldMk cId="3019484515" sldId="318"/>
            <ac:spMk id="17" creationId="{BF9338F5-05AB-4DC5-BD1C-1A9F26C38A7A}"/>
          </ac:spMkLst>
        </pc:spChg>
        <pc:graphicFrameChg chg="add">
          <ac:chgData name="Nuala O'Donnell" userId="9861b474-c6d0-43bf-b55a-b44a071f4959" providerId="ADAL" clId="{D5689C82-E46F-4F16-B43A-AAB3C243297E}" dt="2024-01-16T15:26:34.874" v="30" actId="26606"/>
          <ac:graphicFrameMkLst>
            <pc:docMk/>
            <pc:sldMk cId="3019484515" sldId="318"/>
            <ac:graphicFrameMk id="5" creationId="{5140E2C1-22B2-2BB7-1AA1-A1C45AC80FE2}"/>
          </ac:graphicFrameMkLst>
        </pc:graphicFrameChg>
      </pc:sldChg>
      <pc:sldChg chg="addSp modSp mod setBg">
        <pc:chgData name="Nuala O'Donnell" userId="9861b474-c6d0-43bf-b55a-b44a071f4959" providerId="ADAL" clId="{D5689C82-E46F-4F16-B43A-AAB3C243297E}" dt="2024-01-16T15:20:46.191" v="4" actId="1076"/>
        <pc:sldMkLst>
          <pc:docMk/>
          <pc:sldMk cId="3192256833" sldId="320"/>
        </pc:sldMkLst>
        <pc:spChg chg="mod">
          <ac:chgData name="Nuala O'Donnell" userId="9861b474-c6d0-43bf-b55a-b44a071f4959" providerId="ADAL" clId="{D5689C82-E46F-4F16-B43A-AAB3C243297E}" dt="2024-01-16T15:20:32.443" v="0" actId="26606"/>
          <ac:spMkLst>
            <pc:docMk/>
            <pc:sldMk cId="3192256833" sldId="320"/>
            <ac:spMk id="2" creationId="{BDEE8216-BD46-9F06-474F-2A7743BC72B4}"/>
          </ac:spMkLst>
        </pc:spChg>
        <pc:spChg chg="mod">
          <ac:chgData name="Nuala O'Donnell" userId="9861b474-c6d0-43bf-b55a-b44a071f4959" providerId="ADAL" clId="{D5689C82-E46F-4F16-B43A-AAB3C243297E}" dt="2024-01-16T15:20:32.443" v="0" actId="26606"/>
          <ac:spMkLst>
            <pc:docMk/>
            <pc:sldMk cId="3192256833" sldId="320"/>
            <ac:spMk id="3" creationId="{E7EACADD-5C49-830F-1091-24942E2672A7}"/>
          </ac:spMkLst>
        </pc:spChg>
        <pc:spChg chg="add">
          <ac:chgData name="Nuala O'Donnell" userId="9861b474-c6d0-43bf-b55a-b44a071f4959" providerId="ADAL" clId="{D5689C82-E46F-4F16-B43A-AAB3C243297E}" dt="2024-01-16T15:20:32.443" v="0" actId="26606"/>
          <ac:spMkLst>
            <pc:docMk/>
            <pc:sldMk cId="3192256833" sldId="320"/>
            <ac:spMk id="11" creationId="{A21FCE60-ECDB-49B1-A5CA-E834A33FEE46}"/>
          </ac:spMkLst>
        </pc:spChg>
        <pc:spChg chg="add">
          <ac:chgData name="Nuala O'Donnell" userId="9861b474-c6d0-43bf-b55a-b44a071f4959" providerId="ADAL" clId="{D5689C82-E46F-4F16-B43A-AAB3C243297E}" dt="2024-01-16T15:20:32.443" v="0" actId="26606"/>
          <ac:spMkLst>
            <pc:docMk/>
            <pc:sldMk cId="3192256833" sldId="320"/>
            <ac:spMk id="13" creationId="{4E3AE8C3-8F65-40F4-BABE-E70F3830147B}"/>
          </ac:spMkLst>
        </pc:spChg>
        <pc:spChg chg="add">
          <ac:chgData name="Nuala O'Donnell" userId="9861b474-c6d0-43bf-b55a-b44a071f4959" providerId="ADAL" clId="{D5689C82-E46F-4F16-B43A-AAB3C243297E}" dt="2024-01-16T15:20:32.443" v="0" actId="26606"/>
          <ac:spMkLst>
            <pc:docMk/>
            <pc:sldMk cId="3192256833" sldId="320"/>
            <ac:spMk id="15" creationId="{E2FC4764-B8D5-4F87-95DB-3125B2D12855}"/>
          </ac:spMkLst>
        </pc:spChg>
        <pc:spChg chg="add">
          <ac:chgData name="Nuala O'Donnell" userId="9861b474-c6d0-43bf-b55a-b44a071f4959" providerId="ADAL" clId="{D5689C82-E46F-4F16-B43A-AAB3C243297E}" dt="2024-01-16T15:20:32.443" v="0" actId="26606"/>
          <ac:spMkLst>
            <pc:docMk/>
            <pc:sldMk cId="3192256833" sldId="320"/>
            <ac:spMk id="17" creationId="{B4C1654F-94F5-497E-8ECF-F2A7E84D6A63}"/>
          </ac:spMkLst>
        </pc:spChg>
        <pc:spChg chg="add">
          <ac:chgData name="Nuala O'Donnell" userId="9861b474-c6d0-43bf-b55a-b44a071f4959" providerId="ADAL" clId="{D5689C82-E46F-4F16-B43A-AAB3C243297E}" dt="2024-01-16T15:20:32.443" v="0" actId="26606"/>
          <ac:spMkLst>
            <pc:docMk/>
            <pc:sldMk cId="3192256833" sldId="320"/>
            <ac:spMk id="19" creationId="{38FAA1A1-D861-433F-88FA-1E9D6FD31D11}"/>
          </ac:spMkLst>
        </pc:spChg>
        <pc:picChg chg="mod">
          <ac:chgData name="Nuala O'Donnell" userId="9861b474-c6d0-43bf-b55a-b44a071f4959" providerId="ADAL" clId="{D5689C82-E46F-4F16-B43A-AAB3C243297E}" dt="2024-01-16T15:20:46.191" v="4" actId="1076"/>
          <ac:picMkLst>
            <pc:docMk/>
            <pc:sldMk cId="3192256833" sldId="320"/>
            <ac:picMk id="6" creationId="{B027AFB2-D383-A135-E17B-59BF997F5F0C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79A5B-B682-45B2-AF2E-E5A5999FFBD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4C2DA3-AB68-4CF8-9A37-EB2307846182}">
      <dgm:prSet/>
      <dgm:spPr/>
      <dgm:t>
        <a:bodyPr/>
        <a:lstStyle/>
        <a:p>
          <a:r>
            <a:rPr lang="en-GB"/>
            <a:t>ETI – development of Inspection update</a:t>
          </a:r>
          <a:endParaRPr lang="en-US"/>
        </a:p>
      </dgm:t>
    </dgm:pt>
    <dgm:pt modelId="{91B658E2-CBAF-49FC-B318-054F875E2C66}" type="parTrans" cxnId="{4379E9A4-E7EE-4088-A97F-F53B6A9B75E1}">
      <dgm:prSet/>
      <dgm:spPr/>
      <dgm:t>
        <a:bodyPr/>
        <a:lstStyle/>
        <a:p>
          <a:endParaRPr lang="en-US"/>
        </a:p>
      </dgm:t>
    </dgm:pt>
    <dgm:pt modelId="{B63597DB-28D3-4B06-BF6D-248783879CB9}" type="sibTrans" cxnId="{4379E9A4-E7EE-4088-A97F-F53B6A9B75E1}">
      <dgm:prSet/>
      <dgm:spPr/>
      <dgm:t>
        <a:bodyPr/>
        <a:lstStyle/>
        <a:p>
          <a:endParaRPr lang="en-US"/>
        </a:p>
      </dgm:t>
    </dgm:pt>
    <dgm:pt modelId="{397DA8CE-8370-4565-B74B-E9DFABF476EC}">
      <dgm:prSet/>
      <dgm:spPr/>
      <dgm:t>
        <a:bodyPr/>
        <a:lstStyle/>
        <a:p>
          <a:r>
            <a:rPr lang="en-GB"/>
            <a:t>What to expect from Inspection</a:t>
          </a:r>
          <a:endParaRPr lang="en-US"/>
        </a:p>
      </dgm:t>
    </dgm:pt>
    <dgm:pt modelId="{A7746A2B-D398-44B7-A889-6B7F12BF47E1}" type="parTrans" cxnId="{B383653A-C95E-4392-8E7A-C76D8585CC3A}">
      <dgm:prSet/>
      <dgm:spPr/>
      <dgm:t>
        <a:bodyPr/>
        <a:lstStyle/>
        <a:p>
          <a:endParaRPr lang="en-US"/>
        </a:p>
      </dgm:t>
    </dgm:pt>
    <dgm:pt modelId="{9C191849-B6F0-4348-AF70-2612FB3F8D8D}" type="sibTrans" cxnId="{B383653A-C95E-4392-8E7A-C76D8585CC3A}">
      <dgm:prSet/>
      <dgm:spPr/>
      <dgm:t>
        <a:bodyPr/>
        <a:lstStyle/>
        <a:p>
          <a:endParaRPr lang="en-US"/>
        </a:p>
      </dgm:t>
    </dgm:pt>
    <dgm:pt modelId="{7D36B0F1-09EC-4E70-B9D8-3CEC8A630528}">
      <dgm:prSet/>
      <dgm:spPr/>
      <dgm:t>
        <a:bodyPr/>
        <a:lstStyle/>
        <a:p>
          <a:r>
            <a:rPr lang="en-GB"/>
            <a:t>Complaints Procedure</a:t>
          </a:r>
          <a:endParaRPr lang="en-US"/>
        </a:p>
      </dgm:t>
    </dgm:pt>
    <dgm:pt modelId="{23CB20C6-FF4B-4391-ACB5-AE7CF139142D}" type="parTrans" cxnId="{020971F6-7845-4E3F-B3BE-A98F995009CF}">
      <dgm:prSet/>
      <dgm:spPr/>
      <dgm:t>
        <a:bodyPr/>
        <a:lstStyle/>
        <a:p>
          <a:endParaRPr lang="en-US"/>
        </a:p>
      </dgm:t>
    </dgm:pt>
    <dgm:pt modelId="{F9AD860B-5FB0-4214-8F60-08B2324A5D66}" type="sibTrans" cxnId="{020971F6-7845-4E3F-B3BE-A98F995009CF}">
      <dgm:prSet/>
      <dgm:spPr/>
      <dgm:t>
        <a:bodyPr/>
        <a:lstStyle/>
        <a:p>
          <a:endParaRPr lang="en-US"/>
        </a:p>
      </dgm:t>
    </dgm:pt>
    <dgm:pt modelId="{4FDE77D2-CAAA-433F-B270-7C6AA3AD3A73}">
      <dgm:prSet/>
      <dgm:spPr/>
      <dgm:t>
        <a:bodyPr/>
        <a:lstStyle/>
        <a:p>
          <a:r>
            <a:rPr lang="en-GB"/>
            <a:t>ETI Evaluations</a:t>
          </a:r>
          <a:endParaRPr lang="en-US"/>
        </a:p>
      </dgm:t>
    </dgm:pt>
    <dgm:pt modelId="{3E2B37CF-7008-4A4D-B0C7-E823ACF6CC54}" type="parTrans" cxnId="{1DA6F21E-D5C2-4C65-8AE7-6ACE90B880CC}">
      <dgm:prSet/>
      <dgm:spPr/>
      <dgm:t>
        <a:bodyPr/>
        <a:lstStyle/>
        <a:p>
          <a:endParaRPr lang="en-US"/>
        </a:p>
      </dgm:t>
    </dgm:pt>
    <dgm:pt modelId="{1E5A97EB-902B-4F5E-ADFE-9B7E291C0ECA}" type="sibTrans" cxnId="{1DA6F21E-D5C2-4C65-8AE7-6ACE90B880CC}">
      <dgm:prSet/>
      <dgm:spPr/>
      <dgm:t>
        <a:bodyPr/>
        <a:lstStyle/>
        <a:p>
          <a:endParaRPr lang="en-US"/>
        </a:p>
      </dgm:t>
    </dgm:pt>
    <dgm:pt modelId="{F31FDB24-B748-4E98-BE1A-FCC8EE06D1BE}">
      <dgm:prSet/>
      <dgm:spPr/>
      <dgm:t>
        <a:bodyPr/>
        <a:lstStyle/>
        <a:p>
          <a:r>
            <a:rPr lang="en-GB"/>
            <a:t>Industrial Action</a:t>
          </a:r>
          <a:endParaRPr lang="en-US"/>
        </a:p>
      </dgm:t>
    </dgm:pt>
    <dgm:pt modelId="{8DC5AE6B-2E50-4FB4-89DA-B9D80FDFF450}" type="parTrans" cxnId="{A8441F62-1EF4-4CB5-A697-679E460EACE4}">
      <dgm:prSet/>
      <dgm:spPr/>
      <dgm:t>
        <a:bodyPr/>
        <a:lstStyle/>
        <a:p>
          <a:endParaRPr lang="en-US"/>
        </a:p>
      </dgm:t>
    </dgm:pt>
    <dgm:pt modelId="{6BEF7EEE-1E3D-412D-B097-AECD9A64AD0E}" type="sibTrans" cxnId="{A8441F62-1EF4-4CB5-A697-679E460EACE4}">
      <dgm:prSet/>
      <dgm:spPr/>
      <dgm:t>
        <a:bodyPr/>
        <a:lstStyle/>
        <a:p>
          <a:endParaRPr lang="en-US"/>
        </a:p>
      </dgm:t>
    </dgm:pt>
    <dgm:pt modelId="{6BC4E59E-9DB7-413B-A033-06CEA4F3D81B}">
      <dgm:prSet/>
      <dgm:spPr/>
      <dgm:t>
        <a:bodyPr/>
        <a:lstStyle/>
        <a:p>
          <a:r>
            <a:rPr lang="en-GB"/>
            <a:t>Q&amp;A</a:t>
          </a:r>
          <a:endParaRPr lang="en-US"/>
        </a:p>
      </dgm:t>
    </dgm:pt>
    <dgm:pt modelId="{A2B25F4D-9F3B-4524-BF86-7E7B55CF5ECD}" type="parTrans" cxnId="{30359B57-6013-44DF-B866-3F28B13CE031}">
      <dgm:prSet/>
      <dgm:spPr/>
      <dgm:t>
        <a:bodyPr/>
        <a:lstStyle/>
        <a:p>
          <a:endParaRPr lang="en-US"/>
        </a:p>
      </dgm:t>
    </dgm:pt>
    <dgm:pt modelId="{71FA2550-7D79-4AF9-B9EE-FBA3BD15F838}" type="sibTrans" cxnId="{30359B57-6013-44DF-B866-3F28B13CE031}">
      <dgm:prSet/>
      <dgm:spPr/>
      <dgm:t>
        <a:bodyPr/>
        <a:lstStyle/>
        <a:p>
          <a:endParaRPr lang="en-US"/>
        </a:p>
      </dgm:t>
    </dgm:pt>
    <dgm:pt modelId="{14D8BB7B-B4D2-4397-9556-221D6D3D2832}" type="pres">
      <dgm:prSet presAssocID="{4FF79A5B-B682-45B2-AF2E-E5A5999FFBD1}" presName="vert0" presStyleCnt="0">
        <dgm:presLayoutVars>
          <dgm:dir/>
          <dgm:animOne val="branch"/>
          <dgm:animLvl val="lvl"/>
        </dgm:presLayoutVars>
      </dgm:prSet>
      <dgm:spPr/>
    </dgm:pt>
    <dgm:pt modelId="{768611CC-6A1C-49DC-A351-E0E6520CF873}" type="pres">
      <dgm:prSet presAssocID="{BC4C2DA3-AB68-4CF8-9A37-EB2307846182}" presName="thickLine" presStyleLbl="alignNode1" presStyleIdx="0" presStyleCnt="6"/>
      <dgm:spPr/>
    </dgm:pt>
    <dgm:pt modelId="{FCD506BA-FE48-437A-897B-93B080DB3276}" type="pres">
      <dgm:prSet presAssocID="{BC4C2DA3-AB68-4CF8-9A37-EB2307846182}" presName="horz1" presStyleCnt="0"/>
      <dgm:spPr/>
    </dgm:pt>
    <dgm:pt modelId="{30EB0804-1429-47A5-90D9-D012EAACA3CD}" type="pres">
      <dgm:prSet presAssocID="{BC4C2DA3-AB68-4CF8-9A37-EB2307846182}" presName="tx1" presStyleLbl="revTx" presStyleIdx="0" presStyleCnt="6"/>
      <dgm:spPr/>
    </dgm:pt>
    <dgm:pt modelId="{28C67320-CA66-4FE8-A21F-ECB1EA2BA56C}" type="pres">
      <dgm:prSet presAssocID="{BC4C2DA3-AB68-4CF8-9A37-EB2307846182}" presName="vert1" presStyleCnt="0"/>
      <dgm:spPr/>
    </dgm:pt>
    <dgm:pt modelId="{64C6B1C4-E7E5-4442-91A4-359D8568D2F9}" type="pres">
      <dgm:prSet presAssocID="{397DA8CE-8370-4565-B74B-E9DFABF476EC}" presName="thickLine" presStyleLbl="alignNode1" presStyleIdx="1" presStyleCnt="6"/>
      <dgm:spPr/>
    </dgm:pt>
    <dgm:pt modelId="{62829BC6-0AEA-46AD-B742-73ABA728741A}" type="pres">
      <dgm:prSet presAssocID="{397DA8CE-8370-4565-B74B-E9DFABF476EC}" presName="horz1" presStyleCnt="0"/>
      <dgm:spPr/>
    </dgm:pt>
    <dgm:pt modelId="{07491F6B-A521-4AC1-BEA8-0902BAC98AE4}" type="pres">
      <dgm:prSet presAssocID="{397DA8CE-8370-4565-B74B-E9DFABF476EC}" presName="tx1" presStyleLbl="revTx" presStyleIdx="1" presStyleCnt="6"/>
      <dgm:spPr/>
    </dgm:pt>
    <dgm:pt modelId="{F625FE27-5FE0-4315-9A5D-AD0D2045B92B}" type="pres">
      <dgm:prSet presAssocID="{397DA8CE-8370-4565-B74B-E9DFABF476EC}" presName="vert1" presStyleCnt="0"/>
      <dgm:spPr/>
    </dgm:pt>
    <dgm:pt modelId="{D42C07C8-FC1F-4248-B5BE-E1A44E08B0CD}" type="pres">
      <dgm:prSet presAssocID="{7D36B0F1-09EC-4E70-B9D8-3CEC8A630528}" presName="thickLine" presStyleLbl="alignNode1" presStyleIdx="2" presStyleCnt="6"/>
      <dgm:spPr/>
    </dgm:pt>
    <dgm:pt modelId="{75A099BA-9F19-4123-90BD-F4C2210F2159}" type="pres">
      <dgm:prSet presAssocID="{7D36B0F1-09EC-4E70-B9D8-3CEC8A630528}" presName="horz1" presStyleCnt="0"/>
      <dgm:spPr/>
    </dgm:pt>
    <dgm:pt modelId="{4E0A95A8-85DA-46C1-9A72-2950EF4643AD}" type="pres">
      <dgm:prSet presAssocID="{7D36B0F1-09EC-4E70-B9D8-3CEC8A630528}" presName="tx1" presStyleLbl="revTx" presStyleIdx="2" presStyleCnt="6"/>
      <dgm:spPr/>
    </dgm:pt>
    <dgm:pt modelId="{CA7D7DA8-2705-4731-BF01-CAFE1345BDCE}" type="pres">
      <dgm:prSet presAssocID="{7D36B0F1-09EC-4E70-B9D8-3CEC8A630528}" presName="vert1" presStyleCnt="0"/>
      <dgm:spPr/>
    </dgm:pt>
    <dgm:pt modelId="{6E6F4087-89E8-4C7B-9F38-42DC2AA7FB63}" type="pres">
      <dgm:prSet presAssocID="{4FDE77D2-CAAA-433F-B270-7C6AA3AD3A73}" presName="thickLine" presStyleLbl="alignNode1" presStyleIdx="3" presStyleCnt="6"/>
      <dgm:spPr/>
    </dgm:pt>
    <dgm:pt modelId="{755C6829-C631-452B-8DDD-8A09083FC7E1}" type="pres">
      <dgm:prSet presAssocID="{4FDE77D2-CAAA-433F-B270-7C6AA3AD3A73}" presName="horz1" presStyleCnt="0"/>
      <dgm:spPr/>
    </dgm:pt>
    <dgm:pt modelId="{DB62F998-59FB-4B88-9AC2-08197C2F9D01}" type="pres">
      <dgm:prSet presAssocID="{4FDE77D2-CAAA-433F-B270-7C6AA3AD3A73}" presName="tx1" presStyleLbl="revTx" presStyleIdx="3" presStyleCnt="6"/>
      <dgm:spPr/>
    </dgm:pt>
    <dgm:pt modelId="{7BF7DF95-F180-4984-BAE0-BE33DABD6929}" type="pres">
      <dgm:prSet presAssocID="{4FDE77D2-CAAA-433F-B270-7C6AA3AD3A73}" presName="vert1" presStyleCnt="0"/>
      <dgm:spPr/>
    </dgm:pt>
    <dgm:pt modelId="{1DC9A1B5-D088-46AD-A40A-3BFFDDEE928A}" type="pres">
      <dgm:prSet presAssocID="{F31FDB24-B748-4E98-BE1A-FCC8EE06D1BE}" presName="thickLine" presStyleLbl="alignNode1" presStyleIdx="4" presStyleCnt="6"/>
      <dgm:spPr/>
    </dgm:pt>
    <dgm:pt modelId="{E3B3B203-11CA-4256-9ABB-2D2FF57E6C67}" type="pres">
      <dgm:prSet presAssocID="{F31FDB24-B748-4E98-BE1A-FCC8EE06D1BE}" presName="horz1" presStyleCnt="0"/>
      <dgm:spPr/>
    </dgm:pt>
    <dgm:pt modelId="{25539489-6434-4377-96BA-D4C2546DD4D3}" type="pres">
      <dgm:prSet presAssocID="{F31FDB24-B748-4E98-BE1A-FCC8EE06D1BE}" presName="tx1" presStyleLbl="revTx" presStyleIdx="4" presStyleCnt="6"/>
      <dgm:spPr/>
    </dgm:pt>
    <dgm:pt modelId="{D8AEE871-E43B-41E1-A030-6A42AB886BF2}" type="pres">
      <dgm:prSet presAssocID="{F31FDB24-B748-4E98-BE1A-FCC8EE06D1BE}" presName="vert1" presStyleCnt="0"/>
      <dgm:spPr/>
    </dgm:pt>
    <dgm:pt modelId="{FC82C903-A39F-49B8-B46F-164A504025E3}" type="pres">
      <dgm:prSet presAssocID="{6BC4E59E-9DB7-413B-A033-06CEA4F3D81B}" presName="thickLine" presStyleLbl="alignNode1" presStyleIdx="5" presStyleCnt="6"/>
      <dgm:spPr/>
    </dgm:pt>
    <dgm:pt modelId="{462A4135-D3F9-4BE7-A24A-010787EEE868}" type="pres">
      <dgm:prSet presAssocID="{6BC4E59E-9DB7-413B-A033-06CEA4F3D81B}" presName="horz1" presStyleCnt="0"/>
      <dgm:spPr/>
    </dgm:pt>
    <dgm:pt modelId="{432E67B8-1107-4B7F-A054-646AC6221100}" type="pres">
      <dgm:prSet presAssocID="{6BC4E59E-9DB7-413B-A033-06CEA4F3D81B}" presName="tx1" presStyleLbl="revTx" presStyleIdx="5" presStyleCnt="6"/>
      <dgm:spPr/>
    </dgm:pt>
    <dgm:pt modelId="{6C25FE9C-5A32-4DEF-BC7D-76516B57B2FA}" type="pres">
      <dgm:prSet presAssocID="{6BC4E59E-9DB7-413B-A033-06CEA4F3D81B}" presName="vert1" presStyleCnt="0"/>
      <dgm:spPr/>
    </dgm:pt>
  </dgm:ptLst>
  <dgm:cxnLst>
    <dgm:cxn modelId="{1DA6F21E-D5C2-4C65-8AE7-6ACE90B880CC}" srcId="{4FF79A5B-B682-45B2-AF2E-E5A5999FFBD1}" destId="{4FDE77D2-CAAA-433F-B270-7C6AA3AD3A73}" srcOrd="3" destOrd="0" parTransId="{3E2B37CF-7008-4A4D-B0C7-E823ACF6CC54}" sibTransId="{1E5A97EB-902B-4F5E-ADFE-9B7E291C0ECA}"/>
    <dgm:cxn modelId="{B383653A-C95E-4392-8E7A-C76D8585CC3A}" srcId="{4FF79A5B-B682-45B2-AF2E-E5A5999FFBD1}" destId="{397DA8CE-8370-4565-B74B-E9DFABF476EC}" srcOrd="1" destOrd="0" parTransId="{A7746A2B-D398-44B7-A889-6B7F12BF47E1}" sibTransId="{9C191849-B6F0-4348-AF70-2612FB3F8D8D}"/>
    <dgm:cxn modelId="{4CD20361-6F25-4805-AF93-7343D22615EF}" type="presOf" srcId="{397DA8CE-8370-4565-B74B-E9DFABF476EC}" destId="{07491F6B-A521-4AC1-BEA8-0902BAC98AE4}" srcOrd="0" destOrd="0" presId="urn:microsoft.com/office/officeart/2008/layout/LinedList"/>
    <dgm:cxn modelId="{A8441F62-1EF4-4CB5-A697-679E460EACE4}" srcId="{4FF79A5B-B682-45B2-AF2E-E5A5999FFBD1}" destId="{F31FDB24-B748-4E98-BE1A-FCC8EE06D1BE}" srcOrd="4" destOrd="0" parTransId="{8DC5AE6B-2E50-4FB4-89DA-B9D80FDFF450}" sibTransId="{6BEF7EEE-1E3D-412D-B097-AECD9A64AD0E}"/>
    <dgm:cxn modelId="{30359B57-6013-44DF-B866-3F28B13CE031}" srcId="{4FF79A5B-B682-45B2-AF2E-E5A5999FFBD1}" destId="{6BC4E59E-9DB7-413B-A033-06CEA4F3D81B}" srcOrd="5" destOrd="0" parTransId="{A2B25F4D-9F3B-4524-BF86-7E7B55CF5ECD}" sibTransId="{71FA2550-7D79-4AF9-B9EE-FBA3BD15F838}"/>
    <dgm:cxn modelId="{3245C083-299B-4164-A141-B6F096BBD2A5}" type="presOf" srcId="{BC4C2DA3-AB68-4CF8-9A37-EB2307846182}" destId="{30EB0804-1429-47A5-90D9-D012EAACA3CD}" srcOrd="0" destOrd="0" presId="urn:microsoft.com/office/officeart/2008/layout/LinedList"/>
    <dgm:cxn modelId="{A704E185-E5A2-40EF-BBFE-596DBA56738E}" type="presOf" srcId="{F31FDB24-B748-4E98-BE1A-FCC8EE06D1BE}" destId="{25539489-6434-4377-96BA-D4C2546DD4D3}" srcOrd="0" destOrd="0" presId="urn:microsoft.com/office/officeart/2008/layout/LinedList"/>
    <dgm:cxn modelId="{4379E9A4-E7EE-4088-A97F-F53B6A9B75E1}" srcId="{4FF79A5B-B682-45B2-AF2E-E5A5999FFBD1}" destId="{BC4C2DA3-AB68-4CF8-9A37-EB2307846182}" srcOrd="0" destOrd="0" parTransId="{91B658E2-CBAF-49FC-B318-054F875E2C66}" sibTransId="{B63597DB-28D3-4B06-BF6D-248783879CB9}"/>
    <dgm:cxn modelId="{53AC8AAB-0D14-4144-ACB5-BF4DC0D95C77}" type="presOf" srcId="{4FF79A5B-B682-45B2-AF2E-E5A5999FFBD1}" destId="{14D8BB7B-B4D2-4397-9556-221D6D3D2832}" srcOrd="0" destOrd="0" presId="urn:microsoft.com/office/officeart/2008/layout/LinedList"/>
    <dgm:cxn modelId="{25C3E0B6-C84C-4ECA-AC5F-E99A8372CB43}" type="presOf" srcId="{4FDE77D2-CAAA-433F-B270-7C6AA3AD3A73}" destId="{DB62F998-59FB-4B88-9AC2-08197C2F9D01}" srcOrd="0" destOrd="0" presId="urn:microsoft.com/office/officeart/2008/layout/LinedList"/>
    <dgm:cxn modelId="{739AFABF-F611-47B1-BD22-2D131EFC3A13}" type="presOf" srcId="{6BC4E59E-9DB7-413B-A033-06CEA4F3D81B}" destId="{432E67B8-1107-4B7F-A054-646AC6221100}" srcOrd="0" destOrd="0" presId="urn:microsoft.com/office/officeart/2008/layout/LinedList"/>
    <dgm:cxn modelId="{020971F6-7845-4E3F-B3BE-A98F995009CF}" srcId="{4FF79A5B-B682-45B2-AF2E-E5A5999FFBD1}" destId="{7D36B0F1-09EC-4E70-B9D8-3CEC8A630528}" srcOrd="2" destOrd="0" parTransId="{23CB20C6-FF4B-4391-ACB5-AE7CF139142D}" sibTransId="{F9AD860B-5FB0-4214-8F60-08B2324A5D66}"/>
    <dgm:cxn modelId="{F40081FE-72D8-4E91-97F7-F693669FDF08}" type="presOf" srcId="{7D36B0F1-09EC-4E70-B9D8-3CEC8A630528}" destId="{4E0A95A8-85DA-46C1-9A72-2950EF4643AD}" srcOrd="0" destOrd="0" presId="urn:microsoft.com/office/officeart/2008/layout/LinedList"/>
    <dgm:cxn modelId="{8FDD4F2A-0543-4A59-982F-2C626A582D84}" type="presParOf" srcId="{14D8BB7B-B4D2-4397-9556-221D6D3D2832}" destId="{768611CC-6A1C-49DC-A351-E0E6520CF873}" srcOrd="0" destOrd="0" presId="urn:microsoft.com/office/officeart/2008/layout/LinedList"/>
    <dgm:cxn modelId="{13AC0AE1-F545-410C-A470-7A79F20B5979}" type="presParOf" srcId="{14D8BB7B-B4D2-4397-9556-221D6D3D2832}" destId="{FCD506BA-FE48-437A-897B-93B080DB3276}" srcOrd="1" destOrd="0" presId="urn:microsoft.com/office/officeart/2008/layout/LinedList"/>
    <dgm:cxn modelId="{2DA8B31D-2297-4126-873A-59FCE324E371}" type="presParOf" srcId="{FCD506BA-FE48-437A-897B-93B080DB3276}" destId="{30EB0804-1429-47A5-90D9-D012EAACA3CD}" srcOrd="0" destOrd="0" presId="urn:microsoft.com/office/officeart/2008/layout/LinedList"/>
    <dgm:cxn modelId="{6895CA8E-62C6-4250-AA73-22842966A677}" type="presParOf" srcId="{FCD506BA-FE48-437A-897B-93B080DB3276}" destId="{28C67320-CA66-4FE8-A21F-ECB1EA2BA56C}" srcOrd="1" destOrd="0" presId="urn:microsoft.com/office/officeart/2008/layout/LinedList"/>
    <dgm:cxn modelId="{5295531D-7BAD-4690-A65C-A65D71017C63}" type="presParOf" srcId="{14D8BB7B-B4D2-4397-9556-221D6D3D2832}" destId="{64C6B1C4-E7E5-4442-91A4-359D8568D2F9}" srcOrd="2" destOrd="0" presId="urn:microsoft.com/office/officeart/2008/layout/LinedList"/>
    <dgm:cxn modelId="{E7205E65-F3AA-44E5-A0B5-98B57496B4E4}" type="presParOf" srcId="{14D8BB7B-B4D2-4397-9556-221D6D3D2832}" destId="{62829BC6-0AEA-46AD-B742-73ABA728741A}" srcOrd="3" destOrd="0" presId="urn:microsoft.com/office/officeart/2008/layout/LinedList"/>
    <dgm:cxn modelId="{711B0202-FCDB-4AF2-A85D-2AF84ED3D3FD}" type="presParOf" srcId="{62829BC6-0AEA-46AD-B742-73ABA728741A}" destId="{07491F6B-A521-4AC1-BEA8-0902BAC98AE4}" srcOrd="0" destOrd="0" presId="urn:microsoft.com/office/officeart/2008/layout/LinedList"/>
    <dgm:cxn modelId="{FC44B33F-23F5-47E3-AB15-D339CDB3AAF3}" type="presParOf" srcId="{62829BC6-0AEA-46AD-B742-73ABA728741A}" destId="{F625FE27-5FE0-4315-9A5D-AD0D2045B92B}" srcOrd="1" destOrd="0" presId="urn:microsoft.com/office/officeart/2008/layout/LinedList"/>
    <dgm:cxn modelId="{391FB1B0-F632-4F76-8923-99C1FE94E9C6}" type="presParOf" srcId="{14D8BB7B-B4D2-4397-9556-221D6D3D2832}" destId="{D42C07C8-FC1F-4248-B5BE-E1A44E08B0CD}" srcOrd="4" destOrd="0" presId="urn:microsoft.com/office/officeart/2008/layout/LinedList"/>
    <dgm:cxn modelId="{8A73F77D-20D9-403B-862E-DB40FFC5C99D}" type="presParOf" srcId="{14D8BB7B-B4D2-4397-9556-221D6D3D2832}" destId="{75A099BA-9F19-4123-90BD-F4C2210F2159}" srcOrd="5" destOrd="0" presId="urn:microsoft.com/office/officeart/2008/layout/LinedList"/>
    <dgm:cxn modelId="{AF860378-4A03-4B16-8B92-5007EDDFB950}" type="presParOf" srcId="{75A099BA-9F19-4123-90BD-F4C2210F2159}" destId="{4E0A95A8-85DA-46C1-9A72-2950EF4643AD}" srcOrd="0" destOrd="0" presId="urn:microsoft.com/office/officeart/2008/layout/LinedList"/>
    <dgm:cxn modelId="{789B80DF-9B57-48FC-90BE-196BC8B7DB1E}" type="presParOf" srcId="{75A099BA-9F19-4123-90BD-F4C2210F2159}" destId="{CA7D7DA8-2705-4731-BF01-CAFE1345BDCE}" srcOrd="1" destOrd="0" presId="urn:microsoft.com/office/officeart/2008/layout/LinedList"/>
    <dgm:cxn modelId="{EBAD0A26-6A95-4173-8743-2D0F2A4228C8}" type="presParOf" srcId="{14D8BB7B-B4D2-4397-9556-221D6D3D2832}" destId="{6E6F4087-89E8-4C7B-9F38-42DC2AA7FB63}" srcOrd="6" destOrd="0" presId="urn:microsoft.com/office/officeart/2008/layout/LinedList"/>
    <dgm:cxn modelId="{69A8110C-A336-446A-A5C1-AD7B6BCA1E63}" type="presParOf" srcId="{14D8BB7B-B4D2-4397-9556-221D6D3D2832}" destId="{755C6829-C631-452B-8DDD-8A09083FC7E1}" srcOrd="7" destOrd="0" presId="urn:microsoft.com/office/officeart/2008/layout/LinedList"/>
    <dgm:cxn modelId="{4E1C9818-BCFF-47E7-A735-E342FF4586B8}" type="presParOf" srcId="{755C6829-C631-452B-8DDD-8A09083FC7E1}" destId="{DB62F998-59FB-4B88-9AC2-08197C2F9D01}" srcOrd="0" destOrd="0" presId="urn:microsoft.com/office/officeart/2008/layout/LinedList"/>
    <dgm:cxn modelId="{C059CC56-FE37-4F9C-9C36-91ECB2442112}" type="presParOf" srcId="{755C6829-C631-452B-8DDD-8A09083FC7E1}" destId="{7BF7DF95-F180-4984-BAE0-BE33DABD6929}" srcOrd="1" destOrd="0" presId="urn:microsoft.com/office/officeart/2008/layout/LinedList"/>
    <dgm:cxn modelId="{CC54EDF1-EF96-47CA-8FA0-926F926FCCE9}" type="presParOf" srcId="{14D8BB7B-B4D2-4397-9556-221D6D3D2832}" destId="{1DC9A1B5-D088-46AD-A40A-3BFFDDEE928A}" srcOrd="8" destOrd="0" presId="urn:microsoft.com/office/officeart/2008/layout/LinedList"/>
    <dgm:cxn modelId="{9979085D-D812-4897-A6D6-9EE812596812}" type="presParOf" srcId="{14D8BB7B-B4D2-4397-9556-221D6D3D2832}" destId="{E3B3B203-11CA-4256-9ABB-2D2FF57E6C67}" srcOrd="9" destOrd="0" presId="urn:microsoft.com/office/officeart/2008/layout/LinedList"/>
    <dgm:cxn modelId="{C6C38D6B-C3BC-43CD-85AB-119F8CA2EEFE}" type="presParOf" srcId="{E3B3B203-11CA-4256-9ABB-2D2FF57E6C67}" destId="{25539489-6434-4377-96BA-D4C2546DD4D3}" srcOrd="0" destOrd="0" presId="urn:microsoft.com/office/officeart/2008/layout/LinedList"/>
    <dgm:cxn modelId="{32ED9DB4-3F60-4675-9A66-9E3BEAAF47AD}" type="presParOf" srcId="{E3B3B203-11CA-4256-9ABB-2D2FF57E6C67}" destId="{D8AEE871-E43B-41E1-A030-6A42AB886BF2}" srcOrd="1" destOrd="0" presId="urn:microsoft.com/office/officeart/2008/layout/LinedList"/>
    <dgm:cxn modelId="{096FBB13-CBFA-4A21-B455-EDEA9D33DFE5}" type="presParOf" srcId="{14D8BB7B-B4D2-4397-9556-221D6D3D2832}" destId="{FC82C903-A39F-49B8-B46F-164A504025E3}" srcOrd="10" destOrd="0" presId="urn:microsoft.com/office/officeart/2008/layout/LinedList"/>
    <dgm:cxn modelId="{C55849B1-33BF-4A64-9449-56322302929B}" type="presParOf" srcId="{14D8BB7B-B4D2-4397-9556-221D6D3D2832}" destId="{462A4135-D3F9-4BE7-A24A-010787EEE868}" srcOrd="11" destOrd="0" presId="urn:microsoft.com/office/officeart/2008/layout/LinedList"/>
    <dgm:cxn modelId="{F877CA57-F3D7-488F-A3CA-19A2178418D7}" type="presParOf" srcId="{462A4135-D3F9-4BE7-A24A-010787EEE868}" destId="{432E67B8-1107-4B7F-A054-646AC6221100}" srcOrd="0" destOrd="0" presId="urn:microsoft.com/office/officeart/2008/layout/LinedList"/>
    <dgm:cxn modelId="{2A09B089-09FE-4F65-9911-A552F0406517}" type="presParOf" srcId="{462A4135-D3F9-4BE7-A24A-010787EEE868}" destId="{6C25FE9C-5A32-4DEF-BC7D-76516B57B2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14C65-4FF1-40CC-85AA-57663B8FA99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9525D3-92CB-4402-8160-76FD70A0CAD9}">
      <dgm:prSet/>
      <dgm:spPr/>
      <dgm:t>
        <a:bodyPr/>
        <a:lstStyle/>
        <a:p>
          <a:r>
            <a:rPr lang="en-GB" dirty="0"/>
            <a:t>There is a renewed focus on the centrality of the learner in the inspection process, using five questions for consideration as the core of all inspections; these core questions include an enhanced focus on the ethos and culture of the school/organisation, its vision and values, and how it creates a community of learning.</a:t>
          </a:r>
        </a:p>
      </dgm:t>
    </dgm:pt>
    <dgm:pt modelId="{3827F17D-4D95-4392-B8A2-8B20FAEF83D5}" type="parTrans" cxnId="{8F357674-06C3-446C-BE5F-C4F3F47F69DB}">
      <dgm:prSet/>
      <dgm:spPr/>
      <dgm:t>
        <a:bodyPr/>
        <a:lstStyle/>
        <a:p>
          <a:endParaRPr lang="en-IE"/>
        </a:p>
      </dgm:t>
    </dgm:pt>
    <dgm:pt modelId="{C9BBD4F2-6F90-4346-A59F-5507CA368609}" type="sibTrans" cxnId="{8F357674-06C3-446C-BE5F-C4F3F47F69DB}">
      <dgm:prSet/>
      <dgm:spPr/>
      <dgm:t>
        <a:bodyPr/>
        <a:lstStyle/>
        <a:p>
          <a:endParaRPr lang="en-IE"/>
        </a:p>
      </dgm:t>
    </dgm:pt>
    <dgm:pt modelId="{78D3061F-F56E-4ED8-8ECF-B9B9BAA074E7}">
      <dgm:prSet/>
      <dgm:spPr/>
      <dgm:t>
        <a:bodyPr/>
        <a:lstStyle/>
        <a:p>
          <a:r>
            <a:rPr lang="en-GB" dirty="0"/>
            <a:t>Schools can draw upon evidence from nine Contributory Areas (with indicators of effective and less effective practice) when considering the core questions.</a:t>
          </a:r>
          <a:endParaRPr lang="en-IE" dirty="0"/>
        </a:p>
      </dgm:t>
    </dgm:pt>
    <dgm:pt modelId="{DCF4BD38-408A-41C5-8EBA-6D19404117E9}" type="parTrans" cxnId="{6C476091-48A8-4DDA-85C5-5E3AA332A7D8}">
      <dgm:prSet/>
      <dgm:spPr/>
      <dgm:t>
        <a:bodyPr/>
        <a:lstStyle/>
        <a:p>
          <a:endParaRPr lang="en-IE"/>
        </a:p>
      </dgm:t>
    </dgm:pt>
    <dgm:pt modelId="{E9A8C83D-FDC4-458D-9541-B4013A5A85D6}" type="sibTrans" cxnId="{6C476091-48A8-4DDA-85C5-5E3AA332A7D8}">
      <dgm:prSet/>
      <dgm:spPr/>
      <dgm:t>
        <a:bodyPr/>
        <a:lstStyle/>
        <a:p>
          <a:endParaRPr lang="en-IE"/>
        </a:p>
      </dgm:t>
    </dgm:pt>
    <dgm:pt modelId="{9E932498-93A4-4D71-8B41-09F1ABC5567A}">
      <dgm:prSet/>
      <dgm:spPr/>
      <dgm:t>
        <a:bodyPr/>
        <a:lstStyle/>
        <a:p>
          <a:r>
            <a:rPr lang="en-GB" b="1" dirty="0"/>
            <a:t>Consultation process largely complete; detailed analytical report on the development of inspection consultation was published in August 2023.</a:t>
          </a:r>
          <a:endParaRPr lang="en-IE" b="1" dirty="0"/>
        </a:p>
      </dgm:t>
    </dgm:pt>
    <dgm:pt modelId="{DA73CE2F-E1B7-4D9D-81D8-0AADE44C82F0}" type="parTrans" cxnId="{268B1A00-F056-4EEB-AD16-A42A246BED06}">
      <dgm:prSet/>
      <dgm:spPr/>
      <dgm:t>
        <a:bodyPr/>
        <a:lstStyle/>
        <a:p>
          <a:endParaRPr lang="en-IE"/>
        </a:p>
      </dgm:t>
    </dgm:pt>
    <dgm:pt modelId="{D35FF8DF-E80F-405F-B0B8-08B73E7FEA04}" type="sibTrans" cxnId="{268B1A00-F056-4EEB-AD16-A42A246BED06}">
      <dgm:prSet/>
      <dgm:spPr/>
      <dgm:t>
        <a:bodyPr/>
        <a:lstStyle/>
        <a:p>
          <a:endParaRPr lang="en-IE"/>
        </a:p>
      </dgm:t>
    </dgm:pt>
    <dgm:pt modelId="{EDE87B25-828A-44E2-95F1-39D884AFDD7F}">
      <dgm:prSet/>
      <dgm:spPr/>
      <dgm:t>
        <a:bodyPr/>
        <a:lstStyle/>
        <a:p>
          <a:r>
            <a:rPr lang="en-GB" dirty="0"/>
            <a:t>Nine prototype inspections completed between April and June 2023, across early years, work-based learning and youth.</a:t>
          </a:r>
          <a:endParaRPr lang="en-IE" dirty="0"/>
        </a:p>
      </dgm:t>
    </dgm:pt>
    <dgm:pt modelId="{591CAA11-E00F-4863-BDD0-812E2E911A6A}" type="parTrans" cxnId="{806994B6-5D03-4625-9EAE-463BEB1CCB47}">
      <dgm:prSet/>
      <dgm:spPr/>
      <dgm:t>
        <a:bodyPr/>
        <a:lstStyle/>
        <a:p>
          <a:endParaRPr lang="en-IE"/>
        </a:p>
      </dgm:t>
    </dgm:pt>
    <dgm:pt modelId="{45A2254E-50B5-4340-BB7B-B710E8454D38}" type="sibTrans" cxnId="{806994B6-5D03-4625-9EAE-463BEB1CCB47}">
      <dgm:prSet/>
      <dgm:spPr/>
      <dgm:t>
        <a:bodyPr/>
        <a:lstStyle/>
        <a:p>
          <a:endParaRPr lang="en-IE"/>
        </a:p>
      </dgm:t>
    </dgm:pt>
    <dgm:pt modelId="{F1E4CBD7-94C4-4639-8220-B765217CE99D}">
      <dgm:prSet/>
      <dgm:spPr/>
      <dgm:t>
        <a:bodyPr/>
        <a:lstStyle/>
        <a:p>
          <a:r>
            <a:rPr lang="en-GB" dirty="0"/>
            <a:t>Sixteen pilot inspections completed (and reviewed) between October and December 2023; some reports already published on ETI website.</a:t>
          </a:r>
          <a:endParaRPr lang="en-IE" dirty="0"/>
        </a:p>
      </dgm:t>
    </dgm:pt>
    <dgm:pt modelId="{52BB6481-DAD1-4BA4-86FC-FC7ADBA30E77}" type="parTrans" cxnId="{814AE226-57EE-4E99-B58C-07C61DFDA62F}">
      <dgm:prSet/>
      <dgm:spPr/>
      <dgm:t>
        <a:bodyPr/>
        <a:lstStyle/>
        <a:p>
          <a:endParaRPr lang="en-IE"/>
        </a:p>
      </dgm:t>
    </dgm:pt>
    <dgm:pt modelId="{20F3A0B5-3DC6-4091-B878-8EDDBAC2C436}" type="sibTrans" cxnId="{814AE226-57EE-4E99-B58C-07C61DFDA62F}">
      <dgm:prSet/>
      <dgm:spPr/>
      <dgm:t>
        <a:bodyPr/>
        <a:lstStyle/>
        <a:p>
          <a:endParaRPr lang="en-IE"/>
        </a:p>
      </dgm:t>
    </dgm:pt>
    <dgm:pt modelId="{24589A87-BE49-45B4-AAE7-69E44A2FAF7E}">
      <dgm:prSet/>
      <dgm:spPr/>
      <dgm:t>
        <a:bodyPr/>
        <a:lstStyle/>
        <a:p>
          <a:r>
            <a:rPr lang="en-GB" dirty="0"/>
            <a:t>The function and purpose of inspection have been rewritten and the associated new models for inspection across all phases have been completed.</a:t>
          </a:r>
        </a:p>
      </dgm:t>
    </dgm:pt>
    <dgm:pt modelId="{F5B78021-1724-49B2-BF6E-BC6EBFF2799F}" type="parTrans" cxnId="{A1BE15E1-BE8F-4784-85A5-C721EC963D4C}">
      <dgm:prSet/>
      <dgm:spPr/>
    </dgm:pt>
    <dgm:pt modelId="{BE0B3060-DF84-453C-83AE-EA377345127A}" type="sibTrans" cxnId="{A1BE15E1-BE8F-4784-85A5-C721EC963D4C}">
      <dgm:prSet/>
      <dgm:spPr/>
    </dgm:pt>
    <dgm:pt modelId="{AB86D58A-7789-45D9-AB35-B77B42166DA6}">
      <dgm:prSet/>
      <dgm:spPr/>
      <dgm:t>
        <a:bodyPr/>
        <a:lstStyle/>
        <a:p>
          <a:r>
            <a:rPr lang="en-GB" dirty="0"/>
            <a:t>New inspection questionnaires designed, consulted on and trialled (learner, parent/carer, teaching staff, non-teaching staff, governors).</a:t>
          </a:r>
          <a:endParaRPr lang="en-IE" dirty="0"/>
        </a:p>
      </dgm:t>
    </dgm:pt>
    <dgm:pt modelId="{30C42013-7156-4E8F-B96E-8DDE82799C3B}" type="parTrans" cxnId="{A546C252-A018-43B4-904C-E6F062E6F35E}">
      <dgm:prSet/>
      <dgm:spPr/>
    </dgm:pt>
    <dgm:pt modelId="{FE9061AD-7E56-4659-A803-D092C94A0DF4}" type="sibTrans" cxnId="{A546C252-A018-43B4-904C-E6F062E6F35E}">
      <dgm:prSet/>
      <dgm:spPr/>
    </dgm:pt>
    <dgm:pt modelId="{8828BD78-B083-4B47-B3CE-116569A6F37B}">
      <dgm:prSet/>
      <dgm:spPr/>
      <dgm:t>
        <a:bodyPr/>
        <a:lstStyle/>
        <a:p>
          <a:r>
            <a:rPr lang="en-GB" dirty="0"/>
            <a:t>Work on new inspection models close to completion across all phases.</a:t>
          </a:r>
          <a:endParaRPr lang="en-IE" dirty="0"/>
        </a:p>
      </dgm:t>
    </dgm:pt>
    <dgm:pt modelId="{6CCDA206-BBA4-41B0-B2D4-0AA134561632}" type="parTrans" cxnId="{90E30A39-AB23-4A6C-9C25-BD71B8D67C16}">
      <dgm:prSet/>
      <dgm:spPr/>
    </dgm:pt>
    <dgm:pt modelId="{464BFCAF-71F4-4758-AD93-F59B871F78D7}" type="sibTrans" cxnId="{90E30A39-AB23-4A6C-9C25-BD71B8D67C16}">
      <dgm:prSet/>
      <dgm:spPr/>
    </dgm:pt>
    <dgm:pt modelId="{54D7FA70-1E91-4834-ABD9-993DE215E412}" type="pres">
      <dgm:prSet presAssocID="{50414C65-4FF1-40CC-85AA-57663B8FA996}" presName="linear" presStyleCnt="0">
        <dgm:presLayoutVars>
          <dgm:animLvl val="lvl"/>
          <dgm:resizeHandles val="exact"/>
        </dgm:presLayoutVars>
      </dgm:prSet>
      <dgm:spPr/>
    </dgm:pt>
    <dgm:pt modelId="{4F6BAA10-7366-4D0F-B073-24FB55D5AE20}" type="pres">
      <dgm:prSet presAssocID="{9E932498-93A4-4D71-8B41-09F1ABC5567A}" presName="parentText" presStyleLbl="node1" presStyleIdx="0" presStyleCnt="8" custScaleY="94428" custLinFactY="-39020" custLinFactNeighborX="0" custLinFactNeighborY="-100000">
        <dgm:presLayoutVars>
          <dgm:chMax val="0"/>
          <dgm:bulletEnabled val="1"/>
        </dgm:presLayoutVars>
      </dgm:prSet>
      <dgm:spPr/>
    </dgm:pt>
    <dgm:pt modelId="{A32E0078-09D2-4EFC-9BED-AB39BF8D1FBF}" type="pres">
      <dgm:prSet presAssocID="{D35FF8DF-E80F-405F-B0B8-08B73E7FEA04}" presName="spacer" presStyleCnt="0"/>
      <dgm:spPr/>
    </dgm:pt>
    <dgm:pt modelId="{CF0FCCA9-3455-4D46-A229-1F9658CD48A0}" type="pres">
      <dgm:prSet presAssocID="{24589A87-BE49-45B4-AAE7-69E44A2FAF7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27E732F-5248-4722-BB82-7465FE8F32FA}" type="pres">
      <dgm:prSet presAssocID="{BE0B3060-DF84-453C-83AE-EA377345127A}" presName="spacer" presStyleCnt="0"/>
      <dgm:spPr/>
    </dgm:pt>
    <dgm:pt modelId="{C92BDA26-85D8-4A1B-87E4-6A59D8DF9E56}" type="pres">
      <dgm:prSet presAssocID="{729525D3-92CB-4402-8160-76FD70A0CAD9}" presName="parentText" presStyleLbl="node1" presStyleIdx="2" presStyleCnt="8" custScaleY="134495" custLinFactY="-16936" custLinFactNeighborX="777" custLinFactNeighborY="-100000">
        <dgm:presLayoutVars>
          <dgm:chMax val="0"/>
          <dgm:bulletEnabled val="1"/>
        </dgm:presLayoutVars>
      </dgm:prSet>
      <dgm:spPr/>
    </dgm:pt>
    <dgm:pt modelId="{E8F81D5C-9B31-472D-9E7D-3B288A4D0CDC}" type="pres">
      <dgm:prSet presAssocID="{C9BBD4F2-6F90-4346-A59F-5507CA368609}" presName="spacer" presStyleCnt="0"/>
      <dgm:spPr/>
    </dgm:pt>
    <dgm:pt modelId="{0AAD776E-E012-4EA2-ADD8-A2C6D3F1E702}" type="pres">
      <dgm:prSet presAssocID="{78D3061F-F56E-4ED8-8ECF-B9B9BAA074E7}" presName="parentText" presStyleLbl="node1" presStyleIdx="3" presStyleCnt="8" custScaleY="132218" custLinFactY="-6774" custLinFactNeighborX="0" custLinFactNeighborY="-100000">
        <dgm:presLayoutVars>
          <dgm:chMax val="0"/>
          <dgm:bulletEnabled val="1"/>
        </dgm:presLayoutVars>
      </dgm:prSet>
      <dgm:spPr/>
    </dgm:pt>
    <dgm:pt modelId="{93B3EA43-FF03-44A4-957B-3F6E2BBC0AEC}" type="pres">
      <dgm:prSet presAssocID="{E9A8C83D-FDC4-458D-9541-B4013A5A85D6}" presName="spacer" presStyleCnt="0"/>
      <dgm:spPr/>
    </dgm:pt>
    <dgm:pt modelId="{17D417F2-6325-4796-8D97-1B523A89E0C5}" type="pres">
      <dgm:prSet presAssocID="{EDE87B25-828A-44E2-95F1-39D884AFDD7F}" presName="parentText" presStyleLbl="node1" presStyleIdx="4" presStyleCnt="8" custScaleY="142206" custLinFactNeighborX="0" custLinFactNeighborY="-76325">
        <dgm:presLayoutVars>
          <dgm:chMax val="0"/>
          <dgm:bulletEnabled val="1"/>
        </dgm:presLayoutVars>
      </dgm:prSet>
      <dgm:spPr/>
    </dgm:pt>
    <dgm:pt modelId="{363A2395-804F-498E-8819-618580AA8CE0}" type="pres">
      <dgm:prSet presAssocID="{45A2254E-50B5-4340-BB7B-B710E8454D38}" presName="spacer" presStyleCnt="0"/>
      <dgm:spPr/>
    </dgm:pt>
    <dgm:pt modelId="{B91E7507-CF20-4C2A-B2AE-5F4C92D234A8}" type="pres">
      <dgm:prSet presAssocID="{F1E4CBD7-94C4-4639-8220-B765217CE99D}" presName="parentText" presStyleLbl="node1" presStyleIdx="5" presStyleCnt="8" custScaleY="153506">
        <dgm:presLayoutVars>
          <dgm:chMax val="0"/>
          <dgm:bulletEnabled val="1"/>
        </dgm:presLayoutVars>
      </dgm:prSet>
      <dgm:spPr/>
    </dgm:pt>
    <dgm:pt modelId="{DF4D2711-7393-444B-83DD-5F908A6F21F7}" type="pres">
      <dgm:prSet presAssocID="{20F3A0B5-3DC6-4091-B878-8EDDBAC2C436}" presName="spacer" presStyleCnt="0"/>
      <dgm:spPr/>
    </dgm:pt>
    <dgm:pt modelId="{C9B49576-9C5E-4604-AA8D-9F4EBB338CAF}" type="pres">
      <dgm:prSet presAssocID="{AB86D58A-7789-45D9-AB35-B77B42166DA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EFBB6EB-2224-4064-A069-50616FBBA959}" type="pres">
      <dgm:prSet presAssocID="{FE9061AD-7E56-4659-A803-D092C94A0DF4}" presName="spacer" presStyleCnt="0"/>
      <dgm:spPr/>
    </dgm:pt>
    <dgm:pt modelId="{2BDAC02B-F09E-44D5-866D-353B4CE5FC49}" type="pres">
      <dgm:prSet presAssocID="{8828BD78-B083-4B47-B3CE-116569A6F37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68B1A00-F056-4EEB-AD16-A42A246BED06}" srcId="{50414C65-4FF1-40CC-85AA-57663B8FA996}" destId="{9E932498-93A4-4D71-8B41-09F1ABC5567A}" srcOrd="0" destOrd="0" parTransId="{DA73CE2F-E1B7-4D9D-81D8-0AADE44C82F0}" sibTransId="{D35FF8DF-E80F-405F-B0B8-08B73E7FEA04}"/>
    <dgm:cxn modelId="{64537207-F194-42DA-B6D9-1A817F9A7272}" type="presOf" srcId="{F1E4CBD7-94C4-4639-8220-B765217CE99D}" destId="{B91E7507-CF20-4C2A-B2AE-5F4C92D234A8}" srcOrd="0" destOrd="0" presId="urn:microsoft.com/office/officeart/2005/8/layout/vList2"/>
    <dgm:cxn modelId="{8E51170D-4666-4D54-8B72-B1EDB6F71C92}" type="presOf" srcId="{9E932498-93A4-4D71-8B41-09F1ABC5567A}" destId="{4F6BAA10-7366-4D0F-B073-24FB55D5AE20}" srcOrd="0" destOrd="0" presId="urn:microsoft.com/office/officeart/2005/8/layout/vList2"/>
    <dgm:cxn modelId="{814AE226-57EE-4E99-B58C-07C61DFDA62F}" srcId="{50414C65-4FF1-40CC-85AA-57663B8FA996}" destId="{F1E4CBD7-94C4-4639-8220-B765217CE99D}" srcOrd="5" destOrd="0" parTransId="{52BB6481-DAD1-4BA4-86FC-FC7ADBA30E77}" sibTransId="{20F3A0B5-3DC6-4091-B878-8EDDBAC2C436}"/>
    <dgm:cxn modelId="{90E30A39-AB23-4A6C-9C25-BD71B8D67C16}" srcId="{50414C65-4FF1-40CC-85AA-57663B8FA996}" destId="{8828BD78-B083-4B47-B3CE-116569A6F37B}" srcOrd="7" destOrd="0" parTransId="{6CCDA206-BBA4-41B0-B2D4-0AA134561632}" sibTransId="{464BFCAF-71F4-4758-AD93-F59B871F78D7}"/>
    <dgm:cxn modelId="{F4A34372-543A-4555-A9AA-52A54FF6C2E7}" type="presOf" srcId="{8828BD78-B083-4B47-B3CE-116569A6F37B}" destId="{2BDAC02B-F09E-44D5-866D-353B4CE5FC49}" srcOrd="0" destOrd="0" presId="urn:microsoft.com/office/officeart/2005/8/layout/vList2"/>
    <dgm:cxn modelId="{A546C252-A018-43B4-904C-E6F062E6F35E}" srcId="{50414C65-4FF1-40CC-85AA-57663B8FA996}" destId="{AB86D58A-7789-45D9-AB35-B77B42166DA6}" srcOrd="6" destOrd="0" parTransId="{30C42013-7156-4E8F-B96E-8DDE82799C3B}" sibTransId="{FE9061AD-7E56-4659-A803-D092C94A0DF4}"/>
    <dgm:cxn modelId="{8F357674-06C3-446C-BE5F-C4F3F47F69DB}" srcId="{50414C65-4FF1-40CC-85AA-57663B8FA996}" destId="{729525D3-92CB-4402-8160-76FD70A0CAD9}" srcOrd="2" destOrd="0" parTransId="{3827F17D-4D95-4392-B8A2-8B20FAEF83D5}" sibTransId="{C9BBD4F2-6F90-4346-A59F-5507CA368609}"/>
    <dgm:cxn modelId="{4E995A86-6DE9-4BC4-A1E5-CA2003995E1F}" type="presOf" srcId="{78D3061F-F56E-4ED8-8ECF-B9B9BAA074E7}" destId="{0AAD776E-E012-4EA2-ADD8-A2C6D3F1E702}" srcOrd="0" destOrd="0" presId="urn:microsoft.com/office/officeart/2005/8/layout/vList2"/>
    <dgm:cxn modelId="{6C476091-48A8-4DDA-85C5-5E3AA332A7D8}" srcId="{50414C65-4FF1-40CC-85AA-57663B8FA996}" destId="{78D3061F-F56E-4ED8-8ECF-B9B9BAA074E7}" srcOrd="3" destOrd="0" parTransId="{DCF4BD38-408A-41C5-8EBA-6D19404117E9}" sibTransId="{E9A8C83D-FDC4-458D-9541-B4013A5A85D6}"/>
    <dgm:cxn modelId="{DD2104A6-1824-46FC-A5F1-DF8189C4B5DA}" type="presOf" srcId="{50414C65-4FF1-40CC-85AA-57663B8FA996}" destId="{54D7FA70-1E91-4834-ABD9-993DE215E412}" srcOrd="0" destOrd="0" presId="urn:microsoft.com/office/officeart/2005/8/layout/vList2"/>
    <dgm:cxn modelId="{806994B6-5D03-4625-9EAE-463BEB1CCB47}" srcId="{50414C65-4FF1-40CC-85AA-57663B8FA996}" destId="{EDE87B25-828A-44E2-95F1-39D884AFDD7F}" srcOrd="4" destOrd="0" parTransId="{591CAA11-E00F-4863-BDD0-812E2E911A6A}" sibTransId="{45A2254E-50B5-4340-BB7B-B710E8454D38}"/>
    <dgm:cxn modelId="{0D9654D6-0286-4747-BD89-46AB18B55100}" type="presOf" srcId="{729525D3-92CB-4402-8160-76FD70A0CAD9}" destId="{C92BDA26-85D8-4A1B-87E4-6A59D8DF9E56}" srcOrd="0" destOrd="0" presId="urn:microsoft.com/office/officeart/2005/8/layout/vList2"/>
    <dgm:cxn modelId="{A1BE15E1-BE8F-4784-85A5-C721EC963D4C}" srcId="{50414C65-4FF1-40CC-85AA-57663B8FA996}" destId="{24589A87-BE49-45B4-AAE7-69E44A2FAF7E}" srcOrd="1" destOrd="0" parTransId="{F5B78021-1724-49B2-BF6E-BC6EBFF2799F}" sibTransId="{BE0B3060-DF84-453C-83AE-EA377345127A}"/>
    <dgm:cxn modelId="{51FD3DF3-CFA2-4531-B2ED-28BB40621CAF}" type="presOf" srcId="{AB86D58A-7789-45D9-AB35-B77B42166DA6}" destId="{C9B49576-9C5E-4604-AA8D-9F4EBB338CAF}" srcOrd="0" destOrd="0" presId="urn:microsoft.com/office/officeart/2005/8/layout/vList2"/>
    <dgm:cxn modelId="{1F2801F5-6B40-4870-B341-E4B1648816AE}" type="presOf" srcId="{24589A87-BE49-45B4-AAE7-69E44A2FAF7E}" destId="{CF0FCCA9-3455-4D46-A229-1F9658CD48A0}" srcOrd="0" destOrd="0" presId="urn:microsoft.com/office/officeart/2005/8/layout/vList2"/>
    <dgm:cxn modelId="{73BCEBF8-4104-4F34-85F8-27B9D7302F92}" type="presOf" srcId="{EDE87B25-828A-44E2-95F1-39D884AFDD7F}" destId="{17D417F2-6325-4796-8D97-1B523A89E0C5}" srcOrd="0" destOrd="0" presId="urn:microsoft.com/office/officeart/2005/8/layout/vList2"/>
    <dgm:cxn modelId="{A8E9863C-A5D5-43D8-9696-2693A3255C5B}" type="presParOf" srcId="{54D7FA70-1E91-4834-ABD9-993DE215E412}" destId="{4F6BAA10-7366-4D0F-B073-24FB55D5AE20}" srcOrd="0" destOrd="0" presId="urn:microsoft.com/office/officeart/2005/8/layout/vList2"/>
    <dgm:cxn modelId="{8F46828F-6BFD-4C1F-B2E7-2187B908738F}" type="presParOf" srcId="{54D7FA70-1E91-4834-ABD9-993DE215E412}" destId="{A32E0078-09D2-4EFC-9BED-AB39BF8D1FBF}" srcOrd="1" destOrd="0" presId="urn:microsoft.com/office/officeart/2005/8/layout/vList2"/>
    <dgm:cxn modelId="{1A4633CE-D9A4-488C-AB9A-5BB9E187A4A9}" type="presParOf" srcId="{54D7FA70-1E91-4834-ABD9-993DE215E412}" destId="{CF0FCCA9-3455-4D46-A229-1F9658CD48A0}" srcOrd="2" destOrd="0" presId="urn:microsoft.com/office/officeart/2005/8/layout/vList2"/>
    <dgm:cxn modelId="{8F98A3DB-2F36-49BA-AAE6-6E8ECBBC1A50}" type="presParOf" srcId="{54D7FA70-1E91-4834-ABD9-993DE215E412}" destId="{427E732F-5248-4722-BB82-7465FE8F32FA}" srcOrd="3" destOrd="0" presId="urn:microsoft.com/office/officeart/2005/8/layout/vList2"/>
    <dgm:cxn modelId="{68B2AF05-BFFF-445C-828F-1433D8A5455C}" type="presParOf" srcId="{54D7FA70-1E91-4834-ABD9-993DE215E412}" destId="{C92BDA26-85D8-4A1B-87E4-6A59D8DF9E56}" srcOrd="4" destOrd="0" presId="urn:microsoft.com/office/officeart/2005/8/layout/vList2"/>
    <dgm:cxn modelId="{A1475467-4877-4F29-A7E1-B604830755E9}" type="presParOf" srcId="{54D7FA70-1E91-4834-ABD9-993DE215E412}" destId="{E8F81D5C-9B31-472D-9E7D-3B288A4D0CDC}" srcOrd="5" destOrd="0" presId="urn:microsoft.com/office/officeart/2005/8/layout/vList2"/>
    <dgm:cxn modelId="{5DD50598-12CD-40FC-BB68-202F2C83C195}" type="presParOf" srcId="{54D7FA70-1E91-4834-ABD9-993DE215E412}" destId="{0AAD776E-E012-4EA2-ADD8-A2C6D3F1E702}" srcOrd="6" destOrd="0" presId="urn:microsoft.com/office/officeart/2005/8/layout/vList2"/>
    <dgm:cxn modelId="{447B5499-B06E-40A0-9BEA-3E83638D726E}" type="presParOf" srcId="{54D7FA70-1E91-4834-ABD9-993DE215E412}" destId="{93B3EA43-FF03-44A4-957B-3F6E2BBC0AEC}" srcOrd="7" destOrd="0" presId="urn:microsoft.com/office/officeart/2005/8/layout/vList2"/>
    <dgm:cxn modelId="{ECF4A402-9C6B-4548-B34A-2E5BE398F3B8}" type="presParOf" srcId="{54D7FA70-1E91-4834-ABD9-993DE215E412}" destId="{17D417F2-6325-4796-8D97-1B523A89E0C5}" srcOrd="8" destOrd="0" presId="urn:microsoft.com/office/officeart/2005/8/layout/vList2"/>
    <dgm:cxn modelId="{E5C46958-7540-42D9-BD41-0B27691760CF}" type="presParOf" srcId="{54D7FA70-1E91-4834-ABD9-993DE215E412}" destId="{363A2395-804F-498E-8819-618580AA8CE0}" srcOrd="9" destOrd="0" presId="urn:microsoft.com/office/officeart/2005/8/layout/vList2"/>
    <dgm:cxn modelId="{B8A9C922-14BB-4F53-8D25-D4635D6558A1}" type="presParOf" srcId="{54D7FA70-1E91-4834-ABD9-993DE215E412}" destId="{B91E7507-CF20-4C2A-B2AE-5F4C92D234A8}" srcOrd="10" destOrd="0" presId="urn:microsoft.com/office/officeart/2005/8/layout/vList2"/>
    <dgm:cxn modelId="{9FCDC71A-C2EF-4A3E-8FCA-4710C3F0D053}" type="presParOf" srcId="{54D7FA70-1E91-4834-ABD9-993DE215E412}" destId="{DF4D2711-7393-444B-83DD-5F908A6F21F7}" srcOrd="11" destOrd="0" presId="urn:microsoft.com/office/officeart/2005/8/layout/vList2"/>
    <dgm:cxn modelId="{91B30982-E79F-4BD3-8FDA-E1E8D8563B09}" type="presParOf" srcId="{54D7FA70-1E91-4834-ABD9-993DE215E412}" destId="{C9B49576-9C5E-4604-AA8D-9F4EBB338CAF}" srcOrd="12" destOrd="0" presId="urn:microsoft.com/office/officeart/2005/8/layout/vList2"/>
    <dgm:cxn modelId="{05E5082E-BCEC-4C9F-B00B-23EF8FB8FB13}" type="presParOf" srcId="{54D7FA70-1E91-4834-ABD9-993DE215E412}" destId="{FEFBB6EB-2224-4064-A069-50616FBBA959}" srcOrd="13" destOrd="0" presId="urn:microsoft.com/office/officeart/2005/8/layout/vList2"/>
    <dgm:cxn modelId="{6B46546D-70AE-42BE-8D7E-654E3C88D61F}" type="presParOf" srcId="{54D7FA70-1E91-4834-ABD9-993DE215E412}" destId="{2BDAC02B-F09E-44D5-866D-353B4CE5FC4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14C65-4FF1-40CC-85AA-57663B8FA99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9525D3-92CB-4402-8160-76FD70A0CAD9}">
      <dgm:prSet/>
      <dgm:spPr/>
      <dgm:t>
        <a:bodyPr/>
        <a:lstStyle/>
        <a:p>
          <a:r>
            <a:rPr lang="en-GB" dirty="0"/>
            <a:t>The increased focus on professional dialogue during the inspection, with inspectors looking ‘at’ not ‘for’.</a:t>
          </a:r>
        </a:p>
      </dgm:t>
    </dgm:pt>
    <dgm:pt modelId="{3827F17D-4D95-4392-B8A2-8B20FAEF83D5}" type="parTrans" cxnId="{8F357674-06C3-446C-BE5F-C4F3F47F69DB}">
      <dgm:prSet/>
      <dgm:spPr/>
      <dgm:t>
        <a:bodyPr/>
        <a:lstStyle/>
        <a:p>
          <a:endParaRPr lang="en-IE"/>
        </a:p>
      </dgm:t>
    </dgm:pt>
    <dgm:pt modelId="{C9BBD4F2-6F90-4346-A59F-5507CA368609}" type="sibTrans" cxnId="{8F357674-06C3-446C-BE5F-C4F3F47F69DB}">
      <dgm:prSet/>
      <dgm:spPr/>
      <dgm:t>
        <a:bodyPr/>
        <a:lstStyle/>
        <a:p>
          <a:endParaRPr lang="en-IE"/>
        </a:p>
      </dgm:t>
    </dgm:pt>
    <dgm:pt modelId="{78D3061F-F56E-4ED8-8ECF-B9B9BAA074E7}">
      <dgm:prSet/>
      <dgm:spPr/>
      <dgm:t>
        <a:bodyPr/>
        <a:lstStyle/>
        <a:p>
          <a:r>
            <a:rPr lang="en-GB" dirty="0"/>
            <a:t>Reporting radically different, reports: contain no published gradings; outline the unique context of each school/organisation; are structured around the five Core Questions; have bespoke conclusions for each school/organisation; and outline clearly any follow-on or follow-up actions, including the sharing of effective practice.</a:t>
          </a:r>
          <a:endParaRPr lang="en-IE" dirty="0"/>
        </a:p>
      </dgm:t>
    </dgm:pt>
    <dgm:pt modelId="{DCF4BD38-408A-41C5-8EBA-6D19404117E9}" type="parTrans" cxnId="{6C476091-48A8-4DDA-85C5-5E3AA332A7D8}">
      <dgm:prSet/>
      <dgm:spPr/>
      <dgm:t>
        <a:bodyPr/>
        <a:lstStyle/>
        <a:p>
          <a:endParaRPr lang="en-IE"/>
        </a:p>
      </dgm:t>
    </dgm:pt>
    <dgm:pt modelId="{E9A8C83D-FDC4-458D-9541-B4013A5A85D6}" type="sibTrans" cxnId="{6C476091-48A8-4DDA-85C5-5E3AA332A7D8}">
      <dgm:prSet/>
      <dgm:spPr/>
      <dgm:t>
        <a:bodyPr/>
        <a:lstStyle/>
        <a:p>
          <a:endParaRPr lang="en-IE"/>
        </a:p>
      </dgm:t>
    </dgm:pt>
    <dgm:pt modelId="{9E932498-93A4-4D71-8B41-09F1ABC5567A}">
      <dgm:prSet/>
      <dgm:spPr/>
      <dgm:t>
        <a:bodyPr/>
        <a:lstStyle/>
        <a:p>
          <a:r>
            <a:rPr lang="en-GB" b="1" dirty="0"/>
            <a:t>Stronger focus on school/organisation context; time is built in for joint planning work with the school/organisation in advance of an inspection.</a:t>
          </a:r>
          <a:endParaRPr lang="en-IE" b="1" dirty="0"/>
        </a:p>
      </dgm:t>
    </dgm:pt>
    <dgm:pt modelId="{DA73CE2F-E1B7-4D9D-81D8-0AADE44C82F0}" type="parTrans" cxnId="{268B1A00-F056-4EEB-AD16-A42A246BED06}">
      <dgm:prSet/>
      <dgm:spPr/>
      <dgm:t>
        <a:bodyPr/>
        <a:lstStyle/>
        <a:p>
          <a:endParaRPr lang="en-IE"/>
        </a:p>
      </dgm:t>
    </dgm:pt>
    <dgm:pt modelId="{D35FF8DF-E80F-405F-B0B8-08B73E7FEA04}" type="sibTrans" cxnId="{268B1A00-F056-4EEB-AD16-A42A246BED06}">
      <dgm:prSet/>
      <dgm:spPr/>
      <dgm:t>
        <a:bodyPr/>
        <a:lstStyle/>
        <a:p>
          <a:endParaRPr lang="en-IE"/>
        </a:p>
      </dgm:t>
    </dgm:pt>
    <dgm:pt modelId="{24589A87-BE49-45B4-AAE7-69E44A2FAF7E}">
      <dgm:prSet/>
      <dgm:spPr/>
      <dgm:t>
        <a:bodyPr/>
        <a:lstStyle/>
        <a:p>
          <a:r>
            <a:rPr lang="en-GB" dirty="0"/>
            <a:t>School/organisation self-evaluation and development priorities are central to inspection process.</a:t>
          </a:r>
        </a:p>
      </dgm:t>
    </dgm:pt>
    <dgm:pt modelId="{F5B78021-1724-49B2-BF6E-BC6EBFF2799F}" type="parTrans" cxnId="{A1BE15E1-BE8F-4784-85A5-C721EC963D4C}">
      <dgm:prSet/>
      <dgm:spPr/>
    </dgm:pt>
    <dgm:pt modelId="{BE0B3060-DF84-453C-83AE-EA377345127A}" type="sibTrans" cxnId="{A1BE15E1-BE8F-4784-85A5-C721EC963D4C}">
      <dgm:prSet/>
      <dgm:spPr/>
    </dgm:pt>
    <dgm:pt modelId="{E59D2E88-9618-482B-915D-1740864DD425}" type="pres">
      <dgm:prSet presAssocID="{50414C65-4FF1-40CC-85AA-57663B8FA996}" presName="linear" presStyleCnt="0">
        <dgm:presLayoutVars>
          <dgm:animLvl val="lvl"/>
          <dgm:resizeHandles val="exact"/>
        </dgm:presLayoutVars>
      </dgm:prSet>
      <dgm:spPr/>
    </dgm:pt>
    <dgm:pt modelId="{C1948A0D-AC7A-4645-B203-D94BA1822AFD}" type="pres">
      <dgm:prSet presAssocID="{9E932498-93A4-4D71-8B41-09F1ABC556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06F512-8972-419C-B9E5-680EB6F1E99C}" type="pres">
      <dgm:prSet presAssocID="{D35FF8DF-E80F-405F-B0B8-08B73E7FEA04}" presName="spacer" presStyleCnt="0"/>
      <dgm:spPr/>
    </dgm:pt>
    <dgm:pt modelId="{69B533CC-F775-4502-BB80-D66E5A881679}" type="pres">
      <dgm:prSet presAssocID="{24589A87-BE49-45B4-AAE7-69E44A2FAF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AB4E15-8A54-40EB-BC85-C7DB2E28758F}" type="pres">
      <dgm:prSet presAssocID="{BE0B3060-DF84-453C-83AE-EA377345127A}" presName="spacer" presStyleCnt="0"/>
      <dgm:spPr/>
    </dgm:pt>
    <dgm:pt modelId="{4EA2A59F-8941-4F99-81C7-B937CF72632D}" type="pres">
      <dgm:prSet presAssocID="{729525D3-92CB-4402-8160-76FD70A0CA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02696A-7257-48EF-A0E5-2C57292DFF84}" type="pres">
      <dgm:prSet presAssocID="{C9BBD4F2-6F90-4346-A59F-5507CA368609}" presName="spacer" presStyleCnt="0"/>
      <dgm:spPr/>
    </dgm:pt>
    <dgm:pt modelId="{E8D4E7DF-A826-4532-8EFF-F30F15BA75A4}" type="pres">
      <dgm:prSet presAssocID="{78D3061F-F56E-4ED8-8ECF-B9B9BAA074E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8B1A00-F056-4EEB-AD16-A42A246BED06}" srcId="{50414C65-4FF1-40CC-85AA-57663B8FA996}" destId="{9E932498-93A4-4D71-8B41-09F1ABC5567A}" srcOrd="0" destOrd="0" parTransId="{DA73CE2F-E1B7-4D9D-81D8-0AADE44C82F0}" sibTransId="{D35FF8DF-E80F-405F-B0B8-08B73E7FEA04}"/>
    <dgm:cxn modelId="{8F357674-06C3-446C-BE5F-C4F3F47F69DB}" srcId="{50414C65-4FF1-40CC-85AA-57663B8FA996}" destId="{729525D3-92CB-4402-8160-76FD70A0CAD9}" srcOrd="2" destOrd="0" parTransId="{3827F17D-4D95-4392-B8A2-8B20FAEF83D5}" sibTransId="{C9BBD4F2-6F90-4346-A59F-5507CA368609}"/>
    <dgm:cxn modelId="{D86A1E55-8BB8-4943-A18C-968A76E649E8}" type="presOf" srcId="{24589A87-BE49-45B4-AAE7-69E44A2FAF7E}" destId="{69B533CC-F775-4502-BB80-D66E5A881679}" srcOrd="0" destOrd="0" presId="urn:microsoft.com/office/officeart/2005/8/layout/vList2"/>
    <dgm:cxn modelId="{982C358F-8486-439E-AC5E-172A0736134D}" type="presOf" srcId="{9E932498-93A4-4D71-8B41-09F1ABC5567A}" destId="{C1948A0D-AC7A-4645-B203-D94BA1822AFD}" srcOrd="0" destOrd="0" presId="urn:microsoft.com/office/officeart/2005/8/layout/vList2"/>
    <dgm:cxn modelId="{6C476091-48A8-4DDA-85C5-5E3AA332A7D8}" srcId="{50414C65-4FF1-40CC-85AA-57663B8FA996}" destId="{78D3061F-F56E-4ED8-8ECF-B9B9BAA074E7}" srcOrd="3" destOrd="0" parTransId="{DCF4BD38-408A-41C5-8EBA-6D19404117E9}" sibTransId="{E9A8C83D-FDC4-458D-9541-B4013A5A85D6}"/>
    <dgm:cxn modelId="{CFE650B7-B42F-45E0-89BF-6DF295473844}" type="presOf" srcId="{78D3061F-F56E-4ED8-8ECF-B9B9BAA074E7}" destId="{E8D4E7DF-A826-4532-8EFF-F30F15BA75A4}" srcOrd="0" destOrd="0" presId="urn:microsoft.com/office/officeart/2005/8/layout/vList2"/>
    <dgm:cxn modelId="{3A2ED9C8-6FAC-4B6C-AE3E-AE4139119158}" type="presOf" srcId="{729525D3-92CB-4402-8160-76FD70A0CAD9}" destId="{4EA2A59F-8941-4F99-81C7-B937CF72632D}" srcOrd="0" destOrd="0" presId="urn:microsoft.com/office/officeart/2005/8/layout/vList2"/>
    <dgm:cxn modelId="{A1BE15E1-BE8F-4784-85A5-C721EC963D4C}" srcId="{50414C65-4FF1-40CC-85AA-57663B8FA996}" destId="{24589A87-BE49-45B4-AAE7-69E44A2FAF7E}" srcOrd="1" destOrd="0" parTransId="{F5B78021-1724-49B2-BF6E-BC6EBFF2799F}" sibTransId="{BE0B3060-DF84-453C-83AE-EA377345127A}"/>
    <dgm:cxn modelId="{D0AE81ED-5C31-466F-9F6D-702F5F3F6BD2}" type="presOf" srcId="{50414C65-4FF1-40CC-85AA-57663B8FA996}" destId="{E59D2E88-9618-482B-915D-1740864DD425}" srcOrd="0" destOrd="0" presId="urn:microsoft.com/office/officeart/2005/8/layout/vList2"/>
    <dgm:cxn modelId="{F99E8417-9B26-4B0A-860B-D1E38F871ACA}" type="presParOf" srcId="{E59D2E88-9618-482B-915D-1740864DD425}" destId="{C1948A0D-AC7A-4645-B203-D94BA1822AFD}" srcOrd="0" destOrd="0" presId="urn:microsoft.com/office/officeart/2005/8/layout/vList2"/>
    <dgm:cxn modelId="{11B7D5F0-21D7-4E11-B80B-C5C2A5696174}" type="presParOf" srcId="{E59D2E88-9618-482B-915D-1740864DD425}" destId="{E706F512-8972-419C-B9E5-680EB6F1E99C}" srcOrd="1" destOrd="0" presId="urn:microsoft.com/office/officeart/2005/8/layout/vList2"/>
    <dgm:cxn modelId="{96E93E91-27F2-4186-A039-23D99B54F9CF}" type="presParOf" srcId="{E59D2E88-9618-482B-915D-1740864DD425}" destId="{69B533CC-F775-4502-BB80-D66E5A881679}" srcOrd="2" destOrd="0" presId="urn:microsoft.com/office/officeart/2005/8/layout/vList2"/>
    <dgm:cxn modelId="{C7FD5FC7-8E19-4DAC-AF08-B9459EEF455C}" type="presParOf" srcId="{E59D2E88-9618-482B-915D-1740864DD425}" destId="{14AB4E15-8A54-40EB-BC85-C7DB2E28758F}" srcOrd="3" destOrd="0" presId="urn:microsoft.com/office/officeart/2005/8/layout/vList2"/>
    <dgm:cxn modelId="{9CCFA9D2-1384-4EF0-80F9-5F8479725D08}" type="presParOf" srcId="{E59D2E88-9618-482B-915D-1740864DD425}" destId="{4EA2A59F-8941-4F99-81C7-B937CF72632D}" srcOrd="4" destOrd="0" presId="urn:microsoft.com/office/officeart/2005/8/layout/vList2"/>
    <dgm:cxn modelId="{94BAC7AC-2886-4935-84AF-65F22E398DE9}" type="presParOf" srcId="{E59D2E88-9618-482B-915D-1740864DD425}" destId="{0702696A-7257-48EF-A0E5-2C57292DFF84}" srcOrd="5" destOrd="0" presId="urn:microsoft.com/office/officeart/2005/8/layout/vList2"/>
    <dgm:cxn modelId="{77EFD4DB-9E7E-4CEC-9697-583DBFB6393F}" type="presParOf" srcId="{E59D2E88-9618-482B-915D-1740864DD425}" destId="{E8D4E7DF-A826-4532-8EFF-F30F15BA75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414C65-4FF1-40CC-85AA-57663B8FA9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9525D3-92CB-4402-8160-76FD70A0CAD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Constructive collaboration with teaching union colleagues.</a:t>
          </a:r>
        </a:p>
      </dgm:t>
    </dgm:pt>
    <dgm:pt modelId="{3827F17D-4D95-4392-B8A2-8B20FAEF83D5}" type="parTrans" cxnId="{8F357674-06C3-446C-BE5F-C4F3F47F69DB}">
      <dgm:prSet/>
      <dgm:spPr/>
      <dgm:t>
        <a:bodyPr/>
        <a:lstStyle/>
        <a:p>
          <a:endParaRPr lang="en-IE"/>
        </a:p>
      </dgm:t>
    </dgm:pt>
    <dgm:pt modelId="{C9BBD4F2-6F90-4346-A59F-5507CA368609}" type="sibTrans" cxnId="{8F357674-06C3-446C-BE5F-C4F3F47F69DB}">
      <dgm:prSet/>
      <dgm:spPr/>
      <dgm:t>
        <a:bodyPr/>
        <a:lstStyle/>
        <a:p>
          <a:endParaRPr lang="en-IE"/>
        </a:p>
      </dgm:t>
    </dgm:pt>
    <dgm:pt modelId="{9E932498-93A4-4D71-8B41-09F1ABC5567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Continuation of, and learning from, the pilot inspections in early years, work-based learning, and youth.</a:t>
          </a:r>
          <a:endParaRPr lang="en-IE" b="1" dirty="0"/>
        </a:p>
      </dgm:t>
    </dgm:pt>
    <dgm:pt modelId="{DA73CE2F-E1B7-4D9D-81D8-0AADE44C82F0}" type="parTrans" cxnId="{268B1A00-F056-4EEB-AD16-A42A246BED06}">
      <dgm:prSet/>
      <dgm:spPr/>
      <dgm:t>
        <a:bodyPr/>
        <a:lstStyle/>
        <a:p>
          <a:endParaRPr lang="en-IE"/>
        </a:p>
      </dgm:t>
    </dgm:pt>
    <dgm:pt modelId="{D35FF8DF-E80F-405F-B0B8-08B73E7FEA04}" type="sibTrans" cxnId="{268B1A00-F056-4EEB-AD16-A42A246BED06}">
      <dgm:prSet/>
      <dgm:spPr/>
      <dgm:t>
        <a:bodyPr/>
        <a:lstStyle/>
        <a:p>
          <a:endParaRPr lang="en-IE"/>
        </a:p>
      </dgm:t>
    </dgm:pt>
    <dgm:pt modelId="{24589A87-BE49-45B4-AAE7-69E44A2FAF7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Ongoing communication and engagement with key stakeholders.</a:t>
          </a:r>
        </a:p>
      </dgm:t>
    </dgm:pt>
    <dgm:pt modelId="{F5B78021-1724-49B2-BF6E-BC6EBFF2799F}" type="parTrans" cxnId="{A1BE15E1-BE8F-4784-85A5-C721EC963D4C}">
      <dgm:prSet/>
      <dgm:spPr/>
    </dgm:pt>
    <dgm:pt modelId="{BE0B3060-DF84-453C-83AE-EA377345127A}" type="sibTrans" cxnId="{A1BE15E1-BE8F-4784-85A5-C721EC963D4C}">
      <dgm:prSet/>
      <dgm:spPr/>
    </dgm:pt>
    <dgm:pt modelId="{A22C7FE0-034B-4477-8234-12C1BDB468A6}" type="pres">
      <dgm:prSet presAssocID="{50414C65-4FF1-40CC-85AA-57663B8FA996}" presName="root" presStyleCnt="0">
        <dgm:presLayoutVars>
          <dgm:dir/>
          <dgm:resizeHandles val="exact"/>
        </dgm:presLayoutVars>
      </dgm:prSet>
      <dgm:spPr/>
    </dgm:pt>
    <dgm:pt modelId="{91AD1C4B-96FE-4FDE-8FB0-B1AB90DE5FD4}" type="pres">
      <dgm:prSet presAssocID="{9E932498-93A4-4D71-8B41-09F1ABC5567A}" presName="compNode" presStyleCnt="0"/>
      <dgm:spPr/>
    </dgm:pt>
    <dgm:pt modelId="{CDDC78E2-B2A9-49DD-B700-6FBED1CA3307}" type="pres">
      <dgm:prSet presAssocID="{9E932498-93A4-4D71-8B41-09F1ABC5567A}" presName="bgRect" presStyleLbl="bgShp" presStyleIdx="0" presStyleCnt="3"/>
      <dgm:spPr/>
    </dgm:pt>
    <dgm:pt modelId="{B5EE32DD-460A-4C2F-98FB-3D2765517BD3}" type="pres">
      <dgm:prSet presAssocID="{9E932498-93A4-4D71-8B41-09F1ABC556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2806DAC-EDAA-4264-8C4A-DEE7E524EFEA}" type="pres">
      <dgm:prSet presAssocID="{9E932498-93A4-4D71-8B41-09F1ABC5567A}" presName="spaceRect" presStyleCnt="0"/>
      <dgm:spPr/>
    </dgm:pt>
    <dgm:pt modelId="{83B37E09-312B-4B4B-ADB2-353194A89923}" type="pres">
      <dgm:prSet presAssocID="{9E932498-93A4-4D71-8B41-09F1ABC5567A}" presName="parTx" presStyleLbl="revTx" presStyleIdx="0" presStyleCnt="3">
        <dgm:presLayoutVars>
          <dgm:chMax val="0"/>
          <dgm:chPref val="0"/>
        </dgm:presLayoutVars>
      </dgm:prSet>
      <dgm:spPr/>
    </dgm:pt>
    <dgm:pt modelId="{D8A091E7-D5B6-4773-8245-0190319DBD4D}" type="pres">
      <dgm:prSet presAssocID="{D35FF8DF-E80F-405F-B0B8-08B73E7FEA04}" presName="sibTrans" presStyleCnt="0"/>
      <dgm:spPr/>
    </dgm:pt>
    <dgm:pt modelId="{E1C719B3-54E5-4C60-A401-3881831F5AD3}" type="pres">
      <dgm:prSet presAssocID="{24589A87-BE49-45B4-AAE7-69E44A2FAF7E}" presName="compNode" presStyleCnt="0"/>
      <dgm:spPr/>
    </dgm:pt>
    <dgm:pt modelId="{0237167C-1022-4504-B25F-CD72E1807F27}" type="pres">
      <dgm:prSet presAssocID="{24589A87-BE49-45B4-AAE7-69E44A2FAF7E}" presName="bgRect" presStyleLbl="bgShp" presStyleIdx="1" presStyleCnt="3"/>
      <dgm:spPr/>
    </dgm:pt>
    <dgm:pt modelId="{2CE35D06-B40F-4250-8B9A-31D74073F963}" type="pres">
      <dgm:prSet presAssocID="{24589A87-BE49-45B4-AAE7-69E44A2FAF7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n"/>
        </a:ext>
      </dgm:extLst>
    </dgm:pt>
    <dgm:pt modelId="{405C053A-3713-473F-B52E-12BB979ED64A}" type="pres">
      <dgm:prSet presAssocID="{24589A87-BE49-45B4-AAE7-69E44A2FAF7E}" presName="spaceRect" presStyleCnt="0"/>
      <dgm:spPr/>
    </dgm:pt>
    <dgm:pt modelId="{C73B4C46-52D1-4BF5-BD4E-CF6A90B89460}" type="pres">
      <dgm:prSet presAssocID="{24589A87-BE49-45B4-AAE7-69E44A2FAF7E}" presName="parTx" presStyleLbl="revTx" presStyleIdx="1" presStyleCnt="3">
        <dgm:presLayoutVars>
          <dgm:chMax val="0"/>
          <dgm:chPref val="0"/>
        </dgm:presLayoutVars>
      </dgm:prSet>
      <dgm:spPr/>
    </dgm:pt>
    <dgm:pt modelId="{F7FF398E-FC8B-480B-BC55-27317CA5FF66}" type="pres">
      <dgm:prSet presAssocID="{BE0B3060-DF84-453C-83AE-EA377345127A}" presName="sibTrans" presStyleCnt="0"/>
      <dgm:spPr/>
    </dgm:pt>
    <dgm:pt modelId="{397C15EA-C705-4FEC-B45D-444795626B73}" type="pres">
      <dgm:prSet presAssocID="{729525D3-92CB-4402-8160-76FD70A0CAD9}" presName="compNode" presStyleCnt="0"/>
      <dgm:spPr/>
    </dgm:pt>
    <dgm:pt modelId="{F3BADC14-F22C-4289-8833-01040F252647}" type="pres">
      <dgm:prSet presAssocID="{729525D3-92CB-4402-8160-76FD70A0CAD9}" presName="bgRect" presStyleLbl="bgShp" presStyleIdx="2" presStyleCnt="3"/>
      <dgm:spPr/>
    </dgm:pt>
    <dgm:pt modelId="{F5C88464-3A2A-41E7-A46C-90200422D08D}" type="pres">
      <dgm:prSet presAssocID="{729525D3-92CB-4402-8160-76FD70A0CAD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D2E1E88-D8A0-417E-A086-BEE093295EBA}" type="pres">
      <dgm:prSet presAssocID="{729525D3-92CB-4402-8160-76FD70A0CAD9}" presName="spaceRect" presStyleCnt="0"/>
      <dgm:spPr/>
    </dgm:pt>
    <dgm:pt modelId="{BD5F93AA-280A-4B67-AEB9-D2727D0BCF6A}" type="pres">
      <dgm:prSet presAssocID="{729525D3-92CB-4402-8160-76FD70A0CAD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68B1A00-F056-4EEB-AD16-A42A246BED06}" srcId="{50414C65-4FF1-40CC-85AA-57663B8FA996}" destId="{9E932498-93A4-4D71-8B41-09F1ABC5567A}" srcOrd="0" destOrd="0" parTransId="{DA73CE2F-E1B7-4D9D-81D8-0AADE44C82F0}" sibTransId="{D35FF8DF-E80F-405F-B0B8-08B73E7FEA04}"/>
    <dgm:cxn modelId="{3D16EC19-C6B8-4501-B470-CE4D54CEF02B}" type="presOf" srcId="{9E932498-93A4-4D71-8B41-09F1ABC5567A}" destId="{83B37E09-312B-4B4B-ADB2-353194A89923}" srcOrd="0" destOrd="0" presId="urn:microsoft.com/office/officeart/2018/2/layout/IconVerticalSolidList"/>
    <dgm:cxn modelId="{7541CF27-AB13-4CDD-A332-A4022FA5E6A7}" type="presOf" srcId="{50414C65-4FF1-40CC-85AA-57663B8FA996}" destId="{A22C7FE0-034B-4477-8234-12C1BDB468A6}" srcOrd="0" destOrd="0" presId="urn:microsoft.com/office/officeart/2018/2/layout/IconVerticalSolidList"/>
    <dgm:cxn modelId="{8B31EC4F-38E6-426A-94B9-842B4968A0DF}" type="presOf" srcId="{729525D3-92CB-4402-8160-76FD70A0CAD9}" destId="{BD5F93AA-280A-4B67-AEB9-D2727D0BCF6A}" srcOrd="0" destOrd="0" presId="urn:microsoft.com/office/officeart/2018/2/layout/IconVerticalSolidList"/>
    <dgm:cxn modelId="{8F357674-06C3-446C-BE5F-C4F3F47F69DB}" srcId="{50414C65-4FF1-40CC-85AA-57663B8FA996}" destId="{729525D3-92CB-4402-8160-76FD70A0CAD9}" srcOrd="2" destOrd="0" parTransId="{3827F17D-4D95-4392-B8A2-8B20FAEF83D5}" sibTransId="{C9BBD4F2-6F90-4346-A59F-5507CA368609}"/>
    <dgm:cxn modelId="{345B8FA7-89AB-41E7-857E-6CA40E9B4DAE}" type="presOf" srcId="{24589A87-BE49-45B4-AAE7-69E44A2FAF7E}" destId="{C73B4C46-52D1-4BF5-BD4E-CF6A90B89460}" srcOrd="0" destOrd="0" presId="urn:microsoft.com/office/officeart/2018/2/layout/IconVerticalSolidList"/>
    <dgm:cxn modelId="{A1BE15E1-BE8F-4784-85A5-C721EC963D4C}" srcId="{50414C65-4FF1-40CC-85AA-57663B8FA996}" destId="{24589A87-BE49-45B4-AAE7-69E44A2FAF7E}" srcOrd="1" destOrd="0" parTransId="{F5B78021-1724-49B2-BF6E-BC6EBFF2799F}" sibTransId="{BE0B3060-DF84-453C-83AE-EA377345127A}"/>
    <dgm:cxn modelId="{782423B5-CD79-43EE-B4D4-452819C9FA5F}" type="presParOf" srcId="{A22C7FE0-034B-4477-8234-12C1BDB468A6}" destId="{91AD1C4B-96FE-4FDE-8FB0-B1AB90DE5FD4}" srcOrd="0" destOrd="0" presId="urn:microsoft.com/office/officeart/2018/2/layout/IconVerticalSolidList"/>
    <dgm:cxn modelId="{D892C4F3-A14F-452D-A0B7-5DCC103C833D}" type="presParOf" srcId="{91AD1C4B-96FE-4FDE-8FB0-B1AB90DE5FD4}" destId="{CDDC78E2-B2A9-49DD-B700-6FBED1CA3307}" srcOrd="0" destOrd="0" presId="urn:microsoft.com/office/officeart/2018/2/layout/IconVerticalSolidList"/>
    <dgm:cxn modelId="{622F6D55-A9FB-43EA-889D-33C6DAD187DE}" type="presParOf" srcId="{91AD1C4B-96FE-4FDE-8FB0-B1AB90DE5FD4}" destId="{B5EE32DD-460A-4C2F-98FB-3D2765517BD3}" srcOrd="1" destOrd="0" presId="urn:microsoft.com/office/officeart/2018/2/layout/IconVerticalSolidList"/>
    <dgm:cxn modelId="{7090D772-95D5-48A2-AAC3-9A93D53EFBA3}" type="presParOf" srcId="{91AD1C4B-96FE-4FDE-8FB0-B1AB90DE5FD4}" destId="{C2806DAC-EDAA-4264-8C4A-DEE7E524EFEA}" srcOrd="2" destOrd="0" presId="urn:microsoft.com/office/officeart/2018/2/layout/IconVerticalSolidList"/>
    <dgm:cxn modelId="{8A4368E3-1D7B-4DA0-B1AE-19317B4F84FD}" type="presParOf" srcId="{91AD1C4B-96FE-4FDE-8FB0-B1AB90DE5FD4}" destId="{83B37E09-312B-4B4B-ADB2-353194A89923}" srcOrd="3" destOrd="0" presId="urn:microsoft.com/office/officeart/2018/2/layout/IconVerticalSolidList"/>
    <dgm:cxn modelId="{5F4475E2-B9CE-4671-933C-2D9CAA58FFFF}" type="presParOf" srcId="{A22C7FE0-034B-4477-8234-12C1BDB468A6}" destId="{D8A091E7-D5B6-4773-8245-0190319DBD4D}" srcOrd="1" destOrd="0" presId="urn:microsoft.com/office/officeart/2018/2/layout/IconVerticalSolidList"/>
    <dgm:cxn modelId="{62F095EF-A5AA-4602-A19E-B7043C8FF4E6}" type="presParOf" srcId="{A22C7FE0-034B-4477-8234-12C1BDB468A6}" destId="{E1C719B3-54E5-4C60-A401-3881831F5AD3}" srcOrd="2" destOrd="0" presId="urn:microsoft.com/office/officeart/2018/2/layout/IconVerticalSolidList"/>
    <dgm:cxn modelId="{627A6741-1443-47F7-B573-B18FBF2EDD0C}" type="presParOf" srcId="{E1C719B3-54E5-4C60-A401-3881831F5AD3}" destId="{0237167C-1022-4504-B25F-CD72E1807F27}" srcOrd="0" destOrd="0" presId="urn:microsoft.com/office/officeart/2018/2/layout/IconVerticalSolidList"/>
    <dgm:cxn modelId="{C9AD1EE6-A374-4004-9385-DF85ABAC805B}" type="presParOf" srcId="{E1C719B3-54E5-4C60-A401-3881831F5AD3}" destId="{2CE35D06-B40F-4250-8B9A-31D74073F963}" srcOrd="1" destOrd="0" presId="urn:microsoft.com/office/officeart/2018/2/layout/IconVerticalSolidList"/>
    <dgm:cxn modelId="{D464DA88-63D4-4444-9DA5-AFE5D13CC0E3}" type="presParOf" srcId="{E1C719B3-54E5-4C60-A401-3881831F5AD3}" destId="{405C053A-3713-473F-B52E-12BB979ED64A}" srcOrd="2" destOrd="0" presId="urn:microsoft.com/office/officeart/2018/2/layout/IconVerticalSolidList"/>
    <dgm:cxn modelId="{09AA18B6-75B5-4F30-801E-766C0DD856C0}" type="presParOf" srcId="{E1C719B3-54E5-4C60-A401-3881831F5AD3}" destId="{C73B4C46-52D1-4BF5-BD4E-CF6A90B89460}" srcOrd="3" destOrd="0" presId="urn:microsoft.com/office/officeart/2018/2/layout/IconVerticalSolidList"/>
    <dgm:cxn modelId="{C8E007E3-A1E2-45E5-BCD5-8B86924D7C6D}" type="presParOf" srcId="{A22C7FE0-034B-4477-8234-12C1BDB468A6}" destId="{F7FF398E-FC8B-480B-BC55-27317CA5FF66}" srcOrd="3" destOrd="0" presId="urn:microsoft.com/office/officeart/2018/2/layout/IconVerticalSolidList"/>
    <dgm:cxn modelId="{950D4780-CC9A-4941-9E15-296304FB2B36}" type="presParOf" srcId="{A22C7FE0-034B-4477-8234-12C1BDB468A6}" destId="{397C15EA-C705-4FEC-B45D-444795626B73}" srcOrd="4" destOrd="0" presId="urn:microsoft.com/office/officeart/2018/2/layout/IconVerticalSolidList"/>
    <dgm:cxn modelId="{5B0D5AD8-59CA-43A2-8554-B750F2985F09}" type="presParOf" srcId="{397C15EA-C705-4FEC-B45D-444795626B73}" destId="{F3BADC14-F22C-4289-8833-01040F252647}" srcOrd="0" destOrd="0" presId="urn:microsoft.com/office/officeart/2018/2/layout/IconVerticalSolidList"/>
    <dgm:cxn modelId="{8A632C35-85F1-442C-878A-D752E2627E9F}" type="presParOf" srcId="{397C15EA-C705-4FEC-B45D-444795626B73}" destId="{F5C88464-3A2A-41E7-A46C-90200422D08D}" srcOrd="1" destOrd="0" presId="urn:microsoft.com/office/officeart/2018/2/layout/IconVerticalSolidList"/>
    <dgm:cxn modelId="{04A0A6B9-621F-442D-A077-C04D025B6C4D}" type="presParOf" srcId="{397C15EA-C705-4FEC-B45D-444795626B73}" destId="{FD2E1E88-D8A0-417E-A086-BEE093295EBA}" srcOrd="2" destOrd="0" presId="urn:microsoft.com/office/officeart/2018/2/layout/IconVerticalSolidList"/>
    <dgm:cxn modelId="{236F0CF4-11E5-4683-8BB2-79F2CF28A5A0}" type="presParOf" srcId="{397C15EA-C705-4FEC-B45D-444795626B73}" destId="{BD5F93AA-280A-4B67-AEB9-D2727D0BCF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430EC1-3F26-4957-8CBA-0F77AF7D6FD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75882A-08EF-4AC9-95BC-7D28319D579B}">
      <dgm:prSet/>
      <dgm:spPr/>
      <dgm:t>
        <a:bodyPr/>
        <a:lstStyle/>
        <a:p>
          <a:r>
            <a:rPr lang="en-GB" b="1"/>
            <a:t>To build capacity within the organisations inspected to provide high quality education and outcomes for learners, </a:t>
          </a:r>
          <a:endParaRPr lang="en-US"/>
        </a:p>
      </dgm:t>
    </dgm:pt>
    <dgm:pt modelId="{5B6FBB44-10E3-4040-9BC4-A4659E7556B0}" type="parTrans" cxnId="{1ABD3C1F-7A38-451E-8A53-EA83FBA3E311}">
      <dgm:prSet/>
      <dgm:spPr/>
      <dgm:t>
        <a:bodyPr/>
        <a:lstStyle/>
        <a:p>
          <a:endParaRPr lang="en-US"/>
        </a:p>
      </dgm:t>
    </dgm:pt>
    <dgm:pt modelId="{6226C445-3740-4DFE-A6C3-534BE0F91F2C}" type="sibTrans" cxnId="{1ABD3C1F-7A38-451E-8A53-EA83FBA3E311}">
      <dgm:prSet/>
      <dgm:spPr/>
      <dgm:t>
        <a:bodyPr/>
        <a:lstStyle/>
        <a:p>
          <a:endParaRPr lang="en-US"/>
        </a:p>
      </dgm:t>
    </dgm:pt>
    <dgm:pt modelId="{6B7489B9-6AAD-40F1-851A-B4CBE1754CA1}">
      <dgm:prSet/>
      <dgm:spPr/>
      <dgm:t>
        <a:bodyPr/>
        <a:lstStyle/>
        <a:p>
          <a:r>
            <a:rPr lang="en-GB" b="1"/>
            <a:t>ETI will:</a:t>
          </a:r>
          <a:endParaRPr lang="en-US"/>
        </a:p>
      </dgm:t>
    </dgm:pt>
    <dgm:pt modelId="{3286FAA3-0FE5-4ABD-A7CA-8FF10296E81C}" type="parTrans" cxnId="{00D7A517-E516-486F-9240-04B7DB51199A}">
      <dgm:prSet/>
      <dgm:spPr/>
      <dgm:t>
        <a:bodyPr/>
        <a:lstStyle/>
        <a:p>
          <a:endParaRPr lang="en-US"/>
        </a:p>
      </dgm:t>
    </dgm:pt>
    <dgm:pt modelId="{E3BB4D8F-729D-4C92-85CC-35C25BE84CCF}" type="sibTrans" cxnId="{00D7A517-E516-486F-9240-04B7DB51199A}">
      <dgm:prSet/>
      <dgm:spPr/>
      <dgm:t>
        <a:bodyPr/>
        <a:lstStyle/>
        <a:p>
          <a:endParaRPr lang="en-US"/>
        </a:p>
      </dgm:t>
    </dgm:pt>
    <dgm:pt modelId="{1B15E7F1-F079-4A63-8131-8112AF718253}">
      <dgm:prSet/>
      <dgm:spPr/>
      <dgm:t>
        <a:bodyPr/>
        <a:lstStyle/>
        <a:p>
          <a:r>
            <a:rPr lang="en-GB" b="1" dirty="0"/>
            <a:t>promote processes of self-evaluation which will endure beyond the period of the inspection;</a:t>
          </a:r>
          <a:endParaRPr lang="en-US" dirty="0"/>
        </a:p>
      </dgm:t>
    </dgm:pt>
    <dgm:pt modelId="{F1943596-A1D6-40ED-917A-5F77B1867CBF}" type="parTrans" cxnId="{4FA25155-6DEA-406B-906F-CEBF7F1FA3D3}">
      <dgm:prSet/>
      <dgm:spPr/>
      <dgm:t>
        <a:bodyPr/>
        <a:lstStyle/>
        <a:p>
          <a:endParaRPr lang="en-US"/>
        </a:p>
      </dgm:t>
    </dgm:pt>
    <dgm:pt modelId="{241643F1-A2D2-4F34-86E8-827138EE20AA}" type="sibTrans" cxnId="{4FA25155-6DEA-406B-906F-CEBF7F1FA3D3}">
      <dgm:prSet/>
      <dgm:spPr/>
      <dgm:t>
        <a:bodyPr/>
        <a:lstStyle/>
        <a:p>
          <a:endParaRPr lang="en-US"/>
        </a:p>
      </dgm:t>
    </dgm:pt>
    <dgm:pt modelId="{68098D4C-4233-490A-ADE5-1740266C98B1}">
      <dgm:prSet/>
      <dgm:spPr/>
      <dgm:t>
        <a:bodyPr/>
        <a:lstStyle/>
        <a:p>
          <a:r>
            <a:rPr lang="en-GB" b="1" dirty="0"/>
            <a:t>evaluate and report objectively and fairly on the quality of provision in the best interests of the learners;</a:t>
          </a:r>
          <a:endParaRPr lang="en-US" dirty="0"/>
        </a:p>
      </dgm:t>
    </dgm:pt>
    <dgm:pt modelId="{FEC181FA-FA19-4B1A-88F9-2DF46C8D7F2E}" type="parTrans" cxnId="{E3395CAD-7E2D-4C1A-A87D-B755BD4E580B}">
      <dgm:prSet/>
      <dgm:spPr/>
      <dgm:t>
        <a:bodyPr/>
        <a:lstStyle/>
        <a:p>
          <a:endParaRPr lang="en-US"/>
        </a:p>
      </dgm:t>
    </dgm:pt>
    <dgm:pt modelId="{8735785A-63E7-442B-9522-5E166EE3081A}" type="sibTrans" cxnId="{E3395CAD-7E2D-4C1A-A87D-B755BD4E580B}">
      <dgm:prSet/>
      <dgm:spPr/>
      <dgm:t>
        <a:bodyPr/>
        <a:lstStyle/>
        <a:p>
          <a:endParaRPr lang="en-US"/>
        </a:p>
      </dgm:t>
    </dgm:pt>
    <dgm:pt modelId="{A4E70E32-9F3C-4AE9-A22D-B1204C37078F}">
      <dgm:prSet/>
      <dgm:spPr/>
      <dgm:t>
        <a:bodyPr/>
        <a:lstStyle/>
        <a:p>
          <a:r>
            <a:rPr lang="en-GB" b="1" dirty="0"/>
            <a:t>help to inform and establish improved ways of working through professional dialogue;</a:t>
          </a:r>
          <a:endParaRPr lang="en-US" dirty="0"/>
        </a:p>
      </dgm:t>
    </dgm:pt>
    <dgm:pt modelId="{393995B7-21E2-49E5-83A5-40FA0B8F0AF7}" type="parTrans" cxnId="{B05B15E8-7839-4068-A200-D6CC8A5B22E6}">
      <dgm:prSet/>
      <dgm:spPr/>
      <dgm:t>
        <a:bodyPr/>
        <a:lstStyle/>
        <a:p>
          <a:endParaRPr lang="en-US"/>
        </a:p>
      </dgm:t>
    </dgm:pt>
    <dgm:pt modelId="{6EEFA077-5211-4E16-AD7D-9AD47BF371D1}" type="sibTrans" cxnId="{B05B15E8-7839-4068-A200-D6CC8A5B22E6}">
      <dgm:prSet/>
      <dgm:spPr/>
      <dgm:t>
        <a:bodyPr/>
        <a:lstStyle/>
        <a:p>
          <a:endParaRPr lang="en-US"/>
        </a:p>
      </dgm:t>
    </dgm:pt>
    <dgm:pt modelId="{B947057F-B9D3-4C38-94FB-E3C4513E63E7}">
      <dgm:prSet/>
      <dgm:spPr/>
      <dgm:t>
        <a:bodyPr/>
        <a:lstStyle/>
        <a:p>
          <a:r>
            <a:rPr lang="en-GB" b="1" dirty="0"/>
            <a:t>identify, affirm, report, and disseminate examples of highly effective and innovative practice from which others may learn;</a:t>
          </a:r>
          <a:endParaRPr lang="en-US" dirty="0"/>
        </a:p>
      </dgm:t>
    </dgm:pt>
    <dgm:pt modelId="{11FCD918-563A-4466-A4C9-BE6F01124E6D}" type="parTrans" cxnId="{C4551D2B-61E1-4C76-89A0-93EF194C551F}">
      <dgm:prSet/>
      <dgm:spPr/>
      <dgm:t>
        <a:bodyPr/>
        <a:lstStyle/>
        <a:p>
          <a:endParaRPr lang="en-US"/>
        </a:p>
      </dgm:t>
    </dgm:pt>
    <dgm:pt modelId="{1500C252-A6B1-4164-80DD-EACE3E6C5621}" type="sibTrans" cxnId="{C4551D2B-61E1-4C76-89A0-93EF194C551F}">
      <dgm:prSet/>
      <dgm:spPr/>
      <dgm:t>
        <a:bodyPr/>
        <a:lstStyle/>
        <a:p>
          <a:endParaRPr lang="en-US"/>
        </a:p>
      </dgm:t>
    </dgm:pt>
    <dgm:pt modelId="{24DCFC1B-7E95-46E8-927F-655D3D8CE5ED}">
      <dgm:prSet/>
      <dgm:spPr/>
      <dgm:t>
        <a:bodyPr/>
        <a:lstStyle/>
        <a:p>
          <a:r>
            <a:rPr lang="en-GB" b="1" dirty="0"/>
            <a:t>seek to reduce the burden of inspection, avoid unnecessary workload, and minimise the stress around inspection;</a:t>
          </a:r>
          <a:endParaRPr lang="en-US" dirty="0"/>
        </a:p>
      </dgm:t>
    </dgm:pt>
    <dgm:pt modelId="{8F39CAC3-4972-4340-9339-0FFEDEF11AD6}" type="parTrans" cxnId="{57B40758-00CB-42A5-9BE5-5A5E95DAA8DA}">
      <dgm:prSet/>
      <dgm:spPr/>
      <dgm:t>
        <a:bodyPr/>
        <a:lstStyle/>
        <a:p>
          <a:endParaRPr lang="en-US"/>
        </a:p>
      </dgm:t>
    </dgm:pt>
    <dgm:pt modelId="{2043CE1B-88EB-4237-8A39-3825311FC631}" type="sibTrans" cxnId="{57B40758-00CB-42A5-9BE5-5A5E95DAA8DA}">
      <dgm:prSet/>
      <dgm:spPr/>
      <dgm:t>
        <a:bodyPr/>
        <a:lstStyle/>
        <a:p>
          <a:endParaRPr lang="en-US"/>
        </a:p>
      </dgm:t>
    </dgm:pt>
    <dgm:pt modelId="{BD99EF37-950E-4DC2-B410-0CDDCD601454}">
      <dgm:prSet/>
      <dgm:spPr/>
      <dgm:t>
        <a:bodyPr/>
        <a:lstStyle/>
        <a:p>
          <a:r>
            <a:rPr lang="en-GB" b="1" dirty="0"/>
            <a:t>take into account the context of the individual school, and reflect this during inspection;</a:t>
          </a:r>
          <a:endParaRPr lang="en-US" dirty="0"/>
        </a:p>
      </dgm:t>
    </dgm:pt>
    <dgm:pt modelId="{482CFFC3-C8B9-489E-8CF3-9D406F1BE838}" type="parTrans" cxnId="{73996534-43F9-4825-A23E-E229DA41F90D}">
      <dgm:prSet/>
      <dgm:spPr/>
      <dgm:t>
        <a:bodyPr/>
        <a:lstStyle/>
        <a:p>
          <a:endParaRPr lang="en-US"/>
        </a:p>
      </dgm:t>
    </dgm:pt>
    <dgm:pt modelId="{3CC67B6A-A92B-474D-9A80-0AA71CA79BF2}" type="sibTrans" cxnId="{73996534-43F9-4825-A23E-E229DA41F90D}">
      <dgm:prSet/>
      <dgm:spPr/>
      <dgm:t>
        <a:bodyPr/>
        <a:lstStyle/>
        <a:p>
          <a:endParaRPr lang="en-US"/>
        </a:p>
      </dgm:t>
    </dgm:pt>
    <dgm:pt modelId="{5077DD16-645C-4326-8A10-AEE16D17A786}">
      <dgm:prSet/>
      <dgm:spPr/>
      <dgm:t>
        <a:bodyPr/>
        <a:lstStyle/>
        <a:p>
          <a:r>
            <a:rPr lang="en-GB" b="1" dirty="0"/>
            <a:t>look at evidence of a school’s self-evaluation process and related current working documents;</a:t>
          </a:r>
          <a:endParaRPr lang="en-US" dirty="0"/>
        </a:p>
      </dgm:t>
    </dgm:pt>
    <dgm:pt modelId="{B7AEFE86-0C66-4F5C-B543-F4F5FDF34A4F}" type="parTrans" cxnId="{36F7EB48-0EA6-41E2-A33E-F6A03BA17E5B}">
      <dgm:prSet/>
      <dgm:spPr/>
      <dgm:t>
        <a:bodyPr/>
        <a:lstStyle/>
        <a:p>
          <a:endParaRPr lang="en-US"/>
        </a:p>
      </dgm:t>
    </dgm:pt>
    <dgm:pt modelId="{1C2D223E-1B71-46A4-83ED-08C690226B75}" type="sibTrans" cxnId="{36F7EB48-0EA6-41E2-A33E-F6A03BA17E5B}">
      <dgm:prSet/>
      <dgm:spPr/>
      <dgm:t>
        <a:bodyPr/>
        <a:lstStyle/>
        <a:p>
          <a:endParaRPr lang="en-US"/>
        </a:p>
      </dgm:t>
    </dgm:pt>
    <dgm:pt modelId="{4F9725C5-1C2F-4BB2-B8FC-475604C95C91}">
      <dgm:prSet/>
      <dgm:spPr/>
      <dgm:t>
        <a:bodyPr/>
        <a:lstStyle/>
        <a:p>
          <a:r>
            <a:rPr lang="en-GB" b="1" dirty="0"/>
            <a:t>place more emphasis on professional dialogue during inspections, between the ETI and teachers and school leaders; and</a:t>
          </a:r>
          <a:endParaRPr lang="en-US" dirty="0"/>
        </a:p>
      </dgm:t>
    </dgm:pt>
    <dgm:pt modelId="{145311E0-0657-4A48-87B5-C7D217C23D11}" type="parTrans" cxnId="{73C3D14D-5FD7-4905-9ABF-00E0FB232390}">
      <dgm:prSet/>
      <dgm:spPr/>
      <dgm:t>
        <a:bodyPr/>
        <a:lstStyle/>
        <a:p>
          <a:endParaRPr lang="en-US"/>
        </a:p>
      </dgm:t>
    </dgm:pt>
    <dgm:pt modelId="{4507FE98-7717-4AE4-8C93-DEC3F01AE3A5}" type="sibTrans" cxnId="{73C3D14D-5FD7-4905-9ABF-00E0FB232390}">
      <dgm:prSet/>
      <dgm:spPr/>
      <dgm:t>
        <a:bodyPr/>
        <a:lstStyle/>
        <a:p>
          <a:endParaRPr lang="en-US"/>
        </a:p>
      </dgm:t>
    </dgm:pt>
    <dgm:pt modelId="{2DC10FD9-B830-417B-AA95-0A82D2C4854F}">
      <dgm:prSet/>
      <dgm:spPr/>
      <dgm:t>
        <a:bodyPr/>
        <a:lstStyle/>
        <a:p>
          <a:r>
            <a:rPr lang="en-GB" b="1" dirty="0"/>
            <a:t>focus on teaching and learning in action rather than read files of paperwork. </a:t>
          </a:r>
          <a:endParaRPr lang="en-US" dirty="0"/>
        </a:p>
      </dgm:t>
    </dgm:pt>
    <dgm:pt modelId="{5C533C95-31EB-4510-8A09-F0FBBFB400F9}" type="parTrans" cxnId="{7D24F25D-A23B-411C-827F-3D59ADD47BB1}">
      <dgm:prSet/>
      <dgm:spPr/>
      <dgm:t>
        <a:bodyPr/>
        <a:lstStyle/>
        <a:p>
          <a:endParaRPr lang="en-US"/>
        </a:p>
      </dgm:t>
    </dgm:pt>
    <dgm:pt modelId="{1E3F076F-BC3B-4D9B-A949-9BE0D6A99FAE}" type="sibTrans" cxnId="{7D24F25D-A23B-411C-827F-3D59ADD47BB1}">
      <dgm:prSet/>
      <dgm:spPr/>
      <dgm:t>
        <a:bodyPr/>
        <a:lstStyle/>
        <a:p>
          <a:endParaRPr lang="en-US"/>
        </a:p>
      </dgm:t>
    </dgm:pt>
    <dgm:pt modelId="{C403720A-0A25-4689-A8DD-BA1D84C887D0}" type="pres">
      <dgm:prSet presAssocID="{5F430EC1-3F26-4957-8CBA-0F77AF7D6FDD}" presName="diagram" presStyleCnt="0">
        <dgm:presLayoutVars>
          <dgm:dir/>
          <dgm:resizeHandles val="exact"/>
        </dgm:presLayoutVars>
      </dgm:prSet>
      <dgm:spPr/>
    </dgm:pt>
    <dgm:pt modelId="{01CC3CD2-E7EA-4899-8978-76F6FFDD8E61}" type="pres">
      <dgm:prSet presAssocID="{4975882A-08EF-4AC9-95BC-7D28319D579B}" presName="node" presStyleLbl="node1" presStyleIdx="0" presStyleCnt="11">
        <dgm:presLayoutVars>
          <dgm:bulletEnabled val="1"/>
        </dgm:presLayoutVars>
      </dgm:prSet>
      <dgm:spPr/>
    </dgm:pt>
    <dgm:pt modelId="{B57CEA64-E044-4B96-AFD3-472CC2DBAC68}" type="pres">
      <dgm:prSet presAssocID="{6226C445-3740-4DFE-A6C3-534BE0F91F2C}" presName="sibTrans" presStyleCnt="0"/>
      <dgm:spPr/>
    </dgm:pt>
    <dgm:pt modelId="{C7B0C1A1-B90B-46E2-ADC3-DC5C804C03E7}" type="pres">
      <dgm:prSet presAssocID="{6B7489B9-6AAD-40F1-851A-B4CBE1754CA1}" presName="node" presStyleLbl="node1" presStyleIdx="1" presStyleCnt="11">
        <dgm:presLayoutVars>
          <dgm:bulletEnabled val="1"/>
        </dgm:presLayoutVars>
      </dgm:prSet>
      <dgm:spPr/>
    </dgm:pt>
    <dgm:pt modelId="{342A3FBF-6F63-484F-9591-C79366F38BB3}" type="pres">
      <dgm:prSet presAssocID="{E3BB4D8F-729D-4C92-85CC-35C25BE84CCF}" presName="sibTrans" presStyleCnt="0"/>
      <dgm:spPr/>
    </dgm:pt>
    <dgm:pt modelId="{DF269200-01E4-4886-8352-577CB0F2C056}" type="pres">
      <dgm:prSet presAssocID="{1B15E7F1-F079-4A63-8131-8112AF718253}" presName="node" presStyleLbl="node1" presStyleIdx="2" presStyleCnt="11">
        <dgm:presLayoutVars>
          <dgm:bulletEnabled val="1"/>
        </dgm:presLayoutVars>
      </dgm:prSet>
      <dgm:spPr/>
    </dgm:pt>
    <dgm:pt modelId="{6CB72774-0BA5-4768-8A02-37C7F8050CAD}" type="pres">
      <dgm:prSet presAssocID="{241643F1-A2D2-4F34-86E8-827138EE20AA}" presName="sibTrans" presStyleCnt="0"/>
      <dgm:spPr/>
    </dgm:pt>
    <dgm:pt modelId="{B96422C2-B536-48D4-8FD9-2501E05B0DDE}" type="pres">
      <dgm:prSet presAssocID="{68098D4C-4233-490A-ADE5-1740266C98B1}" presName="node" presStyleLbl="node1" presStyleIdx="3" presStyleCnt="11">
        <dgm:presLayoutVars>
          <dgm:bulletEnabled val="1"/>
        </dgm:presLayoutVars>
      </dgm:prSet>
      <dgm:spPr/>
    </dgm:pt>
    <dgm:pt modelId="{60CE95E5-84AA-4386-8B64-2C724FACF331}" type="pres">
      <dgm:prSet presAssocID="{8735785A-63E7-442B-9522-5E166EE3081A}" presName="sibTrans" presStyleCnt="0"/>
      <dgm:spPr/>
    </dgm:pt>
    <dgm:pt modelId="{4A8E918A-AA56-4C1D-8327-73ED711A5E84}" type="pres">
      <dgm:prSet presAssocID="{A4E70E32-9F3C-4AE9-A22D-B1204C37078F}" presName="node" presStyleLbl="node1" presStyleIdx="4" presStyleCnt="11">
        <dgm:presLayoutVars>
          <dgm:bulletEnabled val="1"/>
        </dgm:presLayoutVars>
      </dgm:prSet>
      <dgm:spPr/>
    </dgm:pt>
    <dgm:pt modelId="{01F4141C-8FDD-4860-AC0D-CB3EF0103EFB}" type="pres">
      <dgm:prSet presAssocID="{6EEFA077-5211-4E16-AD7D-9AD47BF371D1}" presName="sibTrans" presStyleCnt="0"/>
      <dgm:spPr/>
    </dgm:pt>
    <dgm:pt modelId="{ED8CC173-C48C-4B59-8F5D-716167CDCF91}" type="pres">
      <dgm:prSet presAssocID="{B947057F-B9D3-4C38-94FB-E3C4513E63E7}" presName="node" presStyleLbl="node1" presStyleIdx="5" presStyleCnt="11">
        <dgm:presLayoutVars>
          <dgm:bulletEnabled val="1"/>
        </dgm:presLayoutVars>
      </dgm:prSet>
      <dgm:spPr/>
    </dgm:pt>
    <dgm:pt modelId="{05ED348A-2B6D-4B66-8B00-5289A56A6D54}" type="pres">
      <dgm:prSet presAssocID="{1500C252-A6B1-4164-80DD-EACE3E6C5621}" presName="sibTrans" presStyleCnt="0"/>
      <dgm:spPr/>
    </dgm:pt>
    <dgm:pt modelId="{76EEBC63-A782-4C96-AF84-A130C24A104C}" type="pres">
      <dgm:prSet presAssocID="{24DCFC1B-7E95-46E8-927F-655D3D8CE5ED}" presName="node" presStyleLbl="node1" presStyleIdx="6" presStyleCnt="11">
        <dgm:presLayoutVars>
          <dgm:bulletEnabled val="1"/>
        </dgm:presLayoutVars>
      </dgm:prSet>
      <dgm:spPr/>
    </dgm:pt>
    <dgm:pt modelId="{2CC54AA5-08B2-4815-ABC3-3B06C4C1D2B6}" type="pres">
      <dgm:prSet presAssocID="{2043CE1B-88EB-4237-8A39-3825311FC631}" presName="sibTrans" presStyleCnt="0"/>
      <dgm:spPr/>
    </dgm:pt>
    <dgm:pt modelId="{78DEF1DD-5B76-4324-8139-8E596976F1E8}" type="pres">
      <dgm:prSet presAssocID="{BD99EF37-950E-4DC2-B410-0CDDCD601454}" presName="node" presStyleLbl="node1" presStyleIdx="7" presStyleCnt="11">
        <dgm:presLayoutVars>
          <dgm:bulletEnabled val="1"/>
        </dgm:presLayoutVars>
      </dgm:prSet>
      <dgm:spPr/>
    </dgm:pt>
    <dgm:pt modelId="{CD6B44CB-0A10-4AC7-B469-21F47E6D7553}" type="pres">
      <dgm:prSet presAssocID="{3CC67B6A-A92B-474D-9A80-0AA71CA79BF2}" presName="sibTrans" presStyleCnt="0"/>
      <dgm:spPr/>
    </dgm:pt>
    <dgm:pt modelId="{7215B75E-97F6-4889-B6E0-B6676D2181EF}" type="pres">
      <dgm:prSet presAssocID="{5077DD16-645C-4326-8A10-AEE16D17A786}" presName="node" presStyleLbl="node1" presStyleIdx="8" presStyleCnt="11">
        <dgm:presLayoutVars>
          <dgm:bulletEnabled val="1"/>
        </dgm:presLayoutVars>
      </dgm:prSet>
      <dgm:spPr/>
    </dgm:pt>
    <dgm:pt modelId="{72B351B8-0194-4565-954C-158D68E2E45A}" type="pres">
      <dgm:prSet presAssocID="{1C2D223E-1B71-46A4-83ED-08C690226B75}" presName="sibTrans" presStyleCnt="0"/>
      <dgm:spPr/>
    </dgm:pt>
    <dgm:pt modelId="{1E4B4685-C0CA-4920-9707-BCC7BFDD5665}" type="pres">
      <dgm:prSet presAssocID="{4F9725C5-1C2F-4BB2-B8FC-475604C95C91}" presName="node" presStyleLbl="node1" presStyleIdx="9" presStyleCnt="11">
        <dgm:presLayoutVars>
          <dgm:bulletEnabled val="1"/>
        </dgm:presLayoutVars>
      </dgm:prSet>
      <dgm:spPr/>
    </dgm:pt>
    <dgm:pt modelId="{F4B94959-63F9-448D-ABAD-1FB72B7DABC7}" type="pres">
      <dgm:prSet presAssocID="{4507FE98-7717-4AE4-8C93-DEC3F01AE3A5}" presName="sibTrans" presStyleCnt="0"/>
      <dgm:spPr/>
    </dgm:pt>
    <dgm:pt modelId="{F50AE836-6DFD-42C3-A664-124A2397CA9B}" type="pres">
      <dgm:prSet presAssocID="{2DC10FD9-B830-417B-AA95-0A82D2C4854F}" presName="node" presStyleLbl="node1" presStyleIdx="10" presStyleCnt="11">
        <dgm:presLayoutVars>
          <dgm:bulletEnabled val="1"/>
        </dgm:presLayoutVars>
      </dgm:prSet>
      <dgm:spPr/>
    </dgm:pt>
  </dgm:ptLst>
  <dgm:cxnLst>
    <dgm:cxn modelId="{00D7A517-E516-486F-9240-04B7DB51199A}" srcId="{5F430EC1-3F26-4957-8CBA-0F77AF7D6FDD}" destId="{6B7489B9-6AAD-40F1-851A-B4CBE1754CA1}" srcOrd="1" destOrd="0" parTransId="{3286FAA3-0FE5-4ABD-A7CA-8FF10296E81C}" sibTransId="{E3BB4D8F-729D-4C92-85CC-35C25BE84CCF}"/>
    <dgm:cxn modelId="{B6F23B1C-0FDE-4668-9FE5-FA629AFA7199}" type="presOf" srcId="{B947057F-B9D3-4C38-94FB-E3C4513E63E7}" destId="{ED8CC173-C48C-4B59-8F5D-716167CDCF91}" srcOrd="0" destOrd="0" presId="urn:microsoft.com/office/officeart/2005/8/layout/default"/>
    <dgm:cxn modelId="{1ABD3C1F-7A38-451E-8A53-EA83FBA3E311}" srcId="{5F430EC1-3F26-4957-8CBA-0F77AF7D6FDD}" destId="{4975882A-08EF-4AC9-95BC-7D28319D579B}" srcOrd="0" destOrd="0" parTransId="{5B6FBB44-10E3-4040-9BC4-A4659E7556B0}" sibTransId="{6226C445-3740-4DFE-A6C3-534BE0F91F2C}"/>
    <dgm:cxn modelId="{C81ADC20-4D5B-4C03-9DDE-8BF7C53DEBCC}" type="presOf" srcId="{6B7489B9-6AAD-40F1-851A-B4CBE1754CA1}" destId="{C7B0C1A1-B90B-46E2-ADC3-DC5C804C03E7}" srcOrd="0" destOrd="0" presId="urn:microsoft.com/office/officeart/2005/8/layout/default"/>
    <dgm:cxn modelId="{34E84626-C44F-4060-A0F2-C759618E4330}" type="presOf" srcId="{2DC10FD9-B830-417B-AA95-0A82D2C4854F}" destId="{F50AE836-6DFD-42C3-A664-124A2397CA9B}" srcOrd="0" destOrd="0" presId="urn:microsoft.com/office/officeart/2005/8/layout/default"/>
    <dgm:cxn modelId="{C4551D2B-61E1-4C76-89A0-93EF194C551F}" srcId="{5F430EC1-3F26-4957-8CBA-0F77AF7D6FDD}" destId="{B947057F-B9D3-4C38-94FB-E3C4513E63E7}" srcOrd="5" destOrd="0" parTransId="{11FCD918-563A-4466-A4C9-BE6F01124E6D}" sibTransId="{1500C252-A6B1-4164-80DD-EACE3E6C5621}"/>
    <dgm:cxn modelId="{54F9462F-8CF4-4926-81A8-63A10FC5641E}" type="presOf" srcId="{A4E70E32-9F3C-4AE9-A22D-B1204C37078F}" destId="{4A8E918A-AA56-4C1D-8327-73ED711A5E84}" srcOrd="0" destOrd="0" presId="urn:microsoft.com/office/officeart/2005/8/layout/default"/>
    <dgm:cxn modelId="{73996534-43F9-4825-A23E-E229DA41F90D}" srcId="{5F430EC1-3F26-4957-8CBA-0F77AF7D6FDD}" destId="{BD99EF37-950E-4DC2-B410-0CDDCD601454}" srcOrd="7" destOrd="0" parTransId="{482CFFC3-C8B9-489E-8CF3-9D406F1BE838}" sibTransId="{3CC67B6A-A92B-474D-9A80-0AA71CA79BF2}"/>
    <dgm:cxn modelId="{8B17B93F-FA97-4C66-B4AF-86657BB390B7}" type="presOf" srcId="{68098D4C-4233-490A-ADE5-1740266C98B1}" destId="{B96422C2-B536-48D4-8FD9-2501E05B0DDE}" srcOrd="0" destOrd="0" presId="urn:microsoft.com/office/officeart/2005/8/layout/default"/>
    <dgm:cxn modelId="{7D24F25D-A23B-411C-827F-3D59ADD47BB1}" srcId="{5F430EC1-3F26-4957-8CBA-0F77AF7D6FDD}" destId="{2DC10FD9-B830-417B-AA95-0A82D2C4854F}" srcOrd="10" destOrd="0" parTransId="{5C533C95-31EB-4510-8A09-F0FBBFB400F9}" sibTransId="{1E3F076F-BC3B-4D9B-A949-9BE0D6A99FAE}"/>
    <dgm:cxn modelId="{36F7EB48-0EA6-41E2-A33E-F6A03BA17E5B}" srcId="{5F430EC1-3F26-4957-8CBA-0F77AF7D6FDD}" destId="{5077DD16-645C-4326-8A10-AEE16D17A786}" srcOrd="8" destOrd="0" parTransId="{B7AEFE86-0C66-4F5C-B543-F4F5FDF34A4F}" sibTransId="{1C2D223E-1B71-46A4-83ED-08C690226B75}"/>
    <dgm:cxn modelId="{73C3D14D-5FD7-4905-9ABF-00E0FB232390}" srcId="{5F430EC1-3F26-4957-8CBA-0F77AF7D6FDD}" destId="{4F9725C5-1C2F-4BB2-B8FC-475604C95C91}" srcOrd="9" destOrd="0" parTransId="{145311E0-0657-4A48-87B5-C7D217C23D11}" sibTransId="{4507FE98-7717-4AE4-8C93-DEC3F01AE3A5}"/>
    <dgm:cxn modelId="{4FA25155-6DEA-406B-906F-CEBF7F1FA3D3}" srcId="{5F430EC1-3F26-4957-8CBA-0F77AF7D6FDD}" destId="{1B15E7F1-F079-4A63-8131-8112AF718253}" srcOrd="2" destOrd="0" parTransId="{F1943596-A1D6-40ED-917A-5F77B1867CBF}" sibTransId="{241643F1-A2D2-4F34-86E8-827138EE20AA}"/>
    <dgm:cxn modelId="{57B40758-00CB-42A5-9BE5-5A5E95DAA8DA}" srcId="{5F430EC1-3F26-4957-8CBA-0F77AF7D6FDD}" destId="{24DCFC1B-7E95-46E8-927F-655D3D8CE5ED}" srcOrd="6" destOrd="0" parTransId="{8F39CAC3-4972-4340-9339-0FFEDEF11AD6}" sibTransId="{2043CE1B-88EB-4237-8A39-3825311FC631}"/>
    <dgm:cxn modelId="{1C75DA83-6CDD-4374-9B62-366A29787F51}" type="presOf" srcId="{5077DD16-645C-4326-8A10-AEE16D17A786}" destId="{7215B75E-97F6-4889-B6E0-B6676D2181EF}" srcOrd="0" destOrd="0" presId="urn:microsoft.com/office/officeart/2005/8/layout/default"/>
    <dgm:cxn modelId="{80A0BF91-5129-44A4-9F09-860FBC1146F5}" type="presOf" srcId="{4975882A-08EF-4AC9-95BC-7D28319D579B}" destId="{01CC3CD2-E7EA-4899-8978-76F6FFDD8E61}" srcOrd="0" destOrd="0" presId="urn:microsoft.com/office/officeart/2005/8/layout/default"/>
    <dgm:cxn modelId="{BE76749B-A9AB-4A1C-BD0B-FCC28BEDEDC3}" type="presOf" srcId="{5F430EC1-3F26-4957-8CBA-0F77AF7D6FDD}" destId="{C403720A-0A25-4689-A8DD-BA1D84C887D0}" srcOrd="0" destOrd="0" presId="urn:microsoft.com/office/officeart/2005/8/layout/default"/>
    <dgm:cxn modelId="{42BE86A3-A06C-481E-9683-042D0AD4C6E6}" type="presOf" srcId="{1B15E7F1-F079-4A63-8131-8112AF718253}" destId="{DF269200-01E4-4886-8352-577CB0F2C056}" srcOrd="0" destOrd="0" presId="urn:microsoft.com/office/officeart/2005/8/layout/default"/>
    <dgm:cxn modelId="{E3395CAD-7E2D-4C1A-A87D-B755BD4E580B}" srcId="{5F430EC1-3F26-4957-8CBA-0F77AF7D6FDD}" destId="{68098D4C-4233-490A-ADE5-1740266C98B1}" srcOrd="3" destOrd="0" parTransId="{FEC181FA-FA19-4B1A-88F9-2DF46C8D7F2E}" sibTransId="{8735785A-63E7-442B-9522-5E166EE3081A}"/>
    <dgm:cxn modelId="{D14371C7-1A6F-40DA-924C-008E75E2541C}" type="presOf" srcId="{4F9725C5-1C2F-4BB2-B8FC-475604C95C91}" destId="{1E4B4685-C0CA-4920-9707-BCC7BFDD5665}" srcOrd="0" destOrd="0" presId="urn:microsoft.com/office/officeart/2005/8/layout/default"/>
    <dgm:cxn modelId="{56EDC2CA-2E64-4020-B9F7-4E0901A00C4E}" type="presOf" srcId="{BD99EF37-950E-4DC2-B410-0CDDCD601454}" destId="{78DEF1DD-5B76-4324-8139-8E596976F1E8}" srcOrd="0" destOrd="0" presId="urn:microsoft.com/office/officeart/2005/8/layout/default"/>
    <dgm:cxn modelId="{2BC06EE3-0397-4F85-A7F8-3BE1306A6BCD}" type="presOf" srcId="{24DCFC1B-7E95-46E8-927F-655D3D8CE5ED}" destId="{76EEBC63-A782-4C96-AF84-A130C24A104C}" srcOrd="0" destOrd="0" presId="urn:microsoft.com/office/officeart/2005/8/layout/default"/>
    <dgm:cxn modelId="{B05B15E8-7839-4068-A200-D6CC8A5B22E6}" srcId="{5F430EC1-3F26-4957-8CBA-0F77AF7D6FDD}" destId="{A4E70E32-9F3C-4AE9-A22D-B1204C37078F}" srcOrd="4" destOrd="0" parTransId="{393995B7-21E2-49E5-83A5-40FA0B8F0AF7}" sibTransId="{6EEFA077-5211-4E16-AD7D-9AD47BF371D1}"/>
    <dgm:cxn modelId="{90D3ECA3-648B-4630-B94B-FC1B5F288F75}" type="presParOf" srcId="{C403720A-0A25-4689-A8DD-BA1D84C887D0}" destId="{01CC3CD2-E7EA-4899-8978-76F6FFDD8E61}" srcOrd="0" destOrd="0" presId="urn:microsoft.com/office/officeart/2005/8/layout/default"/>
    <dgm:cxn modelId="{05D1E367-665A-47AD-A2AF-B71A5294BBCF}" type="presParOf" srcId="{C403720A-0A25-4689-A8DD-BA1D84C887D0}" destId="{B57CEA64-E044-4B96-AFD3-472CC2DBAC68}" srcOrd="1" destOrd="0" presId="urn:microsoft.com/office/officeart/2005/8/layout/default"/>
    <dgm:cxn modelId="{D9B29B49-E796-47C0-9EC5-2DF3E7C3923C}" type="presParOf" srcId="{C403720A-0A25-4689-A8DD-BA1D84C887D0}" destId="{C7B0C1A1-B90B-46E2-ADC3-DC5C804C03E7}" srcOrd="2" destOrd="0" presId="urn:microsoft.com/office/officeart/2005/8/layout/default"/>
    <dgm:cxn modelId="{00DD492D-57AE-43E6-B466-9B17BC9CF40A}" type="presParOf" srcId="{C403720A-0A25-4689-A8DD-BA1D84C887D0}" destId="{342A3FBF-6F63-484F-9591-C79366F38BB3}" srcOrd="3" destOrd="0" presId="urn:microsoft.com/office/officeart/2005/8/layout/default"/>
    <dgm:cxn modelId="{91E73996-B904-46FD-8DD1-33E4E9BF9CA2}" type="presParOf" srcId="{C403720A-0A25-4689-A8DD-BA1D84C887D0}" destId="{DF269200-01E4-4886-8352-577CB0F2C056}" srcOrd="4" destOrd="0" presId="urn:microsoft.com/office/officeart/2005/8/layout/default"/>
    <dgm:cxn modelId="{856E64C2-B29E-4EE4-A6DD-036B0E0D40F4}" type="presParOf" srcId="{C403720A-0A25-4689-A8DD-BA1D84C887D0}" destId="{6CB72774-0BA5-4768-8A02-37C7F8050CAD}" srcOrd="5" destOrd="0" presId="urn:microsoft.com/office/officeart/2005/8/layout/default"/>
    <dgm:cxn modelId="{6A667D7A-2834-49C2-A7B5-3716FEB306FA}" type="presParOf" srcId="{C403720A-0A25-4689-A8DD-BA1D84C887D0}" destId="{B96422C2-B536-48D4-8FD9-2501E05B0DDE}" srcOrd="6" destOrd="0" presId="urn:microsoft.com/office/officeart/2005/8/layout/default"/>
    <dgm:cxn modelId="{0B94DBD4-AE3B-4B63-9F4A-094E039113B6}" type="presParOf" srcId="{C403720A-0A25-4689-A8DD-BA1D84C887D0}" destId="{60CE95E5-84AA-4386-8B64-2C724FACF331}" srcOrd="7" destOrd="0" presId="urn:microsoft.com/office/officeart/2005/8/layout/default"/>
    <dgm:cxn modelId="{6C59FCEB-0EBB-4D4F-9644-6D8AC86732DB}" type="presParOf" srcId="{C403720A-0A25-4689-A8DD-BA1D84C887D0}" destId="{4A8E918A-AA56-4C1D-8327-73ED711A5E84}" srcOrd="8" destOrd="0" presId="urn:microsoft.com/office/officeart/2005/8/layout/default"/>
    <dgm:cxn modelId="{F7352FFE-1C56-41BE-B75C-82E89B9B03D0}" type="presParOf" srcId="{C403720A-0A25-4689-A8DD-BA1D84C887D0}" destId="{01F4141C-8FDD-4860-AC0D-CB3EF0103EFB}" srcOrd="9" destOrd="0" presId="urn:microsoft.com/office/officeart/2005/8/layout/default"/>
    <dgm:cxn modelId="{41564328-7B09-45B4-B82E-C35EBC9FA179}" type="presParOf" srcId="{C403720A-0A25-4689-A8DD-BA1D84C887D0}" destId="{ED8CC173-C48C-4B59-8F5D-716167CDCF91}" srcOrd="10" destOrd="0" presId="urn:microsoft.com/office/officeart/2005/8/layout/default"/>
    <dgm:cxn modelId="{DC6723AD-FAB3-414E-BA6F-B952019B9049}" type="presParOf" srcId="{C403720A-0A25-4689-A8DD-BA1D84C887D0}" destId="{05ED348A-2B6D-4B66-8B00-5289A56A6D54}" srcOrd="11" destOrd="0" presId="urn:microsoft.com/office/officeart/2005/8/layout/default"/>
    <dgm:cxn modelId="{05C16596-68F9-4D0A-9843-B65A09CF05BB}" type="presParOf" srcId="{C403720A-0A25-4689-A8DD-BA1D84C887D0}" destId="{76EEBC63-A782-4C96-AF84-A130C24A104C}" srcOrd="12" destOrd="0" presId="urn:microsoft.com/office/officeart/2005/8/layout/default"/>
    <dgm:cxn modelId="{121340AC-B06A-4984-A813-F9F8A18BBEEC}" type="presParOf" srcId="{C403720A-0A25-4689-A8DD-BA1D84C887D0}" destId="{2CC54AA5-08B2-4815-ABC3-3B06C4C1D2B6}" srcOrd="13" destOrd="0" presId="urn:microsoft.com/office/officeart/2005/8/layout/default"/>
    <dgm:cxn modelId="{673DD22F-3AD4-45F2-B93E-C5EB4BE6692F}" type="presParOf" srcId="{C403720A-0A25-4689-A8DD-BA1D84C887D0}" destId="{78DEF1DD-5B76-4324-8139-8E596976F1E8}" srcOrd="14" destOrd="0" presId="urn:microsoft.com/office/officeart/2005/8/layout/default"/>
    <dgm:cxn modelId="{7FE66464-6747-48A1-83C4-0257290DE677}" type="presParOf" srcId="{C403720A-0A25-4689-A8DD-BA1D84C887D0}" destId="{CD6B44CB-0A10-4AC7-B469-21F47E6D7553}" srcOrd="15" destOrd="0" presId="urn:microsoft.com/office/officeart/2005/8/layout/default"/>
    <dgm:cxn modelId="{3BAA8D24-C5FA-4545-B2FE-15C24DD57A5C}" type="presParOf" srcId="{C403720A-0A25-4689-A8DD-BA1D84C887D0}" destId="{7215B75E-97F6-4889-B6E0-B6676D2181EF}" srcOrd="16" destOrd="0" presId="urn:microsoft.com/office/officeart/2005/8/layout/default"/>
    <dgm:cxn modelId="{7631624E-DED6-4822-A2F7-8A8249E346FB}" type="presParOf" srcId="{C403720A-0A25-4689-A8DD-BA1D84C887D0}" destId="{72B351B8-0194-4565-954C-158D68E2E45A}" srcOrd="17" destOrd="0" presId="urn:microsoft.com/office/officeart/2005/8/layout/default"/>
    <dgm:cxn modelId="{34E1F39E-838D-40B9-8876-6397D7B5D007}" type="presParOf" srcId="{C403720A-0A25-4689-A8DD-BA1D84C887D0}" destId="{1E4B4685-C0CA-4920-9707-BCC7BFDD5665}" srcOrd="18" destOrd="0" presId="urn:microsoft.com/office/officeart/2005/8/layout/default"/>
    <dgm:cxn modelId="{612FA145-978B-4D8A-A36B-053F9C8674EB}" type="presParOf" srcId="{C403720A-0A25-4689-A8DD-BA1D84C887D0}" destId="{F4B94959-63F9-448D-ABAD-1FB72B7DABC7}" srcOrd="19" destOrd="0" presId="urn:microsoft.com/office/officeart/2005/8/layout/default"/>
    <dgm:cxn modelId="{654DA906-FA18-423B-8DED-3A3426EDC3E0}" type="presParOf" srcId="{C403720A-0A25-4689-A8DD-BA1D84C887D0}" destId="{F50AE836-6DFD-42C3-A664-124A2397CA9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414C65-4FF1-40CC-85AA-57663B8FA99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9525D3-92CB-4402-8160-76FD70A0CAD9}">
      <dgm:prSet/>
      <dgm:spPr/>
      <dgm:t>
        <a:bodyPr/>
        <a:lstStyle/>
        <a:p>
          <a:r>
            <a:rPr lang="en-GB" dirty="0"/>
            <a:t>	Use the transition to an entirely electronic inspection platform to ensure that </a:t>
          </a:r>
          <a:r>
            <a:rPr lang="en-GB" b="1" dirty="0"/>
            <a:t>only the documentation essential to the inspection will be able to be uploaded in advance, or during the inspection.</a:t>
          </a:r>
        </a:p>
      </dgm:t>
    </dgm:pt>
    <dgm:pt modelId="{3827F17D-4D95-4392-B8A2-8B20FAEF83D5}" type="parTrans" cxnId="{8F357674-06C3-446C-BE5F-C4F3F47F69DB}">
      <dgm:prSet/>
      <dgm:spPr/>
      <dgm:t>
        <a:bodyPr/>
        <a:lstStyle/>
        <a:p>
          <a:endParaRPr lang="en-IE"/>
        </a:p>
      </dgm:t>
    </dgm:pt>
    <dgm:pt modelId="{C9BBD4F2-6F90-4346-A59F-5507CA368609}" type="sibTrans" cxnId="{8F357674-06C3-446C-BE5F-C4F3F47F69DB}">
      <dgm:prSet/>
      <dgm:spPr/>
      <dgm:t>
        <a:bodyPr/>
        <a:lstStyle/>
        <a:p>
          <a:endParaRPr lang="en-IE"/>
        </a:p>
      </dgm:t>
    </dgm:pt>
    <dgm:pt modelId="{78D3061F-F56E-4ED8-8ECF-B9B9BAA074E7}">
      <dgm:prSet/>
      <dgm:spPr/>
      <dgm:t>
        <a:bodyPr/>
        <a:lstStyle/>
        <a:p>
          <a:r>
            <a:rPr lang="en-GB" dirty="0"/>
            <a:t> 	Emphasise to schools, through guidance documents and other communications, that </a:t>
          </a:r>
          <a:r>
            <a:rPr lang="en-GB" b="1" dirty="0"/>
            <a:t>additional paperwork is not required or desired and may well detract from the core purpose of the inspection.</a:t>
          </a:r>
          <a:endParaRPr lang="en-IE" b="1" dirty="0"/>
        </a:p>
      </dgm:t>
    </dgm:pt>
    <dgm:pt modelId="{DCF4BD38-408A-41C5-8EBA-6D19404117E9}" type="parTrans" cxnId="{6C476091-48A8-4DDA-85C5-5E3AA332A7D8}">
      <dgm:prSet/>
      <dgm:spPr/>
      <dgm:t>
        <a:bodyPr/>
        <a:lstStyle/>
        <a:p>
          <a:endParaRPr lang="en-IE"/>
        </a:p>
      </dgm:t>
    </dgm:pt>
    <dgm:pt modelId="{E9A8C83D-FDC4-458D-9541-B4013A5A85D6}" type="sibTrans" cxnId="{6C476091-48A8-4DDA-85C5-5E3AA332A7D8}">
      <dgm:prSet/>
      <dgm:spPr/>
      <dgm:t>
        <a:bodyPr/>
        <a:lstStyle/>
        <a:p>
          <a:endParaRPr lang="en-IE"/>
        </a:p>
      </dgm:t>
    </dgm:pt>
    <dgm:pt modelId="{9E932498-93A4-4D71-8B41-09F1ABC5567A}">
      <dgm:prSet/>
      <dgm:spPr/>
      <dgm:t>
        <a:bodyPr/>
        <a:lstStyle/>
        <a:p>
          <a:r>
            <a:rPr lang="en-GB" b="1" dirty="0"/>
            <a:t>ETI has no desire for schools to be creating or providing documentation for inspection purposes that is not required.</a:t>
          </a:r>
        </a:p>
        <a:p>
          <a:r>
            <a:rPr lang="en-GB" b="1" dirty="0"/>
            <a:t>In order to help address this matter, ETI will:</a:t>
          </a:r>
          <a:endParaRPr lang="en-IE" b="1" dirty="0"/>
        </a:p>
      </dgm:t>
    </dgm:pt>
    <dgm:pt modelId="{DA73CE2F-E1B7-4D9D-81D8-0AADE44C82F0}" type="parTrans" cxnId="{268B1A00-F056-4EEB-AD16-A42A246BED06}">
      <dgm:prSet/>
      <dgm:spPr/>
      <dgm:t>
        <a:bodyPr/>
        <a:lstStyle/>
        <a:p>
          <a:endParaRPr lang="en-IE"/>
        </a:p>
      </dgm:t>
    </dgm:pt>
    <dgm:pt modelId="{D35FF8DF-E80F-405F-B0B8-08B73E7FEA04}" type="sibTrans" cxnId="{268B1A00-F056-4EEB-AD16-A42A246BED06}">
      <dgm:prSet/>
      <dgm:spPr/>
      <dgm:t>
        <a:bodyPr/>
        <a:lstStyle/>
        <a:p>
          <a:endParaRPr lang="en-IE"/>
        </a:p>
      </dgm:t>
    </dgm:pt>
    <dgm:pt modelId="{3F834355-C004-4144-9DA7-2BD5D18CACE9}">
      <dgm:prSet/>
      <dgm:spPr/>
      <dgm:t>
        <a:bodyPr/>
        <a:lstStyle/>
        <a:p>
          <a:r>
            <a:rPr lang="en-GB" dirty="0"/>
            <a:t>	Provide clarity around the essential documentation required for inspection. The documentation will relate to the school’s self-evaluation work, including the starting points and progress of learners. </a:t>
          </a:r>
          <a:endParaRPr lang="en-IE" dirty="0"/>
        </a:p>
      </dgm:t>
    </dgm:pt>
    <dgm:pt modelId="{566A5DE2-CD72-43FD-9F11-58D7A8B4B081}" type="parTrans" cxnId="{C065198B-E079-4FC2-8F62-EE8C8B8287C8}">
      <dgm:prSet/>
      <dgm:spPr/>
      <dgm:t>
        <a:bodyPr/>
        <a:lstStyle/>
        <a:p>
          <a:endParaRPr lang="en-IE"/>
        </a:p>
      </dgm:t>
    </dgm:pt>
    <dgm:pt modelId="{34A82B93-8986-46D8-8543-B923019607B4}" type="sibTrans" cxnId="{C065198B-E079-4FC2-8F62-EE8C8B8287C8}">
      <dgm:prSet/>
      <dgm:spPr/>
      <dgm:t>
        <a:bodyPr/>
        <a:lstStyle/>
        <a:p>
          <a:endParaRPr lang="en-IE"/>
        </a:p>
      </dgm:t>
    </dgm:pt>
    <dgm:pt modelId="{EDE87B25-828A-44E2-95F1-39D884AFDD7F}">
      <dgm:prSet/>
      <dgm:spPr/>
      <dgm:t>
        <a:bodyPr/>
        <a:lstStyle/>
        <a:p>
          <a:r>
            <a:rPr lang="en-GB" dirty="0"/>
            <a:t>	Engage in professional dialogue with teachers and senior and middle leaders about existing short, medium, and long-term planning. </a:t>
          </a:r>
        </a:p>
        <a:p>
          <a:endParaRPr lang="en-IE" dirty="0"/>
        </a:p>
      </dgm:t>
    </dgm:pt>
    <dgm:pt modelId="{591CAA11-E00F-4863-BDD0-812E2E911A6A}" type="parTrans" cxnId="{806994B6-5D03-4625-9EAE-463BEB1CCB47}">
      <dgm:prSet/>
      <dgm:spPr/>
      <dgm:t>
        <a:bodyPr/>
        <a:lstStyle/>
        <a:p>
          <a:endParaRPr lang="en-IE"/>
        </a:p>
      </dgm:t>
    </dgm:pt>
    <dgm:pt modelId="{45A2254E-50B5-4340-BB7B-B710E8454D38}" type="sibTrans" cxnId="{806994B6-5D03-4625-9EAE-463BEB1CCB47}">
      <dgm:prSet/>
      <dgm:spPr/>
      <dgm:t>
        <a:bodyPr/>
        <a:lstStyle/>
        <a:p>
          <a:endParaRPr lang="en-IE"/>
        </a:p>
      </dgm:t>
    </dgm:pt>
    <dgm:pt modelId="{F1E4CBD7-94C4-4639-8220-B765217CE99D}">
      <dgm:prSet/>
      <dgm:spPr/>
      <dgm:t>
        <a:bodyPr/>
        <a:lstStyle/>
        <a:p>
          <a:r>
            <a:rPr lang="en-GB" dirty="0"/>
            <a:t>	Engage in professional dialogue </a:t>
          </a:r>
          <a:r>
            <a:rPr lang="en-GB" b="1" dirty="0"/>
            <a:t>based on existing working documents and would ask that schools and teachers do not prepare any new documentation specifically for the inspection.</a:t>
          </a:r>
          <a:endParaRPr lang="en-IE" b="1" dirty="0"/>
        </a:p>
      </dgm:t>
    </dgm:pt>
    <dgm:pt modelId="{52BB6481-DAD1-4BA4-86FC-FC7ADBA30E77}" type="parTrans" cxnId="{814AE226-57EE-4E99-B58C-07C61DFDA62F}">
      <dgm:prSet/>
      <dgm:spPr/>
      <dgm:t>
        <a:bodyPr/>
        <a:lstStyle/>
        <a:p>
          <a:endParaRPr lang="en-IE"/>
        </a:p>
      </dgm:t>
    </dgm:pt>
    <dgm:pt modelId="{20F3A0B5-3DC6-4091-B878-8EDDBAC2C436}" type="sibTrans" cxnId="{814AE226-57EE-4E99-B58C-07C61DFDA62F}">
      <dgm:prSet/>
      <dgm:spPr/>
      <dgm:t>
        <a:bodyPr/>
        <a:lstStyle/>
        <a:p>
          <a:endParaRPr lang="en-IE"/>
        </a:p>
      </dgm:t>
    </dgm:pt>
    <dgm:pt modelId="{54D7FA70-1E91-4834-ABD9-993DE215E412}" type="pres">
      <dgm:prSet presAssocID="{50414C65-4FF1-40CC-85AA-57663B8FA996}" presName="linear" presStyleCnt="0">
        <dgm:presLayoutVars>
          <dgm:animLvl val="lvl"/>
          <dgm:resizeHandles val="exact"/>
        </dgm:presLayoutVars>
      </dgm:prSet>
      <dgm:spPr/>
    </dgm:pt>
    <dgm:pt modelId="{4F6BAA10-7366-4D0F-B073-24FB55D5AE20}" type="pres">
      <dgm:prSet presAssocID="{9E932498-93A4-4D71-8B41-09F1ABC5567A}" presName="parentText" presStyleLbl="node1" presStyleIdx="0" presStyleCnt="6" custScaleY="94428" custLinFactY="-39020" custLinFactNeighborX="0" custLinFactNeighborY="-100000">
        <dgm:presLayoutVars>
          <dgm:chMax val="0"/>
          <dgm:bulletEnabled val="1"/>
        </dgm:presLayoutVars>
      </dgm:prSet>
      <dgm:spPr/>
    </dgm:pt>
    <dgm:pt modelId="{A32E0078-09D2-4EFC-9BED-AB39BF8D1FBF}" type="pres">
      <dgm:prSet presAssocID="{D35FF8DF-E80F-405F-B0B8-08B73E7FEA04}" presName="spacer" presStyleCnt="0"/>
      <dgm:spPr/>
    </dgm:pt>
    <dgm:pt modelId="{2B00B60F-2E9E-4963-B03D-7B465C4355AB}" type="pres">
      <dgm:prSet presAssocID="{3F834355-C004-4144-9DA7-2BD5D18CACE9}" presName="parentText" presStyleLbl="node1" presStyleIdx="1" presStyleCnt="6" custScaleY="106317" custLinFactY="-23314" custLinFactNeighborX="0" custLinFactNeighborY="-100000">
        <dgm:presLayoutVars>
          <dgm:chMax val="0"/>
          <dgm:bulletEnabled val="1"/>
        </dgm:presLayoutVars>
      </dgm:prSet>
      <dgm:spPr/>
    </dgm:pt>
    <dgm:pt modelId="{2B78FF44-AB59-4F28-9037-CF8A4254DAA7}" type="pres">
      <dgm:prSet presAssocID="{34A82B93-8986-46D8-8543-B923019607B4}" presName="spacer" presStyleCnt="0"/>
      <dgm:spPr/>
    </dgm:pt>
    <dgm:pt modelId="{C92BDA26-85D8-4A1B-87E4-6A59D8DF9E56}" type="pres">
      <dgm:prSet presAssocID="{729525D3-92CB-4402-8160-76FD70A0CAD9}" presName="parentText" presStyleLbl="node1" presStyleIdx="2" presStyleCnt="6" custScaleY="93128" custLinFactY="-16936" custLinFactNeighborX="777" custLinFactNeighborY="-100000">
        <dgm:presLayoutVars>
          <dgm:chMax val="0"/>
          <dgm:bulletEnabled val="1"/>
        </dgm:presLayoutVars>
      </dgm:prSet>
      <dgm:spPr/>
    </dgm:pt>
    <dgm:pt modelId="{E8F81D5C-9B31-472D-9E7D-3B288A4D0CDC}" type="pres">
      <dgm:prSet presAssocID="{C9BBD4F2-6F90-4346-A59F-5507CA368609}" presName="spacer" presStyleCnt="0"/>
      <dgm:spPr/>
    </dgm:pt>
    <dgm:pt modelId="{0AAD776E-E012-4EA2-ADD8-A2C6D3F1E702}" type="pres">
      <dgm:prSet presAssocID="{78D3061F-F56E-4ED8-8ECF-B9B9BAA074E7}" presName="parentText" presStyleLbl="node1" presStyleIdx="3" presStyleCnt="6" custScaleY="132218" custLinFactY="-6774" custLinFactNeighborX="0" custLinFactNeighborY="-100000">
        <dgm:presLayoutVars>
          <dgm:chMax val="0"/>
          <dgm:bulletEnabled val="1"/>
        </dgm:presLayoutVars>
      </dgm:prSet>
      <dgm:spPr/>
    </dgm:pt>
    <dgm:pt modelId="{93B3EA43-FF03-44A4-957B-3F6E2BBC0AEC}" type="pres">
      <dgm:prSet presAssocID="{E9A8C83D-FDC4-458D-9541-B4013A5A85D6}" presName="spacer" presStyleCnt="0"/>
      <dgm:spPr/>
    </dgm:pt>
    <dgm:pt modelId="{17D417F2-6325-4796-8D97-1B523A89E0C5}" type="pres">
      <dgm:prSet presAssocID="{EDE87B25-828A-44E2-95F1-39D884AFDD7F}" presName="parentText" presStyleLbl="node1" presStyleIdx="4" presStyleCnt="6" custScaleY="114799" custLinFactNeighborX="0" custLinFactNeighborY="-76325">
        <dgm:presLayoutVars>
          <dgm:chMax val="0"/>
          <dgm:bulletEnabled val="1"/>
        </dgm:presLayoutVars>
      </dgm:prSet>
      <dgm:spPr/>
    </dgm:pt>
    <dgm:pt modelId="{363A2395-804F-498E-8819-618580AA8CE0}" type="pres">
      <dgm:prSet presAssocID="{45A2254E-50B5-4340-BB7B-B710E8454D38}" presName="spacer" presStyleCnt="0"/>
      <dgm:spPr/>
    </dgm:pt>
    <dgm:pt modelId="{B91E7507-CF20-4C2A-B2AE-5F4C92D234A8}" type="pres">
      <dgm:prSet presAssocID="{F1E4CBD7-94C4-4639-8220-B765217CE99D}" presName="parentText" presStyleLbl="node1" presStyleIdx="5" presStyleCnt="6" custScaleY="129444">
        <dgm:presLayoutVars>
          <dgm:chMax val="0"/>
          <dgm:bulletEnabled val="1"/>
        </dgm:presLayoutVars>
      </dgm:prSet>
      <dgm:spPr/>
    </dgm:pt>
  </dgm:ptLst>
  <dgm:cxnLst>
    <dgm:cxn modelId="{268B1A00-F056-4EEB-AD16-A42A246BED06}" srcId="{50414C65-4FF1-40CC-85AA-57663B8FA996}" destId="{9E932498-93A4-4D71-8B41-09F1ABC5567A}" srcOrd="0" destOrd="0" parTransId="{DA73CE2F-E1B7-4D9D-81D8-0AADE44C82F0}" sibTransId="{D35FF8DF-E80F-405F-B0B8-08B73E7FEA04}"/>
    <dgm:cxn modelId="{64537207-F194-42DA-B6D9-1A817F9A7272}" type="presOf" srcId="{F1E4CBD7-94C4-4639-8220-B765217CE99D}" destId="{B91E7507-CF20-4C2A-B2AE-5F4C92D234A8}" srcOrd="0" destOrd="0" presId="urn:microsoft.com/office/officeart/2005/8/layout/vList2"/>
    <dgm:cxn modelId="{8E51170D-4666-4D54-8B72-B1EDB6F71C92}" type="presOf" srcId="{9E932498-93A4-4D71-8B41-09F1ABC5567A}" destId="{4F6BAA10-7366-4D0F-B073-24FB55D5AE20}" srcOrd="0" destOrd="0" presId="urn:microsoft.com/office/officeart/2005/8/layout/vList2"/>
    <dgm:cxn modelId="{4D04DD23-5D57-4452-930F-A9EC4CAA4540}" type="presOf" srcId="{3F834355-C004-4144-9DA7-2BD5D18CACE9}" destId="{2B00B60F-2E9E-4963-B03D-7B465C4355AB}" srcOrd="0" destOrd="0" presId="urn:microsoft.com/office/officeart/2005/8/layout/vList2"/>
    <dgm:cxn modelId="{814AE226-57EE-4E99-B58C-07C61DFDA62F}" srcId="{50414C65-4FF1-40CC-85AA-57663B8FA996}" destId="{F1E4CBD7-94C4-4639-8220-B765217CE99D}" srcOrd="5" destOrd="0" parTransId="{52BB6481-DAD1-4BA4-86FC-FC7ADBA30E77}" sibTransId="{20F3A0B5-3DC6-4091-B878-8EDDBAC2C436}"/>
    <dgm:cxn modelId="{8F357674-06C3-446C-BE5F-C4F3F47F69DB}" srcId="{50414C65-4FF1-40CC-85AA-57663B8FA996}" destId="{729525D3-92CB-4402-8160-76FD70A0CAD9}" srcOrd="2" destOrd="0" parTransId="{3827F17D-4D95-4392-B8A2-8B20FAEF83D5}" sibTransId="{C9BBD4F2-6F90-4346-A59F-5507CA368609}"/>
    <dgm:cxn modelId="{4E995A86-6DE9-4BC4-A1E5-CA2003995E1F}" type="presOf" srcId="{78D3061F-F56E-4ED8-8ECF-B9B9BAA074E7}" destId="{0AAD776E-E012-4EA2-ADD8-A2C6D3F1E702}" srcOrd="0" destOrd="0" presId="urn:microsoft.com/office/officeart/2005/8/layout/vList2"/>
    <dgm:cxn modelId="{C065198B-E079-4FC2-8F62-EE8C8B8287C8}" srcId="{50414C65-4FF1-40CC-85AA-57663B8FA996}" destId="{3F834355-C004-4144-9DA7-2BD5D18CACE9}" srcOrd="1" destOrd="0" parTransId="{566A5DE2-CD72-43FD-9F11-58D7A8B4B081}" sibTransId="{34A82B93-8986-46D8-8543-B923019607B4}"/>
    <dgm:cxn modelId="{6C476091-48A8-4DDA-85C5-5E3AA332A7D8}" srcId="{50414C65-4FF1-40CC-85AA-57663B8FA996}" destId="{78D3061F-F56E-4ED8-8ECF-B9B9BAA074E7}" srcOrd="3" destOrd="0" parTransId="{DCF4BD38-408A-41C5-8EBA-6D19404117E9}" sibTransId="{E9A8C83D-FDC4-458D-9541-B4013A5A85D6}"/>
    <dgm:cxn modelId="{DD2104A6-1824-46FC-A5F1-DF8189C4B5DA}" type="presOf" srcId="{50414C65-4FF1-40CC-85AA-57663B8FA996}" destId="{54D7FA70-1E91-4834-ABD9-993DE215E412}" srcOrd="0" destOrd="0" presId="urn:microsoft.com/office/officeart/2005/8/layout/vList2"/>
    <dgm:cxn modelId="{806994B6-5D03-4625-9EAE-463BEB1CCB47}" srcId="{50414C65-4FF1-40CC-85AA-57663B8FA996}" destId="{EDE87B25-828A-44E2-95F1-39D884AFDD7F}" srcOrd="4" destOrd="0" parTransId="{591CAA11-E00F-4863-BDD0-812E2E911A6A}" sibTransId="{45A2254E-50B5-4340-BB7B-B710E8454D38}"/>
    <dgm:cxn modelId="{0D9654D6-0286-4747-BD89-46AB18B55100}" type="presOf" srcId="{729525D3-92CB-4402-8160-76FD70A0CAD9}" destId="{C92BDA26-85D8-4A1B-87E4-6A59D8DF9E56}" srcOrd="0" destOrd="0" presId="urn:microsoft.com/office/officeart/2005/8/layout/vList2"/>
    <dgm:cxn modelId="{73BCEBF8-4104-4F34-85F8-27B9D7302F92}" type="presOf" srcId="{EDE87B25-828A-44E2-95F1-39D884AFDD7F}" destId="{17D417F2-6325-4796-8D97-1B523A89E0C5}" srcOrd="0" destOrd="0" presId="urn:microsoft.com/office/officeart/2005/8/layout/vList2"/>
    <dgm:cxn modelId="{A8E9863C-A5D5-43D8-9696-2693A3255C5B}" type="presParOf" srcId="{54D7FA70-1E91-4834-ABD9-993DE215E412}" destId="{4F6BAA10-7366-4D0F-B073-24FB55D5AE20}" srcOrd="0" destOrd="0" presId="urn:microsoft.com/office/officeart/2005/8/layout/vList2"/>
    <dgm:cxn modelId="{8F46828F-6BFD-4C1F-B2E7-2187B908738F}" type="presParOf" srcId="{54D7FA70-1E91-4834-ABD9-993DE215E412}" destId="{A32E0078-09D2-4EFC-9BED-AB39BF8D1FBF}" srcOrd="1" destOrd="0" presId="urn:microsoft.com/office/officeart/2005/8/layout/vList2"/>
    <dgm:cxn modelId="{90B72122-2232-48CD-ABCC-C68786F019B5}" type="presParOf" srcId="{54D7FA70-1E91-4834-ABD9-993DE215E412}" destId="{2B00B60F-2E9E-4963-B03D-7B465C4355AB}" srcOrd="2" destOrd="0" presId="urn:microsoft.com/office/officeart/2005/8/layout/vList2"/>
    <dgm:cxn modelId="{8750AE5F-B6B3-4445-8933-3A839F745C01}" type="presParOf" srcId="{54D7FA70-1E91-4834-ABD9-993DE215E412}" destId="{2B78FF44-AB59-4F28-9037-CF8A4254DAA7}" srcOrd="3" destOrd="0" presId="urn:microsoft.com/office/officeart/2005/8/layout/vList2"/>
    <dgm:cxn modelId="{68B2AF05-BFFF-445C-828F-1433D8A5455C}" type="presParOf" srcId="{54D7FA70-1E91-4834-ABD9-993DE215E412}" destId="{C92BDA26-85D8-4A1B-87E4-6A59D8DF9E56}" srcOrd="4" destOrd="0" presId="urn:microsoft.com/office/officeart/2005/8/layout/vList2"/>
    <dgm:cxn modelId="{A1475467-4877-4F29-A7E1-B604830755E9}" type="presParOf" srcId="{54D7FA70-1E91-4834-ABD9-993DE215E412}" destId="{E8F81D5C-9B31-472D-9E7D-3B288A4D0CDC}" srcOrd="5" destOrd="0" presId="urn:microsoft.com/office/officeart/2005/8/layout/vList2"/>
    <dgm:cxn modelId="{5DD50598-12CD-40FC-BB68-202F2C83C195}" type="presParOf" srcId="{54D7FA70-1E91-4834-ABD9-993DE215E412}" destId="{0AAD776E-E012-4EA2-ADD8-A2C6D3F1E702}" srcOrd="6" destOrd="0" presId="urn:microsoft.com/office/officeart/2005/8/layout/vList2"/>
    <dgm:cxn modelId="{447B5499-B06E-40A0-9BEA-3E83638D726E}" type="presParOf" srcId="{54D7FA70-1E91-4834-ABD9-993DE215E412}" destId="{93B3EA43-FF03-44A4-957B-3F6E2BBC0AEC}" srcOrd="7" destOrd="0" presId="urn:microsoft.com/office/officeart/2005/8/layout/vList2"/>
    <dgm:cxn modelId="{ECF4A402-9C6B-4548-B34A-2E5BE398F3B8}" type="presParOf" srcId="{54D7FA70-1E91-4834-ABD9-993DE215E412}" destId="{17D417F2-6325-4796-8D97-1B523A89E0C5}" srcOrd="8" destOrd="0" presId="urn:microsoft.com/office/officeart/2005/8/layout/vList2"/>
    <dgm:cxn modelId="{E5C46958-7540-42D9-BD41-0B27691760CF}" type="presParOf" srcId="{54D7FA70-1E91-4834-ABD9-993DE215E412}" destId="{363A2395-804F-498E-8819-618580AA8CE0}" srcOrd="9" destOrd="0" presId="urn:microsoft.com/office/officeart/2005/8/layout/vList2"/>
    <dgm:cxn modelId="{B8A9C922-14BB-4F53-8D25-D4635D6558A1}" type="presParOf" srcId="{54D7FA70-1E91-4834-ABD9-993DE215E412}" destId="{B91E7507-CF20-4C2A-B2AE-5F4C92D234A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414C65-4FF1-40CC-85AA-57663B8FA99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9525D3-92CB-4402-8160-76FD70A0CAD9}">
      <dgm:prSet custT="1"/>
      <dgm:spPr/>
      <dgm:t>
        <a:bodyPr/>
        <a:lstStyle/>
        <a:p>
          <a:pPr algn="l"/>
          <a:r>
            <a:rPr lang="en-GB" sz="2400" dirty="0"/>
            <a:t>maintain good communication and relationships with the school, building mutual trust;</a:t>
          </a:r>
          <a:endParaRPr lang="en-IE" sz="2400" dirty="0"/>
        </a:p>
        <a:p>
          <a:pPr algn="l"/>
          <a:r>
            <a:rPr lang="en-GB" sz="2400" dirty="0"/>
            <a:t>develop knowledge and understanding of the school through engagement and dialogue;</a:t>
          </a:r>
          <a:endParaRPr lang="en-IE" sz="2400" dirty="0"/>
        </a:p>
        <a:p>
          <a:pPr algn="ctr"/>
          <a:endParaRPr lang="en-GB" sz="1600" dirty="0"/>
        </a:p>
      </dgm:t>
    </dgm:pt>
    <dgm:pt modelId="{3827F17D-4D95-4392-B8A2-8B20FAEF83D5}" type="parTrans" cxnId="{8F357674-06C3-446C-BE5F-C4F3F47F69DB}">
      <dgm:prSet/>
      <dgm:spPr/>
      <dgm:t>
        <a:bodyPr/>
        <a:lstStyle/>
        <a:p>
          <a:endParaRPr lang="en-IE"/>
        </a:p>
      </dgm:t>
    </dgm:pt>
    <dgm:pt modelId="{C9BBD4F2-6F90-4346-A59F-5507CA368609}" type="sibTrans" cxnId="{8F357674-06C3-446C-BE5F-C4F3F47F69DB}">
      <dgm:prSet/>
      <dgm:spPr/>
      <dgm:t>
        <a:bodyPr/>
        <a:lstStyle/>
        <a:p>
          <a:endParaRPr lang="en-IE"/>
        </a:p>
      </dgm:t>
    </dgm:pt>
    <dgm:pt modelId="{78D3061F-F56E-4ED8-8ECF-B9B9BAA074E7}">
      <dgm:prSet custT="1"/>
      <dgm:spPr/>
      <dgm:t>
        <a:bodyPr/>
        <a:lstStyle/>
        <a:p>
          <a:pPr algn="l"/>
          <a:r>
            <a:rPr lang="en-GB" sz="2400" dirty="0"/>
            <a:t> provide constructive challenge and build capacity; and</a:t>
          </a:r>
          <a:endParaRPr lang="en-IE" sz="2400" dirty="0"/>
        </a:p>
        <a:p>
          <a:pPr algn="l"/>
          <a:r>
            <a:rPr lang="en-GB" sz="2400" dirty="0"/>
            <a:t>encourage and support progress towards improvement.</a:t>
          </a:r>
          <a:endParaRPr lang="en-IE" sz="2400" dirty="0"/>
        </a:p>
        <a:p>
          <a:pPr algn="ctr"/>
          <a:endParaRPr lang="en-GB" sz="1600" dirty="0"/>
        </a:p>
      </dgm:t>
    </dgm:pt>
    <dgm:pt modelId="{DCF4BD38-408A-41C5-8EBA-6D19404117E9}" type="parTrans" cxnId="{6C476091-48A8-4DDA-85C5-5E3AA332A7D8}">
      <dgm:prSet/>
      <dgm:spPr/>
      <dgm:t>
        <a:bodyPr/>
        <a:lstStyle/>
        <a:p>
          <a:endParaRPr lang="en-IE"/>
        </a:p>
      </dgm:t>
    </dgm:pt>
    <dgm:pt modelId="{E9A8C83D-FDC4-458D-9541-B4013A5A85D6}" type="sibTrans" cxnId="{6C476091-48A8-4DDA-85C5-5E3AA332A7D8}">
      <dgm:prSet/>
      <dgm:spPr/>
      <dgm:t>
        <a:bodyPr/>
        <a:lstStyle/>
        <a:p>
          <a:endParaRPr lang="en-IE"/>
        </a:p>
      </dgm:t>
    </dgm:pt>
    <dgm:pt modelId="{46E07B79-ABAC-409A-B7AF-66DDCE19894D}">
      <dgm:prSet custT="1"/>
      <dgm:spPr/>
      <dgm:t>
        <a:bodyPr/>
        <a:lstStyle/>
        <a:p>
          <a:pPr algn="l"/>
          <a:r>
            <a:rPr lang="en-GB" sz="2400" dirty="0"/>
            <a:t>develop an understanding of the change factors within a school, its context and circumstances;</a:t>
          </a:r>
          <a:endParaRPr lang="en-IE" sz="2400" dirty="0"/>
        </a:p>
        <a:p>
          <a:pPr algn="l"/>
          <a:r>
            <a:rPr lang="en-GB" sz="2400" dirty="0"/>
            <a:t>affirm good practice, acknowledge progress and discuss and influence strategies for the school improvement agenda;</a:t>
          </a:r>
          <a:endParaRPr lang="en-IE" sz="2400" dirty="0"/>
        </a:p>
        <a:p>
          <a:pPr algn="ctr"/>
          <a:endParaRPr lang="en-GB" sz="1600" dirty="0"/>
        </a:p>
      </dgm:t>
    </dgm:pt>
    <dgm:pt modelId="{D7538C64-9B1B-410A-90FC-5F6610784C8E}" type="parTrans" cxnId="{A3BAB004-F670-4DDB-AD37-263842D46D43}">
      <dgm:prSet/>
      <dgm:spPr/>
      <dgm:t>
        <a:bodyPr/>
        <a:lstStyle/>
        <a:p>
          <a:endParaRPr lang="en-IE"/>
        </a:p>
      </dgm:t>
    </dgm:pt>
    <dgm:pt modelId="{45F2D718-FEDE-4673-BBDC-8487BDDF0C19}" type="sibTrans" cxnId="{A3BAB004-F670-4DDB-AD37-263842D46D43}">
      <dgm:prSet/>
      <dgm:spPr/>
      <dgm:t>
        <a:bodyPr/>
        <a:lstStyle/>
        <a:p>
          <a:endParaRPr lang="en-IE"/>
        </a:p>
      </dgm:t>
    </dgm:pt>
    <dgm:pt modelId="{E1D26B6C-E911-4F68-ABCB-CDE66E4D18E6}" type="pres">
      <dgm:prSet presAssocID="{50414C65-4FF1-40CC-85AA-57663B8FA996}" presName="diagram" presStyleCnt="0">
        <dgm:presLayoutVars>
          <dgm:dir/>
          <dgm:resizeHandles val="exact"/>
        </dgm:presLayoutVars>
      </dgm:prSet>
      <dgm:spPr/>
    </dgm:pt>
    <dgm:pt modelId="{DA66D580-48A9-4010-875D-F16D9887959E}" type="pres">
      <dgm:prSet presAssocID="{729525D3-92CB-4402-8160-76FD70A0CAD9}" presName="node" presStyleLbl="node1" presStyleIdx="0" presStyleCnt="3" custScaleX="75487" custScaleY="198321">
        <dgm:presLayoutVars>
          <dgm:bulletEnabled val="1"/>
        </dgm:presLayoutVars>
      </dgm:prSet>
      <dgm:spPr/>
    </dgm:pt>
    <dgm:pt modelId="{4351E821-C6DB-4BA8-8510-CBC073AE9761}" type="pres">
      <dgm:prSet presAssocID="{C9BBD4F2-6F90-4346-A59F-5507CA368609}" presName="sibTrans" presStyleCnt="0"/>
      <dgm:spPr/>
    </dgm:pt>
    <dgm:pt modelId="{3AAD5DFF-1BD9-4BED-BFA6-BA4E24752856}" type="pres">
      <dgm:prSet presAssocID="{46E07B79-ABAC-409A-B7AF-66DDCE19894D}" presName="node" presStyleLbl="node1" presStyleIdx="1" presStyleCnt="3" custScaleX="74751" custScaleY="194745">
        <dgm:presLayoutVars>
          <dgm:bulletEnabled val="1"/>
        </dgm:presLayoutVars>
      </dgm:prSet>
      <dgm:spPr/>
    </dgm:pt>
    <dgm:pt modelId="{FEDC67F5-A49E-4D30-9582-172E6B862977}" type="pres">
      <dgm:prSet presAssocID="{45F2D718-FEDE-4673-BBDC-8487BDDF0C19}" presName="sibTrans" presStyleCnt="0"/>
      <dgm:spPr/>
    </dgm:pt>
    <dgm:pt modelId="{EFC20C87-7EAD-4895-A144-1FE06512ED5C}" type="pres">
      <dgm:prSet presAssocID="{78D3061F-F56E-4ED8-8ECF-B9B9BAA074E7}" presName="node" presStyleLbl="node1" presStyleIdx="2" presStyleCnt="3" custScaleX="68501" custScaleY="193877">
        <dgm:presLayoutVars>
          <dgm:bulletEnabled val="1"/>
        </dgm:presLayoutVars>
      </dgm:prSet>
      <dgm:spPr/>
    </dgm:pt>
  </dgm:ptLst>
  <dgm:cxnLst>
    <dgm:cxn modelId="{A3BAB004-F670-4DDB-AD37-263842D46D43}" srcId="{50414C65-4FF1-40CC-85AA-57663B8FA996}" destId="{46E07B79-ABAC-409A-B7AF-66DDCE19894D}" srcOrd="1" destOrd="0" parTransId="{D7538C64-9B1B-410A-90FC-5F6610784C8E}" sibTransId="{45F2D718-FEDE-4673-BBDC-8487BDDF0C19}"/>
    <dgm:cxn modelId="{A5201369-C8EA-4EBA-A5DB-FE1737F87CF6}" type="presOf" srcId="{46E07B79-ABAC-409A-B7AF-66DDCE19894D}" destId="{3AAD5DFF-1BD9-4BED-BFA6-BA4E24752856}" srcOrd="0" destOrd="0" presId="urn:microsoft.com/office/officeart/2005/8/layout/default"/>
    <dgm:cxn modelId="{8F357674-06C3-446C-BE5F-C4F3F47F69DB}" srcId="{50414C65-4FF1-40CC-85AA-57663B8FA996}" destId="{729525D3-92CB-4402-8160-76FD70A0CAD9}" srcOrd="0" destOrd="0" parTransId="{3827F17D-4D95-4392-B8A2-8B20FAEF83D5}" sibTransId="{C9BBD4F2-6F90-4346-A59F-5507CA368609}"/>
    <dgm:cxn modelId="{ACE78056-232A-4F49-A301-7D3924A8CC86}" type="presOf" srcId="{729525D3-92CB-4402-8160-76FD70A0CAD9}" destId="{DA66D580-48A9-4010-875D-F16D9887959E}" srcOrd="0" destOrd="0" presId="urn:microsoft.com/office/officeart/2005/8/layout/default"/>
    <dgm:cxn modelId="{70E13D86-FB35-49CA-B2B2-CFB31D2E8D14}" type="presOf" srcId="{50414C65-4FF1-40CC-85AA-57663B8FA996}" destId="{E1D26B6C-E911-4F68-ABCB-CDE66E4D18E6}" srcOrd="0" destOrd="0" presId="urn:microsoft.com/office/officeart/2005/8/layout/default"/>
    <dgm:cxn modelId="{6C476091-48A8-4DDA-85C5-5E3AA332A7D8}" srcId="{50414C65-4FF1-40CC-85AA-57663B8FA996}" destId="{78D3061F-F56E-4ED8-8ECF-B9B9BAA074E7}" srcOrd="2" destOrd="0" parTransId="{DCF4BD38-408A-41C5-8EBA-6D19404117E9}" sibTransId="{E9A8C83D-FDC4-458D-9541-B4013A5A85D6}"/>
    <dgm:cxn modelId="{6E62EECE-903B-466C-A578-99445DB6DBF7}" type="presOf" srcId="{78D3061F-F56E-4ED8-8ECF-B9B9BAA074E7}" destId="{EFC20C87-7EAD-4895-A144-1FE06512ED5C}" srcOrd="0" destOrd="0" presId="urn:microsoft.com/office/officeart/2005/8/layout/default"/>
    <dgm:cxn modelId="{D9E58A74-F023-4BAD-962F-DB1A2F038573}" type="presParOf" srcId="{E1D26B6C-E911-4F68-ABCB-CDE66E4D18E6}" destId="{DA66D580-48A9-4010-875D-F16D9887959E}" srcOrd="0" destOrd="0" presId="urn:microsoft.com/office/officeart/2005/8/layout/default"/>
    <dgm:cxn modelId="{EFDF9FB9-6DDA-47D1-BFDE-C0CA3807AF26}" type="presParOf" srcId="{E1D26B6C-E911-4F68-ABCB-CDE66E4D18E6}" destId="{4351E821-C6DB-4BA8-8510-CBC073AE9761}" srcOrd="1" destOrd="0" presId="urn:microsoft.com/office/officeart/2005/8/layout/default"/>
    <dgm:cxn modelId="{3C70BDBB-61CB-4F6E-BC40-557F4B63508F}" type="presParOf" srcId="{E1D26B6C-E911-4F68-ABCB-CDE66E4D18E6}" destId="{3AAD5DFF-1BD9-4BED-BFA6-BA4E24752856}" srcOrd="2" destOrd="0" presId="urn:microsoft.com/office/officeart/2005/8/layout/default"/>
    <dgm:cxn modelId="{FC858C94-8D45-4AD6-BDBF-7E41E0884139}" type="presParOf" srcId="{E1D26B6C-E911-4F68-ABCB-CDE66E4D18E6}" destId="{FEDC67F5-A49E-4D30-9582-172E6B862977}" srcOrd="3" destOrd="0" presId="urn:microsoft.com/office/officeart/2005/8/layout/default"/>
    <dgm:cxn modelId="{B92D7883-8F59-4B25-96E6-A6B333312C69}" type="presParOf" srcId="{E1D26B6C-E911-4F68-ABCB-CDE66E4D18E6}" destId="{EFC20C87-7EAD-4895-A144-1FE06512ED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F46104-A6A7-487C-AD3B-8B3BA1AA28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667E91-8D02-4ADA-9009-2F3CFA4C1097}">
      <dgm:prSet/>
      <dgm:spPr/>
      <dgm:t>
        <a:bodyPr/>
        <a:lstStyle/>
        <a:p>
          <a:r>
            <a:rPr lang="en-GB"/>
            <a:t>Teacher Professional Learning to Support Pupils with SEN;</a:t>
          </a:r>
          <a:endParaRPr lang="en-US"/>
        </a:p>
      </dgm:t>
    </dgm:pt>
    <dgm:pt modelId="{380B1041-8922-4010-B982-A352B36828B4}" type="parTrans" cxnId="{374DF976-5624-4BC5-81C3-6FFC8C537063}">
      <dgm:prSet/>
      <dgm:spPr/>
      <dgm:t>
        <a:bodyPr/>
        <a:lstStyle/>
        <a:p>
          <a:endParaRPr lang="en-US"/>
        </a:p>
      </dgm:t>
    </dgm:pt>
    <dgm:pt modelId="{DB6D2160-CEC3-451D-91FE-855217AC5EF5}" type="sibTrans" cxnId="{374DF976-5624-4BC5-81C3-6FFC8C537063}">
      <dgm:prSet/>
      <dgm:spPr/>
      <dgm:t>
        <a:bodyPr/>
        <a:lstStyle/>
        <a:p>
          <a:endParaRPr lang="en-US"/>
        </a:p>
      </dgm:t>
    </dgm:pt>
    <dgm:pt modelId="{D1673E48-4C91-46E5-99BD-099FAE460941}">
      <dgm:prSet/>
      <dgm:spPr/>
      <dgm:t>
        <a:bodyPr/>
        <a:lstStyle/>
        <a:p>
          <a:r>
            <a:rPr lang="en-GB"/>
            <a:t>Digital Skills in the Curriculum;</a:t>
          </a:r>
          <a:endParaRPr lang="en-US"/>
        </a:p>
      </dgm:t>
    </dgm:pt>
    <dgm:pt modelId="{7BA6ED87-E1FD-4845-9827-749801596CE1}" type="parTrans" cxnId="{CBAD8CB6-A8AD-4FB3-8F20-BCA2E9948D28}">
      <dgm:prSet/>
      <dgm:spPr/>
      <dgm:t>
        <a:bodyPr/>
        <a:lstStyle/>
        <a:p>
          <a:endParaRPr lang="en-US"/>
        </a:p>
      </dgm:t>
    </dgm:pt>
    <dgm:pt modelId="{06B91763-BED2-48F8-B04F-46CCABBE4C52}" type="sibTrans" cxnId="{CBAD8CB6-A8AD-4FB3-8F20-BCA2E9948D28}">
      <dgm:prSet/>
      <dgm:spPr/>
      <dgm:t>
        <a:bodyPr/>
        <a:lstStyle/>
        <a:p>
          <a:endParaRPr lang="en-US"/>
        </a:p>
      </dgm:t>
    </dgm:pt>
    <dgm:pt modelId="{9FE44FE4-81DA-4C88-8B3E-F472653BEE9C}">
      <dgm:prSet/>
      <dgm:spPr/>
      <dgm:t>
        <a:bodyPr/>
        <a:lstStyle/>
        <a:p>
          <a:r>
            <a:rPr lang="en-GB"/>
            <a:t>Future Ready Digital Learning;</a:t>
          </a:r>
          <a:endParaRPr lang="en-US"/>
        </a:p>
      </dgm:t>
    </dgm:pt>
    <dgm:pt modelId="{C5AF24AA-28D0-4F97-99E7-30A8D2689512}" type="parTrans" cxnId="{85256D4B-1D2B-46DB-9B92-C4BFEE3CE3C3}">
      <dgm:prSet/>
      <dgm:spPr/>
      <dgm:t>
        <a:bodyPr/>
        <a:lstStyle/>
        <a:p>
          <a:endParaRPr lang="en-US"/>
        </a:p>
      </dgm:t>
    </dgm:pt>
    <dgm:pt modelId="{1D4751E7-A26A-45C7-AD3A-58A1FAA7A46A}" type="sibTrans" cxnId="{85256D4B-1D2B-46DB-9B92-C4BFEE3CE3C3}">
      <dgm:prSet/>
      <dgm:spPr/>
      <dgm:t>
        <a:bodyPr/>
        <a:lstStyle/>
        <a:p>
          <a:endParaRPr lang="en-US"/>
        </a:p>
      </dgm:t>
    </dgm:pt>
    <dgm:pt modelId="{5F12B25D-00FB-45B2-A6F4-A9EB9BB82046}">
      <dgm:prSet/>
      <dgm:spPr/>
      <dgm:t>
        <a:bodyPr/>
        <a:lstStyle/>
        <a:p>
          <a:r>
            <a:rPr lang="en-GB"/>
            <a:t>Purpose of evaluations – why schools need to engage</a:t>
          </a:r>
          <a:endParaRPr lang="en-US"/>
        </a:p>
      </dgm:t>
    </dgm:pt>
    <dgm:pt modelId="{093B9358-1CEB-486E-B343-7501109D3CB1}" type="parTrans" cxnId="{4266A6B3-6200-4CB5-AAD2-62771256A3D7}">
      <dgm:prSet/>
      <dgm:spPr/>
      <dgm:t>
        <a:bodyPr/>
        <a:lstStyle/>
        <a:p>
          <a:endParaRPr lang="en-US"/>
        </a:p>
      </dgm:t>
    </dgm:pt>
    <dgm:pt modelId="{6800255C-F70D-4D28-BC66-C3C26E555FD6}" type="sibTrans" cxnId="{4266A6B3-6200-4CB5-AAD2-62771256A3D7}">
      <dgm:prSet/>
      <dgm:spPr/>
      <dgm:t>
        <a:bodyPr/>
        <a:lstStyle/>
        <a:p>
          <a:endParaRPr lang="en-US"/>
        </a:p>
      </dgm:t>
    </dgm:pt>
    <dgm:pt modelId="{9BCC6FAF-3C74-452F-A34E-6FCC7633EAF8}">
      <dgm:prSet/>
      <dgm:spPr/>
      <dgm:t>
        <a:bodyPr/>
        <a:lstStyle/>
        <a:p>
          <a:r>
            <a:rPr lang="en-GB" b="1"/>
            <a:t>Being totally honest!</a:t>
          </a:r>
          <a:endParaRPr lang="en-US"/>
        </a:p>
      </dgm:t>
    </dgm:pt>
    <dgm:pt modelId="{4FA96C3C-C96C-4ADF-83BE-D8A9A736295B}" type="parTrans" cxnId="{7215AD07-2554-4BA6-B765-25658101DA36}">
      <dgm:prSet/>
      <dgm:spPr/>
      <dgm:t>
        <a:bodyPr/>
        <a:lstStyle/>
        <a:p>
          <a:endParaRPr lang="en-US"/>
        </a:p>
      </dgm:t>
    </dgm:pt>
    <dgm:pt modelId="{C42E7709-0440-43C9-9F45-10E19CCA8853}" type="sibTrans" cxnId="{7215AD07-2554-4BA6-B765-25658101DA36}">
      <dgm:prSet/>
      <dgm:spPr/>
      <dgm:t>
        <a:bodyPr/>
        <a:lstStyle/>
        <a:p>
          <a:endParaRPr lang="en-US"/>
        </a:p>
      </dgm:t>
    </dgm:pt>
    <dgm:pt modelId="{D0C34EC4-5500-4D6E-A440-BAAD3EF30034}" type="pres">
      <dgm:prSet presAssocID="{50F46104-A6A7-487C-AD3B-8B3BA1AA2850}" presName="vert0" presStyleCnt="0">
        <dgm:presLayoutVars>
          <dgm:dir/>
          <dgm:animOne val="branch"/>
          <dgm:animLvl val="lvl"/>
        </dgm:presLayoutVars>
      </dgm:prSet>
      <dgm:spPr/>
    </dgm:pt>
    <dgm:pt modelId="{64030313-A664-45D1-A1B7-6FB89812DE9C}" type="pres">
      <dgm:prSet presAssocID="{CD667E91-8D02-4ADA-9009-2F3CFA4C1097}" presName="thickLine" presStyleLbl="alignNode1" presStyleIdx="0" presStyleCnt="5"/>
      <dgm:spPr/>
    </dgm:pt>
    <dgm:pt modelId="{D4CB3459-92A9-4141-90B1-FC422368879A}" type="pres">
      <dgm:prSet presAssocID="{CD667E91-8D02-4ADA-9009-2F3CFA4C1097}" presName="horz1" presStyleCnt="0"/>
      <dgm:spPr/>
    </dgm:pt>
    <dgm:pt modelId="{8102925F-340B-45B4-9C57-4861740C41F0}" type="pres">
      <dgm:prSet presAssocID="{CD667E91-8D02-4ADA-9009-2F3CFA4C1097}" presName="tx1" presStyleLbl="revTx" presStyleIdx="0" presStyleCnt="5"/>
      <dgm:spPr/>
    </dgm:pt>
    <dgm:pt modelId="{CA6941F4-5D6B-45CF-8769-44BE2AF8E4C2}" type="pres">
      <dgm:prSet presAssocID="{CD667E91-8D02-4ADA-9009-2F3CFA4C1097}" presName="vert1" presStyleCnt="0"/>
      <dgm:spPr/>
    </dgm:pt>
    <dgm:pt modelId="{0959F6FE-D749-4810-804C-DF3AAE5D61DD}" type="pres">
      <dgm:prSet presAssocID="{D1673E48-4C91-46E5-99BD-099FAE460941}" presName="thickLine" presStyleLbl="alignNode1" presStyleIdx="1" presStyleCnt="5"/>
      <dgm:spPr/>
    </dgm:pt>
    <dgm:pt modelId="{9A664403-7728-48CE-B556-C33510DB776D}" type="pres">
      <dgm:prSet presAssocID="{D1673E48-4C91-46E5-99BD-099FAE460941}" presName="horz1" presStyleCnt="0"/>
      <dgm:spPr/>
    </dgm:pt>
    <dgm:pt modelId="{1D4CFE5B-CF2C-4FA5-9F74-8A71A4F682BA}" type="pres">
      <dgm:prSet presAssocID="{D1673E48-4C91-46E5-99BD-099FAE460941}" presName="tx1" presStyleLbl="revTx" presStyleIdx="1" presStyleCnt="5"/>
      <dgm:spPr/>
    </dgm:pt>
    <dgm:pt modelId="{1C1F4734-5D9F-42A3-BDB2-A11BC4CD402B}" type="pres">
      <dgm:prSet presAssocID="{D1673E48-4C91-46E5-99BD-099FAE460941}" presName="vert1" presStyleCnt="0"/>
      <dgm:spPr/>
    </dgm:pt>
    <dgm:pt modelId="{CB8BD0DC-62EB-471F-972E-52A8D1E24DBF}" type="pres">
      <dgm:prSet presAssocID="{9FE44FE4-81DA-4C88-8B3E-F472653BEE9C}" presName="thickLine" presStyleLbl="alignNode1" presStyleIdx="2" presStyleCnt="5"/>
      <dgm:spPr/>
    </dgm:pt>
    <dgm:pt modelId="{0EDF1D7F-1FCD-4B8C-AC42-960A1262F2D3}" type="pres">
      <dgm:prSet presAssocID="{9FE44FE4-81DA-4C88-8B3E-F472653BEE9C}" presName="horz1" presStyleCnt="0"/>
      <dgm:spPr/>
    </dgm:pt>
    <dgm:pt modelId="{B8D15CBE-2D03-479F-9AFF-2D9222EC640F}" type="pres">
      <dgm:prSet presAssocID="{9FE44FE4-81DA-4C88-8B3E-F472653BEE9C}" presName="tx1" presStyleLbl="revTx" presStyleIdx="2" presStyleCnt="5"/>
      <dgm:spPr/>
    </dgm:pt>
    <dgm:pt modelId="{7CCDD674-0771-4A17-9F31-C21227F8A79E}" type="pres">
      <dgm:prSet presAssocID="{9FE44FE4-81DA-4C88-8B3E-F472653BEE9C}" presName="vert1" presStyleCnt="0"/>
      <dgm:spPr/>
    </dgm:pt>
    <dgm:pt modelId="{2BC7B1E1-4A6B-4388-982D-52ED67F36288}" type="pres">
      <dgm:prSet presAssocID="{5F12B25D-00FB-45B2-A6F4-A9EB9BB82046}" presName="thickLine" presStyleLbl="alignNode1" presStyleIdx="3" presStyleCnt="5"/>
      <dgm:spPr/>
    </dgm:pt>
    <dgm:pt modelId="{49F27BED-A9E7-4687-961A-ECC9095AD677}" type="pres">
      <dgm:prSet presAssocID="{5F12B25D-00FB-45B2-A6F4-A9EB9BB82046}" presName="horz1" presStyleCnt="0"/>
      <dgm:spPr/>
    </dgm:pt>
    <dgm:pt modelId="{6583FF16-6B3E-48AA-A1D7-6EAE17516F7D}" type="pres">
      <dgm:prSet presAssocID="{5F12B25D-00FB-45B2-A6F4-A9EB9BB82046}" presName="tx1" presStyleLbl="revTx" presStyleIdx="3" presStyleCnt="5"/>
      <dgm:spPr/>
    </dgm:pt>
    <dgm:pt modelId="{E2D0EDFC-C2D4-4E8E-B957-F85AD2243DA7}" type="pres">
      <dgm:prSet presAssocID="{5F12B25D-00FB-45B2-A6F4-A9EB9BB82046}" presName="vert1" presStyleCnt="0"/>
      <dgm:spPr/>
    </dgm:pt>
    <dgm:pt modelId="{28430298-2A6D-452D-BC66-D43EB22AF0C7}" type="pres">
      <dgm:prSet presAssocID="{9BCC6FAF-3C74-452F-A34E-6FCC7633EAF8}" presName="thickLine" presStyleLbl="alignNode1" presStyleIdx="4" presStyleCnt="5"/>
      <dgm:spPr/>
    </dgm:pt>
    <dgm:pt modelId="{B7251FBD-2ECD-4C71-84FC-033D125E970B}" type="pres">
      <dgm:prSet presAssocID="{9BCC6FAF-3C74-452F-A34E-6FCC7633EAF8}" presName="horz1" presStyleCnt="0"/>
      <dgm:spPr/>
    </dgm:pt>
    <dgm:pt modelId="{B3AC6100-1B6A-4DC8-8708-4D6DFC3D7F28}" type="pres">
      <dgm:prSet presAssocID="{9BCC6FAF-3C74-452F-A34E-6FCC7633EAF8}" presName="tx1" presStyleLbl="revTx" presStyleIdx="4" presStyleCnt="5"/>
      <dgm:spPr/>
    </dgm:pt>
    <dgm:pt modelId="{6114C764-7AC5-4E51-8211-DDFABB109C0E}" type="pres">
      <dgm:prSet presAssocID="{9BCC6FAF-3C74-452F-A34E-6FCC7633EAF8}" presName="vert1" presStyleCnt="0"/>
      <dgm:spPr/>
    </dgm:pt>
  </dgm:ptLst>
  <dgm:cxnLst>
    <dgm:cxn modelId="{7215AD07-2554-4BA6-B765-25658101DA36}" srcId="{50F46104-A6A7-487C-AD3B-8B3BA1AA2850}" destId="{9BCC6FAF-3C74-452F-A34E-6FCC7633EAF8}" srcOrd="4" destOrd="0" parTransId="{4FA96C3C-C96C-4ADF-83BE-D8A9A736295B}" sibTransId="{C42E7709-0440-43C9-9F45-10E19CCA8853}"/>
    <dgm:cxn modelId="{87903B44-E692-4CC8-AA49-71A99D009410}" type="presOf" srcId="{CD667E91-8D02-4ADA-9009-2F3CFA4C1097}" destId="{8102925F-340B-45B4-9C57-4861740C41F0}" srcOrd="0" destOrd="0" presId="urn:microsoft.com/office/officeart/2008/layout/LinedList"/>
    <dgm:cxn modelId="{85256D4B-1D2B-46DB-9B92-C4BFEE3CE3C3}" srcId="{50F46104-A6A7-487C-AD3B-8B3BA1AA2850}" destId="{9FE44FE4-81DA-4C88-8B3E-F472653BEE9C}" srcOrd="2" destOrd="0" parTransId="{C5AF24AA-28D0-4F97-99E7-30A8D2689512}" sibTransId="{1D4751E7-A26A-45C7-AD3A-58A1FAA7A46A}"/>
    <dgm:cxn modelId="{9093E84D-07BC-468C-BF82-005A0940B8FF}" type="presOf" srcId="{5F12B25D-00FB-45B2-A6F4-A9EB9BB82046}" destId="{6583FF16-6B3E-48AA-A1D7-6EAE17516F7D}" srcOrd="0" destOrd="0" presId="urn:microsoft.com/office/officeart/2008/layout/LinedList"/>
    <dgm:cxn modelId="{FEE1BF51-AD45-4D03-851F-CE49285D2DBC}" type="presOf" srcId="{50F46104-A6A7-487C-AD3B-8B3BA1AA2850}" destId="{D0C34EC4-5500-4D6E-A440-BAAD3EF30034}" srcOrd="0" destOrd="0" presId="urn:microsoft.com/office/officeart/2008/layout/LinedList"/>
    <dgm:cxn modelId="{374DF976-5624-4BC5-81C3-6FFC8C537063}" srcId="{50F46104-A6A7-487C-AD3B-8B3BA1AA2850}" destId="{CD667E91-8D02-4ADA-9009-2F3CFA4C1097}" srcOrd="0" destOrd="0" parTransId="{380B1041-8922-4010-B982-A352B36828B4}" sibTransId="{DB6D2160-CEC3-451D-91FE-855217AC5EF5}"/>
    <dgm:cxn modelId="{FBFEB18E-A30D-4B23-B3CD-3FA82A7511C3}" type="presOf" srcId="{D1673E48-4C91-46E5-99BD-099FAE460941}" destId="{1D4CFE5B-CF2C-4FA5-9F74-8A71A4F682BA}" srcOrd="0" destOrd="0" presId="urn:microsoft.com/office/officeart/2008/layout/LinedList"/>
    <dgm:cxn modelId="{5305289F-50D3-4F78-A19A-2AEF78A5C9DD}" type="presOf" srcId="{9FE44FE4-81DA-4C88-8B3E-F472653BEE9C}" destId="{B8D15CBE-2D03-479F-9AFF-2D9222EC640F}" srcOrd="0" destOrd="0" presId="urn:microsoft.com/office/officeart/2008/layout/LinedList"/>
    <dgm:cxn modelId="{4266A6B3-6200-4CB5-AAD2-62771256A3D7}" srcId="{50F46104-A6A7-487C-AD3B-8B3BA1AA2850}" destId="{5F12B25D-00FB-45B2-A6F4-A9EB9BB82046}" srcOrd="3" destOrd="0" parTransId="{093B9358-1CEB-486E-B343-7501109D3CB1}" sibTransId="{6800255C-F70D-4D28-BC66-C3C26E555FD6}"/>
    <dgm:cxn modelId="{CBAD8CB6-A8AD-4FB3-8F20-BCA2E9948D28}" srcId="{50F46104-A6A7-487C-AD3B-8B3BA1AA2850}" destId="{D1673E48-4C91-46E5-99BD-099FAE460941}" srcOrd="1" destOrd="0" parTransId="{7BA6ED87-E1FD-4845-9827-749801596CE1}" sibTransId="{06B91763-BED2-48F8-B04F-46CCABBE4C52}"/>
    <dgm:cxn modelId="{370C6EBF-98D5-4152-9504-32AD48FEC870}" type="presOf" srcId="{9BCC6FAF-3C74-452F-A34E-6FCC7633EAF8}" destId="{B3AC6100-1B6A-4DC8-8708-4D6DFC3D7F28}" srcOrd="0" destOrd="0" presId="urn:microsoft.com/office/officeart/2008/layout/LinedList"/>
    <dgm:cxn modelId="{802BE483-366D-4B59-A0C7-1F6ECD9DFCEC}" type="presParOf" srcId="{D0C34EC4-5500-4D6E-A440-BAAD3EF30034}" destId="{64030313-A664-45D1-A1B7-6FB89812DE9C}" srcOrd="0" destOrd="0" presId="urn:microsoft.com/office/officeart/2008/layout/LinedList"/>
    <dgm:cxn modelId="{77F5C7A2-9331-4F12-8BDE-8C6E65CDD081}" type="presParOf" srcId="{D0C34EC4-5500-4D6E-A440-BAAD3EF30034}" destId="{D4CB3459-92A9-4141-90B1-FC422368879A}" srcOrd="1" destOrd="0" presId="urn:microsoft.com/office/officeart/2008/layout/LinedList"/>
    <dgm:cxn modelId="{682B14A9-76F1-4DD7-8E58-B50F0CAC4E50}" type="presParOf" srcId="{D4CB3459-92A9-4141-90B1-FC422368879A}" destId="{8102925F-340B-45B4-9C57-4861740C41F0}" srcOrd="0" destOrd="0" presId="urn:microsoft.com/office/officeart/2008/layout/LinedList"/>
    <dgm:cxn modelId="{9AC773BF-9B08-42E3-8614-0D740F07457B}" type="presParOf" srcId="{D4CB3459-92A9-4141-90B1-FC422368879A}" destId="{CA6941F4-5D6B-45CF-8769-44BE2AF8E4C2}" srcOrd="1" destOrd="0" presId="urn:microsoft.com/office/officeart/2008/layout/LinedList"/>
    <dgm:cxn modelId="{29BF9949-3377-44B6-A595-1B35E95B45E3}" type="presParOf" srcId="{D0C34EC4-5500-4D6E-A440-BAAD3EF30034}" destId="{0959F6FE-D749-4810-804C-DF3AAE5D61DD}" srcOrd="2" destOrd="0" presId="urn:microsoft.com/office/officeart/2008/layout/LinedList"/>
    <dgm:cxn modelId="{E6225636-8D42-47D6-BFA9-0C8E86D5C88C}" type="presParOf" srcId="{D0C34EC4-5500-4D6E-A440-BAAD3EF30034}" destId="{9A664403-7728-48CE-B556-C33510DB776D}" srcOrd="3" destOrd="0" presId="urn:microsoft.com/office/officeart/2008/layout/LinedList"/>
    <dgm:cxn modelId="{2093C0B8-67C2-4609-8DC7-FA3C62BFE660}" type="presParOf" srcId="{9A664403-7728-48CE-B556-C33510DB776D}" destId="{1D4CFE5B-CF2C-4FA5-9F74-8A71A4F682BA}" srcOrd="0" destOrd="0" presId="urn:microsoft.com/office/officeart/2008/layout/LinedList"/>
    <dgm:cxn modelId="{D69565D7-8267-4B29-ABBA-B4FAF391A213}" type="presParOf" srcId="{9A664403-7728-48CE-B556-C33510DB776D}" destId="{1C1F4734-5D9F-42A3-BDB2-A11BC4CD402B}" srcOrd="1" destOrd="0" presId="urn:microsoft.com/office/officeart/2008/layout/LinedList"/>
    <dgm:cxn modelId="{55E7A008-FE71-419E-A6F7-F7F4AED8CADD}" type="presParOf" srcId="{D0C34EC4-5500-4D6E-A440-BAAD3EF30034}" destId="{CB8BD0DC-62EB-471F-972E-52A8D1E24DBF}" srcOrd="4" destOrd="0" presId="urn:microsoft.com/office/officeart/2008/layout/LinedList"/>
    <dgm:cxn modelId="{356668D9-39E4-4FD3-A36A-EBBA215B54BD}" type="presParOf" srcId="{D0C34EC4-5500-4D6E-A440-BAAD3EF30034}" destId="{0EDF1D7F-1FCD-4B8C-AC42-960A1262F2D3}" srcOrd="5" destOrd="0" presId="urn:microsoft.com/office/officeart/2008/layout/LinedList"/>
    <dgm:cxn modelId="{CA5C8898-8F2F-49A9-8CD2-CA603CBF0EB9}" type="presParOf" srcId="{0EDF1D7F-1FCD-4B8C-AC42-960A1262F2D3}" destId="{B8D15CBE-2D03-479F-9AFF-2D9222EC640F}" srcOrd="0" destOrd="0" presId="urn:microsoft.com/office/officeart/2008/layout/LinedList"/>
    <dgm:cxn modelId="{43504515-A679-4ECB-A5C0-4E91121B1037}" type="presParOf" srcId="{0EDF1D7F-1FCD-4B8C-AC42-960A1262F2D3}" destId="{7CCDD674-0771-4A17-9F31-C21227F8A79E}" srcOrd="1" destOrd="0" presId="urn:microsoft.com/office/officeart/2008/layout/LinedList"/>
    <dgm:cxn modelId="{46DC3E25-3275-48C1-9E1D-80224B3249F2}" type="presParOf" srcId="{D0C34EC4-5500-4D6E-A440-BAAD3EF30034}" destId="{2BC7B1E1-4A6B-4388-982D-52ED67F36288}" srcOrd="6" destOrd="0" presId="urn:microsoft.com/office/officeart/2008/layout/LinedList"/>
    <dgm:cxn modelId="{A2D61300-3FFA-46B6-8FF0-210815AE6F58}" type="presParOf" srcId="{D0C34EC4-5500-4D6E-A440-BAAD3EF30034}" destId="{49F27BED-A9E7-4687-961A-ECC9095AD677}" srcOrd="7" destOrd="0" presId="urn:microsoft.com/office/officeart/2008/layout/LinedList"/>
    <dgm:cxn modelId="{A23EFE80-EDF6-4475-AB66-DF701E602922}" type="presParOf" srcId="{49F27BED-A9E7-4687-961A-ECC9095AD677}" destId="{6583FF16-6B3E-48AA-A1D7-6EAE17516F7D}" srcOrd="0" destOrd="0" presId="urn:microsoft.com/office/officeart/2008/layout/LinedList"/>
    <dgm:cxn modelId="{E77C7651-444E-4419-8FB2-0B9AC2CD0954}" type="presParOf" srcId="{49F27BED-A9E7-4687-961A-ECC9095AD677}" destId="{E2D0EDFC-C2D4-4E8E-B957-F85AD2243DA7}" srcOrd="1" destOrd="0" presId="urn:microsoft.com/office/officeart/2008/layout/LinedList"/>
    <dgm:cxn modelId="{751A3BEE-7E88-43A6-91EF-81612AD1F363}" type="presParOf" srcId="{D0C34EC4-5500-4D6E-A440-BAAD3EF30034}" destId="{28430298-2A6D-452D-BC66-D43EB22AF0C7}" srcOrd="8" destOrd="0" presId="urn:microsoft.com/office/officeart/2008/layout/LinedList"/>
    <dgm:cxn modelId="{238177AB-71C4-4B09-A5C2-920F50351BAC}" type="presParOf" srcId="{D0C34EC4-5500-4D6E-A440-BAAD3EF30034}" destId="{B7251FBD-2ECD-4C71-84FC-033D125E970B}" srcOrd="9" destOrd="0" presId="urn:microsoft.com/office/officeart/2008/layout/LinedList"/>
    <dgm:cxn modelId="{2F040C1F-6CD5-4B8E-A804-4F7FB221A17D}" type="presParOf" srcId="{B7251FBD-2ECD-4C71-84FC-033D125E970B}" destId="{B3AC6100-1B6A-4DC8-8708-4D6DFC3D7F28}" srcOrd="0" destOrd="0" presId="urn:microsoft.com/office/officeart/2008/layout/LinedList"/>
    <dgm:cxn modelId="{D099009E-6E55-42CC-96D5-9FF1B90B9D74}" type="presParOf" srcId="{B7251FBD-2ECD-4C71-84FC-033D125E970B}" destId="{6114C764-7AC5-4E51-8211-DDFABB109C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71DA5D-5AD5-4BC8-A163-65D9A5BB5E6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21A62-910C-4F01-A9C1-71BEAD193BA2}">
      <dgm:prSet/>
      <dgm:spPr/>
      <dgm:t>
        <a:bodyPr/>
        <a:lstStyle/>
        <a:p>
          <a:r>
            <a:rPr lang="en-GB" b="1" dirty="0"/>
            <a:t> </a:t>
          </a:r>
          <a:r>
            <a:rPr lang="en-GB" b="0" dirty="0"/>
            <a:t>All members are not to engage with Education and Training Inspectorate (ETI) inspections, other </a:t>
          </a:r>
          <a:endParaRPr lang="en-IE" b="0" dirty="0"/>
        </a:p>
        <a:p>
          <a:r>
            <a:rPr lang="en-GB" b="0" dirty="0"/>
            <a:t>than for legitimate matters of safeguarding or if the school is in the Formal Intervention Process;</a:t>
          </a:r>
          <a:endParaRPr lang="en-IE" b="0" dirty="0"/>
        </a:p>
      </dgm:t>
    </dgm:pt>
    <dgm:pt modelId="{0088B4F9-B00C-4D45-83F6-09E86FA9BAA6}" type="parTrans" cxnId="{05EFCA16-E072-4287-8A7E-A1A107D821A4}">
      <dgm:prSet/>
      <dgm:spPr/>
      <dgm:t>
        <a:bodyPr/>
        <a:lstStyle/>
        <a:p>
          <a:endParaRPr lang="en-US" sz="2400"/>
        </a:p>
      </dgm:t>
    </dgm:pt>
    <dgm:pt modelId="{4FFDD67B-9526-43C8-90BC-8AE7D8F9A1E4}" type="sibTrans" cxnId="{05EFCA16-E072-4287-8A7E-A1A107D821A4}">
      <dgm:prSet/>
      <dgm:spPr/>
      <dgm:t>
        <a:bodyPr/>
        <a:lstStyle/>
        <a:p>
          <a:endParaRPr lang="en-US"/>
        </a:p>
      </dgm:t>
    </dgm:pt>
    <dgm:pt modelId="{D10DD9A9-55BD-43BE-AEA3-C3CA7339FB80}">
      <dgm:prSet/>
      <dgm:spPr/>
      <dgm:t>
        <a:bodyPr/>
        <a:lstStyle/>
        <a:p>
          <a:r>
            <a:rPr lang="en-GB" b="0" dirty="0"/>
            <a:t> No engagement with ETI Inspections</a:t>
          </a:r>
          <a:endParaRPr lang="en-US" b="0" dirty="0"/>
        </a:p>
      </dgm:t>
    </dgm:pt>
    <dgm:pt modelId="{3071439B-1F1C-43FA-9409-D0CE3A43A79D}" type="parTrans" cxnId="{70B3A86A-D969-4B1D-8F24-2239852C919C}">
      <dgm:prSet/>
      <dgm:spPr/>
      <dgm:t>
        <a:bodyPr/>
        <a:lstStyle/>
        <a:p>
          <a:endParaRPr lang="en-US" sz="2400"/>
        </a:p>
      </dgm:t>
    </dgm:pt>
    <dgm:pt modelId="{84786C12-467E-4CDE-A9F8-1DEB6D769626}" type="sibTrans" cxnId="{70B3A86A-D969-4B1D-8F24-2239852C919C}">
      <dgm:prSet/>
      <dgm:spPr/>
      <dgm:t>
        <a:bodyPr/>
        <a:lstStyle/>
        <a:p>
          <a:endParaRPr lang="en-US"/>
        </a:p>
      </dgm:t>
    </dgm:pt>
    <dgm:pt modelId="{D2DDB283-6CD2-41EA-B904-606347F59B33}" type="pres">
      <dgm:prSet presAssocID="{3971DA5D-5AD5-4BC8-A163-65D9A5BB5E6F}" presName="diagram" presStyleCnt="0">
        <dgm:presLayoutVars>
          <dgm:dir/>
          <dgm:resizeHandles val="exact"/>
        </dgm:presLayoutVars>
      </dgm:prSet>
      <dgm:spPr/>
    </dgm:pt>
    <dgm:pt modelId="{18E47904-D52E-43A7-B704-C448F72491DE}" type="pres">
      <dgm:prSet presAssocID="{7F321A62-910C-4F01-A9C1-71BEAD193BA2}" presName="node" presStyleLbl="node1" presStyleIdx="0" presStyleCnt="2">
        <dgm:presLayoutVars>
          <dgm:bulletEnabled val="1"/>
        </dgm:presLayoutVars>
      </dgm:prSet>
      <dgm:spPr/>
    </dgm:pt>
    <dgm:pt modelId="{57205DBC-88E7-4C9A-8BFE-44F46004C135}" type="pres">
      <dgm:prSet presAssocID="{4FFDD67B-9526-43C8-90BC-8AE7D8F9A1E4}" presName="sibTrans" presStyleCnt="0"/>
      <dgm:spPr/>
    </dgm:pt>
    <dgm:pt modelId="{D46286AE-5C69-4EFC-B6E1-55342E4C175A}" type="pres">
      <dgm:prSet presAssocID="{D10DD9A9-55BD-43BE-AEA3-C3CA7339FB80}" presName="node" presStyleLbl="node1" presStyleIdx="1" presStyleCnt="2">
        <dgm:presLayoutVars>
          <dgm:bulletEnabled val="1"/>
        </dgm:presLayoutVars>
      </dgm:prSet>
      <dgm:spPr/>
    </dgm:pt>
  </dgm:ptLst>
  <dgm:cxnLst>
    <dgm:cxn modelId="{05EFCA16-E072-4287-8A7E-A1A107D821A4}" srcId="{3971DA5D-5AD5-4BC8-A163-65D9A5BB5E6F}" destId="{7F321A62-910C-4F01-A9C1-71BEAD193BA2}" srcOrd="0" destOrd="0" parTransId="{0088B4F9-B00C-4D45-83F6-09E86FA9BAA6}" sibTransId="{4FFDD67B-9526-43C8-90BC-8AE7D8F9A1E4}"/>
    <dgm:cxn modelId="{70B3A86A-D969-4B1D-8F24-2239852C919C}" srcId="{3971DA5D-5AD5-4BC8-A163-65D9A5BB5E6F}" destId="{D10DD9A9-55BD-43BE-AEA3-C3CA7339FB80}" srcOrd="1" destOrd="0" parTransId="{3071439B-1F1C-43FA-9409-D0CE3A43A79D}" sibTransId="{84786C12-467E-4CDE-A9F8-1DEB6D769626}"/>
    <dgm:cxn modelId="{A001CB7A-0167-4C6C-96DF-68EFCCF274D4}" type="presOf" srcId="{7F321A62-910C-4F01-A9C1-71BEAD193BA2}" destId="{18E47904-D52E-43A7-B704-C448F72491DE}" srcOrd="0" destOrd="0" presId="urn:microsoft.com/office/officeart/2005/8/layout/default"/>
    <dgm:cxn modelId="{7D2C5C89-EAD9-4CBC-9558-57A92C4F1388}" type="presOf" srcId="{D10DD9A9-55BD-43BE-AEA3-C3CA7339FB80}" destId="{D46286AE-5C69-4EFC-B6E1-55342E4C175A}" srcOrd="0" destOrd="0" presId="urn:microsoft.com/office/officeart/2005/8/layout/default"/>
    <dgm:cxn modelId="{C26A54D4-D43A-45A4-94FD-2DA5ED8DFF07}" type="presOf" srcId="{3971DA5D-5AD5-4BC8-A163-65D9A5BB5E6F}" destId="{D2DDB283-6CD2-41EA-B904-606347F59B33}" srcOrd="0" destOrd="0" presId="urn:microsoft.com/office/officeart/2005/8/layout/default"/>
    <dgm:cxn modelId="{0A6C8150-5F7D-4944-AE9F-C37F59987656}" type="presParOf" srcId="{D2DDB283-6CD2-41EA-B904-606347F59B33}" destId="{18E47904-D52E-43A7-B704-C448F72491DE}" srcOrd="0" destOrd="0" presId="urn:microsoft.com/office/officeart/2005/8/layout/default"/>
    <dgm:cxn modelId="{980EBC87-1F9E-409C-A606-CD804CAF462A}" type="presParOf" srcId="{D2DDB283-6CD2-41EA-B904-606347F59B33}" destId="{57205DBC-88E7-4C9A-8BFE-44F46004C135}" srcOrd="1" destOrd="0" presId="urn:microsoft.com/office/officeart/2005/8/layout/default"/>
    <dgm:cxn modelId="{B4D7D033-D012-4C34-A406-825FB5A277EF}" type="presParOf" srcId="{D2DDB283-6CD2-41EA-B904-606347F59B33}" destId="{D46286AE-5C69-4EFC-B6E1-55342E4C175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611CC-6A1C-49DC-A351-E0E6520CF873}">
      <dsp:nvSpPr>
        <dsp:cNvPr id="0" name=""/>
        <dsp:cNvSpPr/>
      </dsp:nvSpPr>
      <dsp:spPr>
        <a:xfrm>
          <a:off x="0" y="2902"/>
          <a:ext cx="7240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B0804-1429-47A5-90D9-D012EAACA3CD}">
      <dsp:nvSpPr>
        <dsp:cNvPr id="0" name=""/>
        <dsp:cNvSpPr/>
      </dsp:nvSpPr>
      <dsp:spPr>
        <a:xfrm>
          <a:off x="0" y="2902"/>
          <a:ext cx="7240146" cy="989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ETI – development of Inspection update</a:t>
          </a:r>
          <a:endParaRPr lang="en-US" sz="3500" kern="1200"/>
        </a:p>
      </dsp:txBody>
      <dsp:txXfrm>
        <a:off x="0" y="2902"/>
        <a:ext cx="7240146" cy="989632"/>
      </dsp:txXfrm>
    </dsp:sp>
    <dsp:sp modelId="{64C6B1C4-E7E5-4442-91A4-359D8568D2F9}">
      <dsp:nvSpPr>
        <dsp:cNvPr id="0" name=""/>
        <dsp:cNvSpPr/>
      </dsp:nvSpPr>
      <dsp:spPr>
        <a:xfrm>
          <a:off x="0" y="992534"/>
          <a:ext cx="7240146" cy="0"/>
        </a:xfrm>
        <a:prstGeom prst="line">
          <a:avLst/>
        </a:prstGeom>
        <a:solidFill>
          <a:schemeClr val="accent2">
            <a:hueOff val="-289240"/>
            <a:satOff val="-1985"/>
            <a:lumOff val="1020"/>
            <a:alphaOff val="0"/>
          </a:schemeClr>
        </a:solidFill>
        <a:ln w="12700" cap="flat" cmpd="sng" algn="ctr">
          <a:solidFill>
            <a:schemeClr val="accent2">
              <a:hueOff val="-289240"/>
              <a:satOff val="-1985"/>
              <a:lumOff val="1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91F6B-A521-4AC1-BEA8-0902BAC98AE4}">
      <dsp:nvSpPr>
        <dsp:cNvPr id="0" name=""/>
        <dsp:cNvSpPr/>
      </dsp:nvSpPr>
      <dsp:spPr>
        <a:xfrm>
          <a:off x="0" y="992534"/>
          <a:ext cx="7240146" cy="989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What to expect from Inspection</a:t>
          </a:r>
          <a:endParaRPr lang="en-US" sz="3500" kern="1200"/>
        </a:p>
      </dsp:txBody>
      <dsp:txXfrm>
        <a:off x="0" y="992534"/>
        <a:ext cx="7240146" cy="989632"/>
      </dsp:txXfrm>
    </dsp:sp>
    <dsp:sp modelId="{D42C07C8-FC1F-4248-B5BE-E1A44E08B0CD}">
      <dsp:nvSpPr>
        <dsp:cNvPr id="0" name=""/>
        <dsp:cNvSpPr/>
      </dsp:nvSpPr>
      <dsp:spPr>
        <a:xfrm>
          <a:off x="0" y="1982167"/>
          <a:ext cx="7240146" cy="0"/>
        </a:xfrm>
        <a:prstGeom prst="line">
          <a:avLst/>
        </a:prstGeom>
        <a:solidFill>
          <a:schemeClr val="accent2">
            <a:hueOff val="-578480"/>
            <a:satOff val="-3970"/>
            <a:lumOff val="2039"/>
            <a:alphaOff val="0"/>
          </a:schemeClr>
        </a:solidFill>
        <a:ln w="12700" cap="flat" cmpd="sng" algn="ctr">
          <a:solidFill>
            <a:schemeClr val="accent2">
              <a:hueOff val="-578480"/>
              <a:satOff val="-3970"/>
              <a:lumOff val="2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A95A8-85DA-46C1-9A72-2950EF4643AD}">
      <dsp:nvSpPr>
        <dsp:cNvPr id="0" name=""/>
        <dsp:cNvSpPr/>
      </dsp:nvSpPr>
      <dsp:spPr>
        <a:xfrm>
          <a:off x="0" y="1982167"/>
          <a:ext cx="7240146" cy="989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Complaints Procedure</a:t>
          </a:r>
          <a:endParaRPr lang="en-US" sz="3500" kern="1200"/>
        </a:p>
      </dsp:txBody>
      <dsp:txXfrm>
        <a:off x="0" y="1982167"/>
        <a:ext cx="7240146" cy="989632"/>
      </dsp:txXfrm>
    </dsp:sp>
    <dsp:sp modelId="{6E6F4087-89E8-4C7B-9F38-42DC2AA7FB63}">
      <dsp:nvSpPr>
        <dsp:cNvPr id="0" name=""/>
        <dsp:cNvSpPr/>
      </dsp:nvSpPr>
      <dsp:spPr>
        <a:xfrm>
          <a:off x="0" y="2971799"/>
          <a:ext cx="7240146" cy="0"/>
        </a:xfrm>
        <a:prstGeom prst="line">
          <a:avLst/>
        </a:prstGeom>
        <a:solidFill>
          <a:schemeClr val="accent2">
            <a:hueOff val="-867720"/>
            <a:satOff val="-5954"/>
            <a:lumOff val="3059"/>
            <a:alphaOff val="0"/>
          </a:schemeClr>
        </a:solidFill>
        <a:ln w="12700" cap="flat" cmpd="sng" algn="ctr">
          <a:solidFill>
            <a:schemeClr val="accent2">
              <a:hueOff val="-867720"/>
              <a:satOff val="-5954"/>
              <a:lumOff val="3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2F998-59FB-4B88-9AC2-08197C2F9D01}">
      <dsp:nvSpPr>
        <dsp:cNvPr id="0" name=""/>
        <dsp:cNvSpPr/>
      </dsp:nvSpPr>
      <dsp:spPr>
        <a:xfrm>
          <a:off x="0" y="2971800"/>
          <a:ext cx="7240146" cy="989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ETI Evaluations</a:t>
          </a:r>
          <a:endParaRPr lang="en-US" sz="3500" kern="1200"/>
        </a:p>
      </dsp:txBody>
      <dsp:txXfrm>
        <a:off x="0" y="2971800"/>
        <a:ext cx="7240146" cy="989632"/>
      </dsp:txXfrm>
    </dsp:sp>
    <dsp:sp modelId="{1DC9A1B5-D088-46AD-A40A-3BFFDDEE928A}">
      <dsp:nvSpPr>
        <dsp:cNvPr id="0" name=""/>
        <dsp:cNvSpPr/>
      </dsp:nvSpPr>
      <dsp:spPr>
        <a:xfrm>
          <a:off x="0" y="3961432"/>
          <a:ext cx="7240146" cy="0"/>
        </a:xfrm>
        <a:prstGeom prst="line">
          <a:avLst/>
        </a:prstGeom>
        <a:solidFill>
          <a:schemeClr val="accent2">
            <a:hueOff val="-1156960"/>
            <a:satOff val="-7939"/>
            <a:lumOff val="4078"/>
            <a:alphaOff val="0"/>
          </a:schemeClr>
        </a:solidFill>
        <a:ln w="12700" cap="flat" cmpd="sng" algn="ctr">
          <a:solidFill>
            <a:schemeClr val="accent2">
              <a:hueOff val="-1156960"/>
              <a:satOff val="-7939"/>
              <a:lumOff val="4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39489-6434-4377-96BA-D4C2546DD4D3}">
      <dsp:nvSpPr>
        <dsp:cNvPr id="0" name=""/>
        <dsp:cNvSpPr/>
      </dsp:nvSpPr>
      <dsp:spPr>
        <a:xfrm>
          <a:off x="0" y="3961432"/>
          <a:ext cx="7240146" cy="989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Industrial Action</a:t>
          </a:r>
          <a:endParaRPr lang="en-US" sz="3500" kern="1200"/>
        </a:p>
      </dsp:txBody>
      <dsp:txXfrm>
        <a:off x="0" y="3961432"/>
        <a:ext cx="7240146" cy="989632"/>
      </dsp:txXfrm>
    </dsp:sp>
    <dsp:sp modelId="{FC82C903-A39F-49B8-B46F-164A504025E3}">
      <dsp:nvSpPr>
        <dsp:cNvPr id="0" name=""/>
        <dsp:cNvSpPr/>
      </dsp:nvSpPr>
      <dsp:spPr>
        <a:xfrm>
          <a:off x="0" y="4951065"/>
          <a:ext cx="7240146" cy="0"/>
        </a:xfrm>
        <a:prstGeom prst="line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E67B8-1107-4B7F-A054-646AC6221100}">
      <dsp:nvSpPr>
        <dsp:cNvPr id="0" name=""/>
        <dsp:cNvSpPr/>
      </dsp:nvSpPr>
      <dsp:spPr>
        <a:xfrm>
          <a:off x="0" y="4951065"/>
          <a:ext cx="7240146" cy="989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Q&amp;A</a:t>
          </a:r>
          <a:endParaRPr lang="en-US" sz="3500" kern="1200"/>
        </a:p>
      </dsp:txBody>
      <dsp:txXfrm>
        <a:off x="0" y="4951065"/>
        <a:ext cx="7240146" cy="989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BAA10-7366-4D0F-B073-24FB55D5AE20}">
      <dsp:nvSpPr>
        <dsp:cNvPr id="0" name=""/>
        <dsp:cNvSpPr/>
      </dsp:nvSpPr>
      <dsp:spPr>
        <a:xfrm>
          <a:off x="0" y="0"/>
          <a:ext cx="11033029" cy="4463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Consultation process largely complete; detailed analytical report on the development of inspection consultation was published in August 2023.</a:t>
          </a:r>
          <a:endParaRPr lang="en-IE" sz="1300" b="1" kern="1200" dirty="0"/>
        </a:p>
      </dsp:txBody>
      <dsp:txXfrm>
        <a:off x="21789" y="21789"/>
        <a:ext cx="10989451" cy="402781"/>
      </dsp:txXfrm>
    </dsp:sp>
    <dsp:sp modelId="{CF0FCCA9-3455-4D46-A229-1F9658CD48A0}">
      <dsp:nvSpPr>
        <dsp:cNvPr id="0" name=""/>
        <dsp:cNvSpPr/>
      </dsp:nvSpPr>
      <dsp:spPr>
        <a:xfrm>
          <a:off x="0" y="522107"/>
          <a:ext cx="11033029" cy="472698"/>
        </a:xfrm>
        <a:prstGeom prst="roundRect">
          <a:avLst/>
        </a:prstGeom>
        <a:solidFill>
          <a:schemeClr val="accent5">
            <a:hueOff val="112493"/>
            <a:satOff val="6041"/>
            <a:lumOff val="-2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The function and purpose of inspection have been rewritten and the associated new models for inspection across all phases have been completed.</a:t>
          </a:r>
        </a:p>
      </dsp:txBody>
      <dsp:txXfrm>
        <a:off x="23075" y="545182"/>
        <a:ext cx="10986879" cy="426548"/>
      </dsp:txXfrm>
    </dsp:sp>
    <dsp:sp modelId="{C92BDA26-85D8-4A1B-87E4-6A59D8DF9E56}">
      <dsp:nvSpPr>
        <dsp:cNvPr id="0" name=""/>
        <dsp:cNvSpPr/>
      </dsp:nvSpPr>
      <dsp:spPr>
        <a:xfrm>
          <a:off x="0" y="914749"/>
          <a:ext cx="11033029" cy="635755"/>
        </a:xfrm>
        <a:prstGeom prst="roundRect">
          <a:avLst/>
        </a:prstGeom>
        <a:solidFill>
          <a:schemeClr val="accent5">
            <a:hueOff val="224986"/>
            <a:satOff val="12082"/>
            <a:lumOff val="-4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There is a renewed focus on the centrality of the learner in the inspection process, using five questions for consideration as the core of all inspections; these core questions include an enhanced focus on the ethos and culture of the school/organisation, its vision and values, and how it creates a community of learning.</a:t>
          </a:r>
        </a:p>
      </dsp:txBody>
      <dsp:txXfrm>
        <a:off x="31035" y="945784"/>
        <a:ext cx="10970959" cy="573685"/>
      </dsp:txXfrm>
    </dsp:sp>
    <dsp:sp modelId="{0AAD776E-E012-4EA2-ADD8-A2C6D3F1E702}">
      <dsp:nvSpPr>
        <dsp:cNvPr id="0" name=""/>
        <dsp:cNvSpPr/>
      </dsp:nvSpPr>
      <dsp:spPr>
        <a:xfrm>
          <a:off x="0" y="1635980"/>
          <a:ext cx="11033029" cy="624992"/>
        </a:xfrm>
        <a:prstGeom prst="roundRect">
          <a:avLst/>
        </a:prstGeom>
        <a:solidFill>
          <a:schemeClr val="accent5">
            <a:hueOff val="337478"/>
            <a:satOff val="18123"/>
            <a:lumOff val="-6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Schools can draw upon evidence from nine Contributory Areas (with indicators of effective and less effective practice) when considering the core questions.</a:t>
          </a:r>
          <a:endParaRPr lang="en-IE" sz="1300" kern="1200" dirty="0"/>
        </a:p>
      </dsp:txBody>
      <dsp:txXfrm>
        <a:off x="30510" y="1666490"/>
        <a:ext cx="10972009" cy="563972"/>
      </dsp:txXfrm>
    </dsp:sp>
    <dsp:sp modelId="{17D417F2-6325-4796-8D97-1B523A89E0C5}">
      <dsp:nvSpPr>
        <dsp:cNvPr id="0" name=""/>
        <dsp:cNvSpPr/>
      </dsp:nvSpPr>
      <dsp:spPr>
        <a:xfrm>
          <a:off x="0" y="2339297"/>
          <a:ext cx="11033029" cy="672205"/>
        </a:xfrm>
        <a:prstGeom prst="roundRect">
          <a:avLst/>
        </a:prstGeom>
        <a:solidFill>
          <a:schemeClr val="accent5">
            <a:hueOff val="449971"/>
            <a:satOff val="24165"/>
            <a:lumOff val="-87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Nine prototype inspections completed between April and June 2023, across early years, work-based learning and youth.</a:t>
          </a:r>
          <a:endParaRPr lang="en-IE" sz="1300" kern="1200" dirty="0"/>
        </a:p>
      </dsp:txBody>
      <dsp:txXfrm>
        <a:off x="32814" y="2372111"/>
        <a:ext cx="10967401" cy="606577"/>
      </dsp:txXfrm>
    </dsp:sp>
    <dsp:sp modelId="{B91E7507-CF20-4C2A-B2AE-5F4C92D234A8}">
      <dsp:nvSpPr>
        <dsp:cNvPr id="0" name=""/>
        <dsp:cNvSpPr/>
      </dsp:nvSpPr>
      <dsp:spPr>
        <a:xfrm>
          <a:off x="0" y="3077519"/>
          <a:ext cx="11033029" cy="725620"/>
        </a:xfrm>
        <a:prstGeom prst="roundRect">
          <a:avLst/>
        </a:prstGeom>
        <a:solidFill>
          <a:schemeClr val="accent5">
            <a:hueOff val="562464"/>
            <a:satOff val="30206"/>
            <a:lumOff val="-109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Sixteen pilot inspections completed (and reviewed) between October and December 2023; some reports already published on ETI website.</a:t>
          </a:r>
          <a:endParaRPr lang="en-IE" sz="1300" kern="1200" dirty="0"/>
        </a:p>
      </dsp:txBody>
      <dsp:txXfrm>
        <a:off x="35422" y="3112941"/>
        <a:ext cx="10962185" cy="654776"/>
      </dsp:txXfrm>
    </dsp:sp>
    <dsp:sp modelId="{C9B49576-9C5E-4604-AA8D-9F4EBB338CAF}">
      <dsp:nvSpPr>
        <dsp:cNvPr id="0" name=""/>
        <dsp:cNvSpPr/>
      </dsp:nvSpPr>
      <dsp:spPr>
        <a:xfrm>
          <a:off x="0" y="3840579"/>
          <a:ext cx="11033029" cy="472698"/>
        </a:xfrm>
        <a:prstGeom prst="roundRect">
          <a:avLst/>
        </a:prstGeom>
        <a:solidFill>
          <a:schemeClr val="accent5">
            <a:hueOff val="674957"/>
            <a:satOff val="36247"/>
            <a:lumOff val="-131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New inspection questionnaires designed, consulted on and trialled (learner, parent/carer, teaching staff, non-teaching staff, governors).</a:t>
          </a:r>
          <a:endParaRPr lang="en-IE" sz="1300" kern="1200" dirty="0"/>
        </a:p>
      </dsp:txBody>
      <dsp:txXfrm>
        <a:off x="23075" y="3863654"/>
        <a:ext cx="10986879" cy="426548"/>
      </dsp:txXfrm>
    </dsp:sp>
    <dsp:sp modelId="{2BDAC02B-F09E-44D5-866D-353B4CE5FC49}">
      <dsp:nvSpPr>
        <dsp:cNvPr id="0" name=""/>
        <dsp:cNvSpPr/>
      </dsp:nvSpPr>
      <dsp:spPr>
        <a:xfrm>
          <a:off x="0" y="4350717"/>
          <a:ext cx="11033029" cy="472698"/>
        </a:xfrm>
        <a:prstGeom prst="round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Work on new inspection models close to completion across all phases.</a:t>
          </a:r>
          <a:endParaRPr lang="en-IE" sz="1300" kern="1200" dirty="0"/>
        </a:p>
      </dsp:txBody>
      <dsp:txXfrm>
        <a:off x="23075" y="4373792"/>
        <a:ext cx="10986879" cy="426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48A0D-AC7A-4645-B203-D94BA1822AFD}">
      <dsp:nvSpPr>
        <dsp:cNvPr id="0" name=""/>
        <dsp:cNvSpPr/>
      </dsp:nvSpPr>
      <dsp:spPr>
        <a:xfrm>
          <a:off x="0" y="221489"/>
          <a:ext cx="11033029" cy="8976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Stronger focus on school/organisation context; time is built in for joint planning work with the school/organisation in advance of an inspection.</a:t>
          </a:r>
          <a:endParaRPr lang="en-IE" sz="1800" b="1" kern="1200" dirty="0"/>
        </a:p>
      </dsp:txBody>
      <dsp:txXfrm>
        <a:off x="43821" y="265310"/>
        <a:ext cx="10945387" cy="810040"/>
      </dsp:txXfrm>
    </dsp:sp>
    <dsp:sp modelId="{69B533CC-F775-4502-BB80-D66E5A881679}">
      <dsp:nvSpPr>
        <dsp:cNvPr id="0" name=""/>
        <dsp:cNvSpPr/>
      </dsp:nvSpPr>
      <dsp:spPr>
        <a:xfrm>
          <a:off x="0" y="1171012"/>
          <a:ext cx="11033029" cy="8976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School/organisation self-evaluation and development priorities are central to inspection process.</a:t>
          </a:r>
        </a:p>
      </dsp:txBody>
      <dsp:txXfrm>
        <a:off x="43821" y="1214833"/>
        <a:ext cx="10945387" cy="810040"/>
      </dsp:txXfrm>
    </dsp:sp>
    <dsp:sp modelId="{4EA2A59F-8941-4F99-81C7-B937CF72632D}">
      <dsp:nvSpPr>
        <dsp:cNvPr id="0" name=""/>
        <dsp:cNvSpPr/>
      </dsp:nvSpPr>
      <dsp:spPr>
        <a:xfrm>
          <a:off x="0" y="2120534"/>
          <a:ext cx="11033029" cy="8976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increased focus on professional dialogue during the inspection, with inspectors looking ‘at’ not ‘for’.</a:t>
          </a:r>
        </a:p>
      </dsp:txBody>
      <dsp:txXfrm>
        <a:off x="43821" y="2164355"/>
        <a:ext cx="10945387" cy="810040"/>
      </dsp:txXfrm>
    </dsp:sp>
    <dsp:sp modelId="{E8D4E7DF-A826-4532-8EFF-F30F15BA75A4}">
      <dsp:nvSpPr>
        <dsp:cNvPr id="0" name=""/>
        <dsp:cNvSpPr/>
      </dsp:nvSpPr>
      <dsp:spPr>
        <a:xfrm>
          <a:off x="0" y="3070057"/>
          <a:ext cx="11033029" cy="8976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Reporting radically different, reports: contain no published gradings; outline the unique context of each school/organisation; are structured around the five Core Questions; have bespoke conclusions for each school/organisation; and outline clearly any follow-on or follow-up actions, including the sharing of effective practice.</a:t>
          </a:r>
          <a:endParaRPr lang="en-IE" sz="1800" kern="1200" dirty="0"/>
        </a:p>
      </dsp:txBody>
      <dsp:txXfrm>
        <a:off x="43821" y="3113878"/>
        <a:ext cx="10945387" cy="810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C78E2-B2A9-49DD-B700-6FBED1CA3307}">
      <dsp:nvSpPr>
        <dsp:cNvPr id="0" name=""/>
        <dsp:cNvSpPr/>
      </dsp:nvSpPr>
      <dsp:spPr>
        <a:xfrm>
          <a:off x="0" y="725"/>
          <a:ext cx="7240146" cy="16977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E32DD-460A-4C2F-98FB-3D2765517BD3}">
      <dsp:nvSpPr>
        <dsp:cNvPr id="0" name=""/>
        <dsp:cNvSpPr/>
      </dsp:nvSpPr>
      <dsp:spPr>
        <a:xfrm>
          <a:off x="513571" y="382720"/>
          <a:ext cx="933766" cy="9337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37E09-312B-4B4B-ADB2-353194A89923}">
      <dsp:nvSpPr>
        <dsp:cNvPr id="0" name=""/>
        <dsp:cNvSpPr/>
      </dsp:nvSpPr>
      <dsp:spPr>
        <a:xfrm>
          <a:off x="1960909" y="725"/>
          <a:ext cx="5279236" cy="169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79" tIns="179679" rIns="179679" bIns="17967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Continuation of, and learning from, the pilot inspections in early years, work-based learning, and youth.</a:t>
          </a:r>
          <a:endParaRPr lang="en-IE" sz="2500" b="1" kern="1200" dirty="0"/>
        </a:p>
      </dsp:txBody>
      <dsp:txXfrm>
        <a:off x="1960909" y="725"/>
        <a:ext cx="5279236" cy="1697756"/>
      </dsp:txXfrm>
    </dsp:sp>
    <dsp:sp modelId="{0237167C-1022-4504-B25F-CD72E1807F27}">
      <dsp:nvSpPr>
        <dsp:cNvPr id="0" name=""/>
        <dsp:cNvSpPr/>
      </dsp:nvSpPr>
      <dsp:spPr>
        <a:xfrm>
          <a:off x="0" y="2122921"/>
          <a:ext cx="7240146" cy="16977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35D06-B40F-4250-8B9A-31D74073F963}">
      <dsp:nvSpPr>
        <dsp:cNvPr id="0" name=""/>
        <dsp:cNvSpPr/>
      </dsp:nvSpPr>
      <dsp:spPr>
        <a:xfrm>
          <a:off x="513571" y="2504916"/>
          <a:ext cx="933766" cy="9337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B4C46-52D1-4BF5-BD4E-CF6A90B89460}">
      <dsp:nvSpPr>
        <dsp:cNvPr id="0" name=""/>
        <dsp:cNvSpPr/>
      </dsp:nvSpPr>
      <dsp:spPr>
        <a:xfrm>
          <a:off x="1960909" y="2122921"/>
          <a:ext cx="5279236" cy="169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79" tIns="179679" rIns="179679" bIns="17967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Ongoing communication and engagement with key stakeholders.</a:t>
          </a:r>
        </a:p>
      </dsp:txBody>
      <dsp:txXfrm>
        <a:off x="1960909" y="2122921"/>
        <a:ext cx="5279236" cy="1697756"/>
      </dsp:txXfrm>
    </dsp:sp>
    <dsp:sp modelId="{F3BADC14-F22C-4289-8833-01040F252647}">
      <dsp:nvSpPr>
        <dsp:cNvPr id="0" name=""/>
        <dsp:cNvSpPr/>
      </dsp:nvSpPr>
      <dsp:spPr>
        <a:xfrm>
          <a:off x="0" y="4245117"/>
          <a:ext cx="7240146" cy="16977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88464-3A2A-41E7-A46C-90200422D08D}">
      <dsp:nvSpPr>
        <dsp:cNvPr id="0" name=""/>
        <dsp:cNvSpPr/>
      </dsp:nvSpPr>
      <dsp:spPr>
        <a:xfrm>
          <a:off x="513571" y="4627112"/>
          <a:ext cx="933766" cy="9337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F93AA-280A-4B67-AEB9-D2727D0BCF6A}">
      <dsp:nvSpPr>
        <dsp:cNvPr id="0" name=""/>
        <dsp:cNvSpPr/>
      </dsp:nvSpPr>
      <dsp:spPr>
        <a:xfrm>
          <a:off x="1960909" y="4245117"/>
          <a:ext cx="5279236" cy="169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79" tIns="179679" rIns="179679" bIns="17967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Constructive collaboration with teaching union colleagues.</a:t>
          </a:r>
        </a:p>
      </dsp:txBody>
      <dsp:txXfrm>
        <a:off x="1960909" y="4245117"/>
        <a:ext cx="5279236" cy="1697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C3CD2-E7EA-4899-8978-76F6FFDD8E61}">
      <dsp:nvSpPr>
        <dsp:cNvPr id="0" name=""/>
        <dsp:cNvSpPr/>
      </dsp:nvSpPr>
      <dsp:spPr>
        <a:xfrm>
          <a:off x="101814" y="3269"/>
          <a:ext cx="2198911" cy="13193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To build capacity within the organisations inspected to provide high quality education and outcomes for learners, </a:t>
          </a:r>
          <a:endParaRPr lang="en-US" sz="1600" kern="1200"/>
        </a:p>
      </dsp:txBody>
      <dsp:txXfrm>
        <a:off x="101814" y="3269"/>
        <a:ext cx="2198911" cy="1319346"/>
      </dsp:txXfrm>
    </dsp:sp>
    <dsp:sp modelId="{C7B0C1A1-B90B-46E2-ADC3-DC5C804C03E7}">
      <dsp:nvSpPr>
        <dsp:cNvPr id="0" name=""/>
        <dsp:cNvSpPr/>
      </dsp:nvSpPr>
      <dsp:spPr>
        <a:xfrm>
          <a:off x="2520617" y="3269"/>
          <a:ext cx="2198911" cy="1319346"/>
        </a:xfrm>
        <a:prstGeom prst="rect">
          <a:avLst/>
        </a:prstGeom>
        <a:solidFill>
          <a:schemeClr val="accent2">
            <a:hueOff val="-144620"/>
            <a:satOff val="-992"/>
            <a:lumOff val="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ETI will:</a:t>
          </a:r>
          <a:endParaRPr lang="en-US" sz="1600" kern="1200"/>
        </a:p>
      </dsp:txBody>
      <dsp:txXfrm>
        <a:off x="2520617" y="3269"/>
        <a:ext cx="2198911" cy="1319346"/>
      </dsp:txXfrm>
    </dsp:sp>
    <dsp:sp modelId="{DF269200-01E4-4886-8352-577CB0F2C056}">
      <dsp:nvSpPr>
        <dsp:cNvPr id="0" name=""/>
        <dsp:cNvSpPr/>
      </dsp:nvSpPr>
      <dsp:spPr>
        <a:xfrm>
          <a:off x="4939419" y="3269"/>
          <a:ext cx="2198911" cy="1319346"/>
        </a:xfrm>
        <a:prstGeom prst="rect">
          <a:avLst/>
        </a:prstGeom>
        <a:solidFill>
          <a:schemeClr val="accent2">
            <a:hueOff val="-289240"/>
            <a:satOff val="-1985"/>
            <a:lumOff val="1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promote processes of self-evaluation which will endure beyond the period of the inspection;</a:t>
          </a:r>
          <a:endParaRPr lang="en-US" sz="1600" kern="1200" dirty="0"/>
        </a:p>
      </dsp:txBody>
      <dsp:txXfrm>
        <a:off x="4939419" y="3269"/>
        <a:ext cx="2198911" cy="1319346"/>
      </dsp:txXfrm>
    </dsp:sp>
    <dsp:sp modelId="{B96422C2-B536-48D4-8FD9-2501E05B0DDE}">
      <dsp:nvSpPr>
        <dsp:cNvPr id="0" name=""/>
        <dsp:cNvSpPr/>
      </dsp:nvSpPr>
      <dsp:spPr>
        <a:xfrm>
          <a:off x="101814" y="1542507"/>
          <a:ext cx="2198911" cy="1319346"/>
        </a:xfrm>
        <a:prstGeom prst="rect">
          <a:avLst/>
        </a:prstGeom>
        <a:solidFill>
          <a:schemeClr val="accent2">
            <a:hueOff val="-433860"/>
            <a:satOff val="-2977"/>
            <a:lumOff val="1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evaluate and report objectively and fairly on the quality of provision in the best interests of the learners;</a:t>
          </a:r>
          <a:endParaRPr lang="en-US" sz="1600" kern="1200" dirty="0"/>
        </a:p>
      </dsp:txBody>
      <dsp:txXfrm>
        <a:off x="101814" y="1542507"/>
        <a:ext cx="2198911" cy="1319346"/>
      </dsp:txXfrm>
    </dsp:sp>
    <dsp:sp modelId="{4A8E918A-AA56-4C1D-8327-73ED711A5E84}">
      <dsp:nvSpPr>
        <dsp:cNvPr id="0" name=""/>
        <dsp:cNvSpPr/>
      </dsp:nvSpPr>
      <dsp:spPr>
        <a:xfrm>
          <a:off x="2520617" y="1542507"/>
          <a:ext cx="2198911" cy="1319346"/>
        </a:xfrm>
        <a:prstGeom prst="rect">
          <a:avLst/>
        </a:prstGeom>
        <a:solidFill>
          <a:schemeClr val="accent2">
            <a:hueOff val="-578480"/>
            <a:satOff val="-3970"/>
            <a:lumOff val="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help to inform and establish improved ways of working through professional dialogue;</a:t>
          </a:r>
          <a:endParaRPr lang="en-US" sz="1600" kern="1200" dirty="0"/>
        </a:p>
      </dsp:txBody>
      <dsp:txXfrm>
        <a:off x="2520617" y="1542507"/>
        <a:ext cx="2198911" cy="1319346"/>
      </dsp:txXfrm>
    </dsp:sp>
    <dsp:sp modelId="{ED8CC173-C48C-4B59-8F5D-716167CDCF91}">
      <dsp:nvSpPr>
        <dsp:cNvPr id="0" name=""/>
        <dsp:cNvSpPr/>
      </dsp:nvSpPr>
      <dsp:spPr>
        <a:xfrm>
          <a:off x="4939419" y="1542507"/>
          <a:ext cx="2198911" cy="1319346"/>
        </a:xfrm>
        <a:prstGeom prst="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identify, affirm, report, and disseminate examples of highly effective and innovative practice from which others may learn;</a:t>
          </a:r>
          <a:endParaRPr lang="en-US" sz="1600" kern="1200" dirty="0"/>
        </a:p>
      </dsp:txBody>
      <dsp:txXfrm>
        <a:off x="4939419" y="1542507"/>
        <a:ext cx="2198911" cy="1319346"/>
      </dsp:txXfrm>
    </dsp:sp>
    <dsp:sp modelId="{76EEBC63-A782-4C96-AF84-A130C24A104C}">
      <dsp:nvSpPr>
        <dsp:cNvPr id="0" name=""/>
        <dsp:cNvSpPr/>
      </dsp:nvSpPr>
      <dsp:spPr>
        <a:xfrm>
          <a:off x="101814" y="3081745"/>
          <a:ext cx="2198911" cy="1319346"/>
        </a:xfrm>
        <a:prstGeom prst="rect">
          <a:avLst/>
        </a:prstGeom>
        <a:solidFill>
          <a:schemeClr val="accent2">
            <a:hueOff val="-867720"/>
            <a:satOff val="-5954"/>
            <a:lumOff val="3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seek to reduce the burden of inspection, avoid unnecessary workload, and minimise the stress around inspection;</a:t>
          </a:r>
          <a:endParaRPr lang="en-US" sz="1600" kern="1200" dirty="0"/>
        </a:p>
      </dsp:txBody>
      <dsp:txXfrm>
        <a:off x="101814" y="3081745"/>
        <a:ext cx="2198911" cy="1319346"/>
      </dsp:txXfrm>
    </dsp:sp>
    <dsp:sp modelId="{78DEF1DD-5B76-4324-8139-8E596976F1E8}">
      <dsp:nvSpPr>
        <dsp:cNvPr id="0" name=""/>
        <dsp:cNvSpPr/>
      </dsp:nvSpPr>
      <dsp:spPr>
        <a:xfrm>
          <a:off x="2520617" y="3081745"/>
          <a:ext cx="2198911" cy="1319346"/>
        </a:xfrm>
        <a:prstGeom prst="rect">
          <a:avLst/>
        </a:prstGeom>
        <a:solidFill>
          <a:schemeClr val="accent2">
            <a:hueOff val="-1012340"/>
            <a:satOff val="-6947"/>
            <a:lumOff val="3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take into account the context of the individual school, and reflect this during inspection;</a:t>
          </a:r>
          <a:endParaRPr lang="en-US" sz="1600" kern="1200" dirty="0"/>
        </a:p>
      </dsp:txBody>
      <dsp:txXfrm>
        <a:off x="2520617" y="3081745"/>
        <a:ext cx="2198911" cy="1319346"/>
      </dsp:txXfrm>
    </dsp:sp>
    <dsp:sp modelId="{7215B75E-97F6-4889-B6E0-B6676D2181EF}">
      <dsp:nvSpPr>
        <dsp:cNvPr id="0" name=""/>
        <dsp:cNvSpPr/>
      </dsp:nvSpPr>
      <dsp:spPr>
        <a:xfrm>
          <a:off x="4939419" y="3081745"/>
          <a:ext cx="2198911" cy="1319346"/>
        </a:xfrm>
        <a:prstGeom prst="rect">
          <a:avLst/>
        </a:prstGeom>
        <a:solidFill>
          <a:schemeClr val="accent2">
            <a:hueOff val="-1156960"/>
            <a:satOff val="-7939"/>
            <a:lumOff val="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look at evidence of a school’s self-evaluation process and related current working documents;</a:t>
          </a:r>
          <a:endParaRPr lang="en-US" sz="1600" kern="1200" dirty="0"/>
        </a:p>
      </dsp:txBody>
      <dsp:txXfrm>
        <a:off x="4939419" y="3081745"/>
        <a:ext cx="2198911" cy="1319346"/>
      </dsp:txXfrm>
    </dsp:sp>
    <dsp:sp modelId="{1E4B4685-C0CA-4920-9707-BCC7BFDD5665}">
      <dsp:nvSpPr>
        <dsp:cNvPr id="0" name=""/>
        <dsp:cNvSpPr/>
      </dsp:nvSpPr>
      <dsp:spPr>
        <a:xfrm>
          <a:off x="1311215" y="4620983"/>
          <a:ext cx="2198911" cy="1319346"/>
        </a:xfrm>
        <a:prstGeom prst="rect">
          <a:avLst/>
        </a:prstGeom>
        <a:solidFill>
          <a:schemeClr val="accent2">
            <a:hueOff val="-1301580"/>
            <a:satOff val="-8932"/>
            <a:lumOff val="4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place more emphasis on professional dialogue during inspections, between the ETI and teachers and school leaders; and</a:t>
          </a:r>
          <a:endParaRPr lang="en-US" sz="1600" kern="1200" dirty="0"/>
        </a:p>
      </dsp:txBody>
      <dsp:txXfrm>
        <a:off x="1311215" y="4620983"/>
        <a:ext cx="2198911" cy="1319346"/>
      </dsp:txXfrm>
    </dsp:sp>
    <dsp:sp modelId="{F50AE836-6DFD-42C3-A664-124A2397CA9B}">
      <dsp:nvSpPr>
        <dsp:cNvPr id="0" name=""/>
        <dsp:cNvSpPr/>
      </dsp:nvSpPr>
      <dsp:spPr>
        <a:xfrm>
          <a:off x="3730018" y="4620983"/>
          <a:ext cx="2198911" cy="1319346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focus on teaching and learning in action rather than read files of paperwork. </a:t>
          </a:r>
          <a:endParaRPr lang="en-US" sz="1600" kern="1200" dirty="0"/>
        </a:p>
      </dsp:txBody>
      <dsp:txXfrm>
        <a:off x="3730018" y="4620983"/>
        <a:ext cx="2198911" cy="13193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BAA10-7366-4D0F-B073-24FB55D5AE20}">
      <dsp:nvSpPr>
        <dsp:cNvPr id="0" name=""/>
        <dsp:cNvSpPr/>
      </dsp:nvSpPr>
      <dsp:spPr>
        <a:xfrm>
          <a:off x="0" y="0"/>
          <a:ext cx="11033029" cy="5965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ETI has no desire for schools to be creating or providing documentation for inspection purposes that is not required.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 order to help address this matter, ETI will:</a:t>
          </a:r>
          <a:endParaRPr lang="en-IE" sz="1400" b="1" kern="1200" dirty="0"/>
        </a:p>
      </dsp:txBody>
      <dsp:txXfrm>
        <a:off x="29123" y="29123"/>
        <a:ext cx="10974783" cy="538350"/>
      </dsp:txXfrm>
    </dsp:sp>
    <dsp:sp modelId="{2B00B60F-2E9E-4963-B03D-7B465C4355AB}">
      <dsp:nvSpPr>
        <dsp:cNvPr id="0" name=""/>
        <dsp:cNvSpPr/>
      </dsp:nvSpPr>
      <dsp:spPr>
        <a:xfrm>
          <a:off x="0" y="654575"/>
          <a:ext cx="11033029" cy="671710"/>
        </a:xfrm>
        <a:prstGeom prst="roundRect">
          <a:avLst/>
        </a:prstGeom>
        <a:solidFill>
          <a:schemeClr val="accent5">
            <a:hueOff val="157490"/>
            <a:satOff val="8458"/>
            <a:lumOff val="-3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	Provide clarity around the essential documentation required for inspection. The documentation will relate to the school’s self-evaluation work, including the starting points and progress of learners. </a:t>
          </a:r>
          <a:endParaRPr lang="en-IE" sz="1400" kern="1200" dirty="0"/>
        </a:p>
      </dsp:txBody>
      <dsp:txXfrm>
        <a:off x="32790" y="687365"/>
        <a:ext cx="10967449" cy="606130"/>
      </dsp:txXfrm>
    </dsp:sp>
    <dsp:sp modelId="{C92BDA26-85D8-4A1B-87E4-6A59D8DF9E56}">
      <dsp:nvSpPr>
        <dsp:cNvPr id="0" name=""/>
        <dsp:cNvSpPr/>
      </dsp:nvSpPr>
      <dsp:spPr>
        <a:xfrm>
          <a:off x="0" y="1409782"/>
          <a:ext cx="11033029" cy="588382"/>
        </a:xfrm>
        <a:prstGeom prst="roundRect">
          <a:avLst/>
        </a:prstGeom>
        <a:solidFill>
          <a:schemeClr val="accent5">
            <a:hueOff val="314980"/>
            <a:satOff val="16915"/>
            <a:lumOff val="-6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	Use the transition to an entirely electronic inspection platform to ensure that </a:t>
          </a:r>
          <a:r>
            <a:rPr lang="en-GB" sz="1400" b="1" kern="1200" dirty="0"/>
            <a:t>only the documentation essential to the inspection will be able to be uploaded in advance, or during the inspection.</a:t>
          </a:r>
        </a:p>
      </dsp:txBody>
      <dsp:txXfrm>
        <a:off x="28722" y="1438504"/>
        <a:ext cx="10975585" cy="530938"/>
      </dsp:txXfrm>
    </dsp:sp>
    <dsp:sp modelId="{0AAD776E-E012-4EA2-ADD8-A2C6D3F1E702}">
      <dsp:nvSpPr>
        <dsp:cNvPr id="0" name=""/>
        <dsp:cNvSpPr/>
      </dsp:nvSpPr>
      <dsp:spPr>
        <a:xfrm>
          <a:off x="0" y="2105568"/>
          <a:ext cx="11033029" cy="835353"/>
        </a:xfrm>
        <a:prstGeom prst="roundRect">
          <a:avLst/>
        </a:prstGeom>
        <a:solidFill>
          <a:schemeClr val="accent5">
            <a:hueOff val="472470"/>
            <a:satOff val="25373"/>
            <a:lumOff val="-9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	Emphasise to schools, through guidance documents and other communications, that </a:t>
          </a:r>
          <a:r>
            <a:rPr lang="en-GB" sz="1400" b="1" kern="1200" dirty="0"/>
            <a:t>additional paperwork is not required or desired and may well detract from the core purpose of the inspection.</a:t>
          </a:r>
          <a:endParaRPr lang="en-IE" sz="1400" b="1" kern="1200" dirty="0"/>
        </a:p>
      </dsp:txBody>
      <dsp:txXfrm>
        <a:off x="40779" y="2146347"/>
        <a:ext cx="10951471" cy="753795"/>
      </dsp:txXfrm>
    </dsp:sp>
    <dsp:sp modelId="{17D417F2-6325-4796-8D97-1B523A89E0C5}">
      <dsp:nvSpPr>
        <dsp:cNvPr id="0" name=""/>
        <dsp:cNvSpPr/>
      </dsp:nvSpPr>
      <dsp:spPr>
        <a:xfrm>
          <a:off x="0" y="3037147"/>
          <a:ext cx="11033029" cy="725300"/>
        </a:xfrm>
        <a:prstGeom prst="roundRect">
          <a:avLst/>
        </a:prstGeom>
        <a:solidFill>
          <a:schemeClr val="accent5">
            <a:hueOff val="629960"/>
            <a:satOff val="33830"/>
            <a:lumOff val="-12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	Engage in professional dialogue with teachers and senior and middle leaders about existing short, medium, and long-term planning.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 dirty="0"/>
        </a:p>
      </dsp:txBody>
      <dsp:txXfrm>
        <a:off x="35406" y="3072553"/>
        <a:ext cx="10962217" cy="654488"/>
      </dsp:txXfrm>
    </dsp:sp>
    <dsp:sp modelId="{B91E7507-CF20-4C2A-B2AE-5F4C92D234A8}">
      <dsp:nvSpPr>
        <dsp:cNvPr id="0" name=""/>
        <dsp:cNvSpPr/>
      </dsp:nvSpPr>
      <dsp:spPr>
        <a:xfrm>
          <a:off x="0" y="3838619"/>
          <a:ext cx="11033029" cy="817827"/>
        </a:xfrm>
        <a:prstGeom prst="round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	Engage in professional dialogue </a:t>
          </a:r>
          <a:r>
            <a:rPr lang="en-GB" sz="1400" b="1" kern="1200" dirty="0"/>
            <a:t>based on existing working documents and would ask that schools and teachers do not prepare any new documentation specifically for the inspection.</a:t>
          </a:r>
          <a:endParaRPr lang="en-IE" sz="1400" b="1" kern="1200" dirty="0"/>
        </a:p>
      </dsp:txBody>
      <dsp:txXfrm>
        <a:off x="39923" y="3878542"/>
        <a:ext cx="10953183" cy="7379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6D580-48A9-4010-875D-F16D9887959E}">
      <dsp:nvSpPr>
        <dsp:cNvPr id="0" name=""/>
        <dsp:cNvSpPr/>
      </dsp:nvSpPr>
      <dsp:spPr>
        <a:xfrm>
          <a:off x="895351" y="2249"/>
          <a:ext cx="3035917" cy="47856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maintain good communication and relationships with the school, building mutual trust;</a:t>
          </a:r>
          <a:endParaRPr lang="en-IE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develop knowledge and understanding of the school through engagement and dialogue;</a:t>
          </a:r>
          <a:endParaRPr lang="en-IE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895351" y="2249"/>
        <a:ext cx="3035917" cy="4785615"/>
      </dsp:txXfrm>
    </dsp:sp>
    <dsp:sp modelId="{3AAD5DFF-1BD9-4BED-BFA6-BA4E24752856}">
      <dsp:nvSpPr>
        <dsp:cNvPr id="0" name=""/>
        <dsp:cNvSpPr/>
      </dsp:nvSpPr>
      <dsp:spPr>
        <a:xfrm>
          <a:off x="4333446" y="45394"/>
          <a:ext cx="3006317" cy="46993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develop an understanding of the change factors within a school, its context and circumstances;</a:t>
          </a:r>
          <a:endParaRPr lang="en-IE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affirm good practice, acknowledge progress and discuss and influence strategies for the school improvement agenda;</a:t>
          </a:r>
          <a:endParaRPr lang="en-IE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4333446" y="45394"/>
        <a:ext cx="3006317" cy="4699324"/>
      </dsp:txXfrm>
    </dsp:sp>
    <dsp:sp modelId="{EFC20C87-7EAD-4895-A144-1FE06512ED5C}">
      <dsp:nvSpPr>
        <dsp:cNvPr id="0" name=""/>
        <dsp:cNvSpPr/>
      </dsp:nvSpPr>
      <dsp:spPr>
        <a:xfrm>
          <a:off x="7741942" y="55867"/>
          <a:ext cx="2754956" cy="4678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 provide constructive challenge and build capacity; and</a:t>
          </a:r>
          <a:endParaRPr lang="en-IE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encourage and support progress towards improvement.</a:t>
          </a:r>
          <a:endParaRPr lang="en-IE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7741942" y="55867"/>
        <a:ext cx="2754956" cy="4678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30313-A664-45D1-A1B7-6FB89812DE9C}">
      <dsp:nvSpPr>
        <dsp:cNvPr id="0" name=""/>
        <dsp:cNvSpPr/>
      </dsp:nvSpPr>
      <dsp:spPr>
        <a:xfrm>
          <a:off x="0" y="725"/>
          <a:ext cx="7240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2925F-340B-45B4-9C57-4861740C41F0}">
      <dsp:nvSpPr>
        <dsp:cNvPr id="0" name=""/>
        <dsp:cNvSpPr/>
      </dsp:nvSpPr>
      <dsp:spPr>
        <a:xfrm>
          <a:off x="0" y="725"/>
          <a:ext cx="7240146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Teacher Professional Learning to Support Pupils with SEN;</a:t>
          </a:r>
          <a:endParaRPr lang="en-US" sz="3600" kern="1200"/>
        </a:p>
      </dsp:txBody>
      <dsp:txXfrm>
        <a:off x="0" y="725"/>
        <a:ext cx="7240146" cy="1188429"/>
      </dsp:txXfrm>
    </dsp:sp>
    <dsp:sp modelId="{0959F6FE-D749-4810-804C-DF3AAE5D61DD}">
      <dsp:nvSpPr>
        <dsp:cNvPr id="0" name=""/>
        <dsp:cNvSpPr/>
      </dsp:nvSpPr>
      <dsp:spPr>
        <a:xfrm>
          <a:off x="0" y="1189155"/>
          <a:ext cx="7240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CFE5B-CF2C-4FA5-9F74-8A71A4F682BA}">
      <dsp:nvSpPr>
        <dsp:cNvPr id="0" name=""/>
        <dsp:cNvSpPr/>
      </dsp:nvSpPr>
      <dsp:spPr>
        <a:xfrm>
          <a:off x="0" y="1189155"/>
          <a:ext cx="7240146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Digital Skills in the Curriculum;</a:t>
          </a:r>
          <a:endParaRPr lang="en-US" sz="3600" kern="1200"/>
        </a:p>
      </dsp:txBody>
      <dsp:txXfrm>
        <a:off x="0" y="1189155"/>
        <a:ext cx="7240146" cy="1188429"/>
      </dsp:txXfrm>
    </dsp:sp>
    <dsp:sp modelId="{CB8BD0DC-62EB-471F-972E-52A8D1E24DBF}">
      <dsp:nvSpPr>
        <dsp:cNvPr id="0" name=""/>
        <dsp:cNvSpPr/>
      </dsp:nvSpPr>
      <dsp:spPr>
        <a:xfrm>
          <a:off x="0" y="2377585"/>
          <a:ext cx="7240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15CBE-2D03-479F-9AFF-2D9222EC640F}">
      <dsp:nvSpPr>
        <dsp:cNvPr id="0" name=""/>
        <dsp:cNvSpPr/>
      </dsp:nvSpPr>
      <dsp:spPr>
        <a:xfrm>
          <a:off x="0" y="2377585"/>
          <a:ext cx="7240146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Future Ready Digital Learning;</a:t>
          </a:r>
          <a:endParaRPr lang="en-US" sz="3600" kern="1200"/>
        </a:p>
      </dsp:txBody>
      <dsp:txXfrm>
        <a:off x="0" y="2377585"/>
        <a:ext cx="7240146" cy="1188429"/>
      </dsp:txXfrm>
    </dsp:sp>
    <dsp:sp modelId="{2BC7B1E1-4A6B-4388-982D-52ED67F36288}">
      <dsp:nvSpPr>
        <dsp:cNvPr id="0" name=""/>
        <dsp:cNvSpPr/>
      </dsp:nvSpPr>
      <dsp:spPr>
        <a:xfrm>
          <a:off x="0" y="3566014"/>
          <a:ext cx="7240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3FF16-6B3E-48AA-A1D7-6EAE17516F7D}">
      <dsp:nvSpPr>
        <dsp:cNvPr id="0" name=""/>
        <dsp:cNvSpPr/>
      </dsp:nvSpPr>
      <dsp:spPr>
        <a:xfrm>
          <a:off x="0" y="3566014"/>
          <a:ext cx="7240146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Purpose of evaluations – why schools need to engage</a:t>
          </a:r>
          <a:endParaRPr lang="en-US" sz="3600" kern="1200"/>
        </a:p>
      </dsp:txBody>
      <dsp:txXfrm>
        <a:off x="0" y="3566014"/>
        <a:ext cx="7240146" cy="1188429"/>
      </dsp:txXfrm>
    </dsp:sp>
    <dsp:sp modelId="{28430298-2A6D-452D-BC66-D43EB22AF0C7}">
      <dsp:nvSpPr>
        <dsp:cNvPr id="0" name=""/>
        <dsp:cNvSpPr/>
      </dsp:nvSpPr>
      <dsp:spPr>
        <a:xfrm>
          <a:off x="0" y="4754444"/>
          <a:ext cx="7240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C6100-1B6A-4DC8-8708-4D6DFC3D7F28}">
      <dsp:nvSpPr>
        <dsp:cNvPr id="0" name=""/>
        <dsp:cNvSpPr/>
      </dsp:nvSpPr>
      <dsp:spPr>
        <a:xfrm>
          <a:off x="0" y="4754444"/>
          <a:ext cx="7240146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/>
            <a:t>Being totally honest!</a:t>
          </a:r>
          <a:endParaRPr lang="en-US" sz="3600" kern="1200"/>
        </a:p>
      </dsp:txBody>
      <dsp:txXfrm>
        <a:off x="0" y="4754444"/>
        <a:ext cx="7240146" cy="11884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47904-D52E-43A7-B704-C448F72491DE}">
      <dsp:nvSpPr>
        <dsp:cNvPr id="0" name=""/>
        <dsp:cNvSpPr/>
      </dsp:nvSpPr>
      <dsp:spPr>
        <a:xfrm>
          <a:off x="1261" y="581353"/>
          <a:ext cx="4920154" cy="29520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 </a:t>
          </a:r>
          <a:r>
            <a:rPr lang="en-GB" sz="2700" b="0" kern="1200" dirty="0"/>
            <a:t>All members are not to engage with Education and Training Inspectorate (ETI) inspections, other </a:t>
          </a:r>
          <a:endParaRPr lang="en-IE" sz="2700" b="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kern="1200" dirty="0"/>
            <a:t>than for legitimate matters of safeguarding or if the school is in the Formal Intervention Process;</a:t>
          </a:r>
          <a:endParaRPr lang="en-IE" sz="2700" b="0" kern="1200" dirty="0"/>
        </a:p>
      </dsp:txBody>
      <dsp:txXfrm>
        <a:off x="1261" y="581353"/>
        <a:ext cx="4920154" cy="2952092"/>
      </dsp:txXfrm>
    </dsp:sp>
    <dsp:sp modelId="{D46286AE-5C69-4EFC-B6E1-55342E4C175A}">
      <dsp:nvSpPr>
        <dsp:cNvPr id="0" name=""/>
        <dsp:cNvSpPr/>
      </dsp:nvSpPr>
      <dsp:spPr>
        <a:xfrm>
          <a:off x="5413431" y="581353"/>
          <a:ext cx="4920154" cy="29520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kern="1200" dirty="0"/>
            <a:t> No engagement with ETI Inspections</a:t>
          </a:r>
          <a:endParaRPr lang="en-US" sz="2700" b="0" kern="1200" dirty="0"/>
        </a:p>
      </dsp:txBody>
      <dsp:txXfrm>
        <a:off x="5413431" y="581353"/>
        <a:ext cx="4920154" cy="2952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D938-A012-4467-A7B3-63751FB91D08}" type="datetimeFigureOut">
              <a:rPr lang="en-IE" smtClean="0"/>
              <a:t>16/01/2024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E8165-2B47-4075-92EA-1F81105CF6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072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3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8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6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1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5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January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January 16,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3147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A79BA-0F8F-4D28-9715-9173A820B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69" y="5553718"/>
            <a:ext cx="7203004" cy="1054645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Update on inspection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78EEA-018E-452C-AB42-00D0785E6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8142" y="5643349"/>
            <a:ext cx="3196658" cy="78091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Wednesday 17th </a:t>
            </a:r>
            <a:r>
              <a:rPr lang="en-US" b="1" dirty="0" err="1">
                <a:solidFill>
                  <a:schemeClr val="bg1"/>
                </a:solidFill>
              </a:rPr>
              <a:t>january</a:t>
            </a:r>
            <a:r>
              <a:rPr lang="en-US" b="1" dirty="0">
                <a:solidFill>
                  <a:schemeClr val="bg1"/>
                </a:solidFill>
              </a:rPr>
              <a:t> 2024</a:t>
            </a:r>
            <a:endParaRPr lang="en-IE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C97D1BB-67A8-497E-B7A9-C5BE973B7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25" y="519557"/>
            <a:ext cx="11270875" cy="42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5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AF862-4513-4DA9-8481-45901A73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558666" cy="971512"/>
          </a:xfrm>
        </p:spPr>
        <p:txBody>
          <a:bodyPr anchor="ctr">
            <a:normAutofit fontScale="90000"/>
          </a:bodyPr>
          <a:lstStyle/>
          <a:p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What to expect from your District Inspector(DI)whose role is to…</a:t>
            </a:r>
            <a:endParaRPr lang="en-IE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514286-9B4F-48F7-910A-4C27AD595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952229"/>
              </p:ext>
            </p:extLst>
          </p:nvPr>
        </p:nvGraphicFramePr>
        <p:xfrm>
          <a:off x="494950" y="1786855"/>
          <a:ext cx="11392250" cy="479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3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8216-BD46-9F06-474F-2A7743BC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ETI Complaints procedure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CADD-5C49-830F-1091-24942E26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1750"/>
            <a:ext cx="10241280" cy="34998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Engagement with NITC Unions</a:t>
            </a:r>
          </a:p>
          <a:p>
            <a:pPr marL="0" indent="0">
              <a:buNone/>
            </a:pPr>
            <a:r>
              <a:rPr lang="en-GB" dirty="0"/>
              <a:t>3 or 4 stages – informal – formal and appeal</a:t>
            </a:r>
          </a:p>
          <a:p>
            <a:pPr marL="0" indent="0">
              <a:buNone/>
            </a:pPr>
            <a:r>
              <a:rPr lang="en-GB" dirty="0"/>
              <a:t>NITC position on Independent Appeals Process</a:t>
            </a:r>
          </a:p>
          <a:p>
            <a:pPr marL="0" indent="0">
              <a:buNone/>
            </a:pPr>
            <a:r>
              <a:rPr lang="en-GB" dirty="0"/>
              <a:t>Ongoing discussions with NITC unions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337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E8216-BD46-9F06-474F-2A7743BC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GB" sz="3000">
                <a:solidFill>
                  <a:schemeClr val="bg1"/>
                </a:solidFill>
              </a:rPr>
              <a:t>ETI Evaluations</a:t>
            </a:r>
            <a:endParaRPr lang="en-IE" sz="3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40E2C1-22B2-2BB7-1AA1-A1C45AC80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257769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48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1CC4AFFA-9868-4B7D-9F63-93C34D362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FE47A-6EF7-424D-B7C3-30E69CA8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96" y="457200"/>
            <a:ext cx="10719979" cy="1010093"/>
          </a:xfrm>
        </p:spPr>
        <p:txBody>
          <a:bodyPr anchor="b">
            <a:normAutofit/>
          </a:bodyPr>
          <a:lstStyle/>
          <a:p>
            <a:r>
              <a:rPr lang="en-GB" dirty="0"/>
              <a:t>ASOS NITC April 2023 Phase 4 </a:t>
            </a:r>
            <a:endParaRPr lang="en-IE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24CCFE6-8D32-4963-9B5D-E74204429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3414B78-940D-4BE3-A24D-B003E1C9C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7" name="Content Placeholder 2">
            <a:extLst>
              <a:ext uri="{FF2B5EF4-FFF2-40B4-BE49-F238E27FC236}">
                <a16:creationId xmlns:a16="http://schemas.microsoft.com/office/drawing/2014/main" id="{6927557A-D08B-43A6-B77B-F5CEF2BC0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614874"/>
              </p:ext>
            </p:extLst>
          </p:nvPr>
        </p:nvGraphicFramePr>
        <p:xfrm>
          <a:off x="898451" y="1834632"/>
          <a:ext cx="1033484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97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420C46-9191-4174-BCF3-497DE0F5C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5E3BC-AE1F-4E3D-AE93-A8558782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5332" y="0"/>
            <a:ext cx="13097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0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C97D1BB-67A8-497E-B7A9-C5BE973B7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1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A79BA-0F8F-4D28-9715-9173A820B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17" y="4611271"/>
            <a:ext cx="11140580" cy="117155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en-I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5738D-BC31-A084-E8DA-B5629AEB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</a:rPr>
              <a:t>Update on Inspection</a:t>
            </a:r>
            <a:endParaRPr lang="en-IE" sz="32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434703-CB0B-0ECC-AA1F-0FA096DC8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852644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94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2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AF862-4513-4DA9-8481-45901A73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606055"/>
            <a:ext cx="10374517" cy="622670"/>
          </a:xfrm>
        </p:spPr>
        <p:txBody>
          <a:bodyPr anchor="ctr">
            <a:normAutofit fontScale="90000"/>
          </a:bodyPr>
          <a:lstStyle/>
          <a:p>
            <a:br>
              <a:rPr lang="en-IE" sz="3000" dirty="0">
                <a:solidFill>
                  <a:schemeClr val="bg1"/>
                </a:solidFill>
              </a:rPr>
            </a:br>
            <a:r>
              <a:rPr lang="en-IE" sz="3000" dirty="0">
                <a:solidFill>
                  <a:schemeClr val="bg1"/>
                </a:solidFill>
              </a:rPr>
              <a:t>ETI – Development of Inspection Update</a:t>
            </a:r>
            <a:br>
              <a:rPr lang="en-IE" sz="3000" dirty="0">
                <a:solidFill>
                  <a:schemeClr val="bg1"/>
                </a:solidFill>
              </a:rPr>
            </a:br>
            <a:r>
              <a:rPr lang="en-IE" sz="3000" dirty="0">
                <a:solidFill>
                  <a:schemeClr val="bg1"/>
                </a:solidFill>
              </a:rPr>
              <a:t>Where are we now?</a:t>
            </a:r>
            <a:br>
              <a:rPr lang="en-IE" sz="3000" dirty="0">
                <a:solidFill>
                  <a:schemeClr val="bg1"/>
                </a:solidFill>
              </a:rPr>
            </a:br>
            <a:endParaRPr lang="en-IE" sz="3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514286-9B4F-48F7-910A-4C27AD595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929974"/>
              </p:ext>
            </p:extLst>
          </p:nvPr>
        </p:nvGraphicFramePr>
        <p:xfrm>
          <a:off x="579474" y="1834351"/>
          <a:ext cx="11033029" cy="486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85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AF862-4513-4DA9-8481-45901A73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IE" sz="1500">
                <a:solidFill>
                  <a:schemeClr val="bg1"/>
                </a:solidFill>
              </a:rPr>
            </a:br>
            <a:r>
              <a:rPr lang="en-IE" sz="1500">
                <a:solidFill>
                  <a:schemeClr val="bg1"/>
                </a:solidFill>
              </a:rPr>
              <a:t>ETI – Development of Inspection Update</a:t>
            </a:r>
            <a:br>
              <a:rPr lang="en-IE" sz="1500">
                <a:solidFill>
                  <a:schemeClr val="bg1"/>
                </a:solidFill>
              </a:rPr>
            </a:br>
            <a:r>
              <a:rPr lang="en-IE" sz="1500">
                <a:solidFill>
                  <a:schemeClr val="bg1"/>
                </a:solidFill>
              </a:rPr>
              <a:t>what’s different?</a:t>
            </a:r>
            <a:br>
              <a:rPr lang="en-IE" sz="1500">
                <a:solidFill>
                  <a:schemeClr val="bg1"/>
                </a:solidFill>
              </a:rPr>
            </a:br>
            <a:endParaRPr lang="en-IE" sz="15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514286-9B4F-48F7-910A-4C27AD595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144973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972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AF862-4513-4DA9-8481-45901A73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br>
              <a:rPr lang="en-IE" sz="2700">
                <a:solidFill>
                  <a:schemeClr val="bg1"/>
                </a:solidFill>
              </a:rPr>
            </a:br>
            <a:r>
              <a:rPr lang="en-IE" sz="2700">
                <a:solidFill>
                  <a:schemeClr val="bg1"/>
                </a:solidFill>
              </a:rPr>
              <a:t>ETI – Development of Inspection Update</a:t>
            </a:r>
            <a:br>
              <a:rPr lang="en-IE" sz="2700">
                <a:solidFill>
                  <a:schemeClr val="bg1"/>
                </a:solidFill>
              </a:rPr>
            </a:br>
            <a:r>
              <a:rPr lang="en-IE" sz="2700">
                <a:solidFill>
                  <a:schemeClr val="bg1"/>
                </a:solidFill>
              </a:rPr>
              <a:t>Next steps</a:t>
            </a:r>
            <a:br>
              <a:rPr lang="en-IE" sz="2700">
                <a:solidFill>
                  <a:schemeClr val="bg1"/>
                </a:solidFill>
              </a:rPr>
            </a:br>
            <a:endParaRPr lang="en-IE" sz="27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514286-9B4F-48F7-910A-4C27AD595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032111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33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43CFF5-3073-44B6-9A56-4CAF096F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E8216-BD46-9F06-474F-2A7743BC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868785" cy="155672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Core Questions and Contributory Areas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CADD-5C49-830F-1091-24942E26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44189"/>
            <a:ext cx="5868785" cy="33273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endParaRPr lang="en-IE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022D1-2A94-BC18-9FFB-1555D8432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918" y="238220"/>
            <a:ext cx="4152123" cy="58645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391868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39186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8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1FCE60-ECDB-49B1-A5CA-E834A33F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3AE8C3-8F65-40F4-BABE-E70F3830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>
                  <a:alpha val="78000"/>
                </a:schemeClr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FC4764-B8D5-4F87-95DB-3125B2D1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9728" y="59346"/>
            <a:ext cx="4156527" cy="4037836"/>
          </a:xfrm>
          <a:prstGeom prst="rect">
            <a:avLst/>
          </a:prstGeom>
          <a:gradFill>
            <a:gsLst>
              <a:gs pos="0">
                <a:schemeClr val="accent5">
                  <a:alpha val="47000"/>
                </a:schemeClr>
              </a:gs>
              <a:gs pos="100000">
                <a:schemeClr val="accent4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C1654F-94F5-497E-8ECF-F2A7E84D6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68311" y="3587283"/>
            <a:ext cx="250197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74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489" y="1757117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58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E8216-BD46-9F06-474F-2A7743BC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0" y="586855"/>
            <a:ext cx="3131093" cy="3507474"/>
          </a:xfrm>
        </p:spPr>
        <p:txBody>
          <a:bodyPr anchor="b">
            <a:normAutofit/>
          </a:bodyPr>
          <a:lstStyle/>
          <a:p>
            <a:pPr algn="r"/>
            <a:r>
              <a:rPr lang="en-GB" sz="2200">
                <a:solidFill>
                  <a:schemeClr val="bg1"/>
                </a:solidFill>
              </a:rPr>
              <a:t>Core Questions and Contributory Areas</a:t>
            </a:r>
            <a:endParaRPr lang="en-IE" sz="22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CADD-5C49-830F-1091-24942E26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5" y="833535"/>
            <a:ext cx="3222170" cy="5361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endParaRPr lang="en-IE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7AFB2-D383-A135-E17B-59BF997F5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888" y="411688"/>
            <a:ext cx="7381838" cy="51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5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536E4-2439-CAF2-B560-CB260E1D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 vert="horz" lIns="0" tIns="0" rIns="0" bIns="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</a:rPr>
              <a:t>‘ETI School Inspections –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What to Expect’ – December 2022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7AA03C1-B019-B24B-ACC8-C33972226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803607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48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2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AF862-4513-4DA9-8481-45901A73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606055"/>
            <a:ext cx="10374517" cy="622670"/>
          </a:xfrm>
        </p:spPr>
        <p:txBody>
          <a:bodyPr anchor="ctr">
            <a:normAutofit fontScale="90000"/>
          </a:bodyPr>
          <a:lstStyle/>
          <a:p>
            <a:br>
              <a:rPr lang="en-IE" sz="3000" dirty="0">
                <a:solidFill>
                  <a:schemeClr val="bg1"/>
                </a:solidFill>
              </a:rPr>
            </a:br>
            <a:r>
              <a:rPr lang="en-IE" sz="3000" dirty="0">
                <a:solidFill>
                  <a:schemeClr val="bg1"/>
                </a:solidFill>
              </a:rPr>
              <a:t>Expectations around documentation</a:t>
            </a:r>
            <a:br>
              <a:rPr lang="en-IE" sz="3000" dirty="0">
                <a:solidFill>
                  <a:schemeClr val="bg1"/>
                </a:solidFill>
              </a:rPr>
            </a:br>
            <a:endParaRPr lang="en-IE" sz="3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514286-9B4F-48F7-910A-4C27AD595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881954"/>
              </p:ext>
            </p:extLst>
          </p:nvPr>
        </p:nvGraphicFramePr>
        <p:xfrm>
          <a:off x="579474" y="1834351"/>
          <a:ext cx="11033029" cy="486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59732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4fb4dd-5f93-4934-8e0d-f922a3ca69c2" xsi:nil="true"/>
    <lcf76f155ced4ddcb4097134ff3c332f xmlns="5f5813c9-8a37-4ddd-9615-d5fd9bff824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EA0AEBE29C04C9F91FDA91CD697DB" ma:contentTypeVersion="15" ma:contentTypeDescription="Create a new document." ma:contentTypeScope="" ma:versionID="6b07aff1beb1065f8e0412a8501e6e1c">
  <xsd:schema xmlns:xsd="http://www.w3.org/2001/XMLSchema" xmlns:xs="http://www.w3.org/2001/XMLSchema" xmlns:p="http://schemas.microsoft.com/office/2006/metadata/properties" xmlns:ns2="5f5813c9-8a37-4ddd-9615-d5fd9bff8247" xmlns:ns3="884fb4dd-5f93-4934-8e0d-f922a3ca69c2" targetNamespace="http://schemas.microsoft.com/office/2006/metadata/properties" ma:root="true" ma:fieldsID="2069c0535704b5253a2fe5302d40c946" ns2:_="" ns3:_="">
    <xsd:import namespace="5f5813c9-8a37-4ddd-9615-d5fd9bff8247"/>
    <xsd:import namespace="884fb4dd-5f93-4934-8e0d-f922a3ca6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813c9-8a37-4ddd-9615-d5fd9bff82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8b63ee8-8ddc-48e8-b68c-49df62cd24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fb4dd-5f93-4934-8e0d-f922a3ca69c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4d7ac74-eeb7-4718-af95-6042e5b0276b}" ma:internalName="TaxCatchAll" ma:showField="CatchAllData" ma:web="884fb4dd-5f93-4934-8e0d-f922a3ca6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0CC8DB-2C50-4125-8E9D-ACC1888DC1A0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884fb4dd-5f93-4934-8e0d-f922a3ca69c2"/>
    <ds:schemaRef ds:uri="http://schemas.openxmlformats.org/package/2006/metadata/core-properties"/>
    <ds:schemaRef ds:uri="5f5813c9-8a37-4ddd-9615-d5fd9bff824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E68BE0-E489-4161-A90D-4D615932A9E1}"/>
</file>

<file path=customXml/itemProps3.xml><?xml version="1.0" encoding="utf-8"?>
<ds:datastoreItem xmlns:ds="http://schemas.openxmlformats.org/officeDocument/2006/customXml" ds:itemID="{3100DC7F-7A8D-4C63-8EDB-D0F7D52CBD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1009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GradientRiseVTI</vt:lpstr>
      <vt:lpstr>Update on inspection</vt:lpstr>
      <vt:lpstr>Update on Inspection</vt:lpstr>
      <vt:lpstr> ETI – Development of Inspection Update Where are we now? </vt:lpstr>
      <vt:lpstr> ETI – Development of Inspection Update what’s different? </vt:lpstr>
      <vt:lpstr> ETI – Development of Inspection Update Next steps </vt:lpstr>
      <vt:lpstr>Core Questions and Contributory Areas</vt:lpstr>
      <vt:lpstr>Core Questions and Contributory Areas</vt:lpstr>
      <vt:lpstr>‘ETI School Inspections – What to Expect’ – December 2022</vt:lpstr>
      <vt:lpstr> Expectations around documentation </vt:lpstr>
      <vt:lpstr> What to expect from your District Inspector(DI)whose role is to…</vt:lpstr>
      <vt:lpstr>ETI Complaints procedure</vt:lpstr>
      <vt:lpstr>ETI Evaluations</vt:lpstr>
      <vt:lpstr>ASOS NITC April 2023 Phase 4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THE into/neu/utu SCHOOL REPRESENTATIVE</dc:title>
  <dc:creator>NI Intern</dc:creator>
  <cp:lastModifiedBy>Nuala O'Donnell</cp:lastModifiedBy>
  <cp:revision>12</cp:revision>
  <dcterms:created xsi:type="dcterms:W3CDTF">2021-10-18T10:59:48Z</dcterms:created>
  <dcterms:modified xsi:type="dcterms:W3CDTF">2024-01-16T15:26:43Z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0x0101004C7EA0AEBE29C04C9F91FDA91CD697DB</vt:lpwstr>
  </property>
  <property fmtid="{D5CDD505-2E9C-101B-9397-08002B2CF9AE}" pid="3" name="MediaServiceImageTags">
    <vt:lpwstr/>
  </property>
</Properties>
</file>