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366" r:id="rId5"/>
    <p:sldId id="367" r:id="rId6"/>
    <p:sldId id="343" r:id="rId7"/>
    <p:sldId id="342" r:id="rId8"/>
    <p:sldId id="388" r:id="rId9"/>
    <p:sldId id="346" r:id="rId10"/>
    <p:sldId id="339" r:id="rId11"/>
    <p:sldId id="383" r:id="rId12"/>
    <p:sldId id="377" r:id="rId13"/>
    <p:sldId id="378" r:id="rId14"/>
    <p:sldId id="379" r:id="rId15"/>
    <p:sldId id="353" r:id="rId16"/>
    <p:sldId id="370" r:id="rId17"/>
    <p:sldId id="371" r:id="rId18"/>
    <p:sldId id="372" r:id="rId19"/>
    <p:sldId id="330" r:id="rId20"/>
    <p:sldId id="373" r:id="rId21"/>
    <p:sldId id="390" r:id="rId22"/>
    <p:sldId id="380" r:id="rId23"/>
    <p:sldId id="347" r:id="rId24"/>
    <p:sldId id="369" r:id="rId25"/>
    <p:sldId id="386" r:id="rId26"/>
    <p:sldId id="349" r:id="rId27"/>
    <p:sldId id="382" r:id="rId28"/>
    <p:sldId id="384" r:id="rId29"/>
    <p:sldId id="283" r:id="rId30"/>
    <p:sldId id="389" r:id="rId31"/>
    <p:sldId id="385" r:id="rId32"/>
    <p:sldId id="350" r:id="rId33"/>
    <p:sldId id="387" r:id="rId34"/>
    <p:sldId id="381" r:id="rId35"/>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48897" autoAdjust="0"/>
  </p:normalViewPr>
  <p:slideViewPr>
    <p:cSldViewPr snapToGrid="0" snapToObjects="1">
      <p:cViewPr varScale="1">
        <p:scale>
          <a:sx n="46" d="100"/>
          <a:sy n="46" d="100"/>
        </p:scale>
        <p:origin x="1280" y="32"/>
      </p:cViewPr>
      <p:guideLst/>
    </p:cSldViewPr>
  </p:slideViewPr>
  <p:notesTextViewPr>
    <p:cViewPr>
      <p:scale>
        <a:sx n="1" d="1"/>
        <a:sy n="1" d="1"/>
      </p:scale>
      <p:origin x="0" y="0"/>
    </p:cViewPr>
  </p:notesTextViewPr>
  <p:notesViewPr>
    <p:cSldViewPr snapToGrid="0" snapToObjects="1">
      <p:cViewPr varScale="1">
        <p:scale>
          <a:sx n="66" d="100"/>
          <a:sy n="66" d="100"/>
        </p:scale>
        <p:origin x="2404"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O'Sullivan" userId="786226fc-87c8-404f-a91a-0502be7a6264" providerId="ADAL" clId="{DCA4993D-F7A5-41F7-BD82-9BF8CE4258FF}"/>
    <pc:docChg chg="modSld">
      <pc:chgData name="David O'Sullivan" userId="786226fc-87c8-404f-a91a-0502be7a6264" providerId="ADAL" clId="{DCA4993D-F7A5-41F7-BD82-9BF8CE4258FF}" dt="2022-02-01T19:35:33.408" v="18" actId="6549"/>
      <pc:docMkLst>
        <pc:docMk/>
      </pc:docMkLst>
      <pc:sldChg chg="modNotesTx">
        <pc:chgData name="David O'Sullivan" userId="786226fc-87c8-404f-a91a-0502be7a6264" providerId="ADAL" clId="{DCA4993D-F7A5-41F7-BD82-9BF8CE4258FF}" dt="2022-02-01T19:35:24.906" v="16" actId="6549"/>
        <pc:sldMkLst>
          <pc:docMk/>
          <pc:sldMk cId="368122774" sldId="283"/>
        </pc:sldMkLst>
      </pc:sldChg>
      <pc:sldChg chg="modNotesTx">
        <pc:chgData name="David O'Sullivan" userId="786226fc-87c8-404f-a91a-0502be7a6264" providerId="ADAL" clId="{DCA4993D-F7A5-41F7-BD82-9BF8CE4258FF}" dt="2022-02-01T19:34:58.637" v="11" actId="6549"/>
        <pc:sldMkLst>
          <pc:docMk/>
          <pc:sldMk cId="846199045" sldId="330"/>
        </pc:sldMkLst>
      </pc:sldChg>
      <pc:sldChg chg="modNotesTx">
        <pc:chgData name="David O'Sullivan" userId="786226fc-87c8-404f-a91a-0502be7a6264" providerId="ADAL" clId="{DCA4993D-F7A5-41F7-BD82-9BF8CE4258FF}" dt="2022-02-01T19:34:30.408" v="6" actId="6549"/>
        <pc:sldMkLst>
          <pc:docMk/>
          <pc:sldMk cId="0" sldId="339"/>
        </pc:sldMkLst>
      </pc:sldChg>
      <pc:sldChg chg="modNotesTx">
        <pc:chgData name="David O'Sullivan" userId="786226fc-87c8-404f-a91a-0502be7a6264" providerId="ADAL" clId="{DCA4993D-F7A5-41F7-BD82-9BF8CE4258FF}" dt="2022-02-01T19:34:18.388" v="3" actId="6549"/>
        <pc:sldMkLst>
          <pc:docMk/>
          <pc:sldMk cId="2942532752" sldId="342"/>
        </pc:sldMkLst>
      </pc:sldChg>
      <pc:sldChg chg="modNotesTx">
        <pc:chgData name="David O'Sullivan" userId="786226fc-87c8-404f-a91a-0502be7a6264" providerId="ADAL" clId="{DCA4993D-F7A5-41F7-BD82-9BF8CE4258FF}" dt="2022-02-01T19:34:14.970" v="2" actId="6549"/>
        <pc:sldMkLst>
          <pc:docMk/>
          <pc:sldMk cId="0" sldId="343"/>
        </pc:sldMkLst>
      </pc:sldChg>
      <pc:sldChg chg="modNotesTx">
        <pc:chgData name="David O'Sullivan" userId="786226fc-87c8-404f-a91a-0502be7a6264" providerId="ADAL" clId="{DCA4993D-F7A5-41F7-BD82-9BF8CE4258FF}" dt="2022-02-01T19:34:26.023" v="5" actId="6549"/>
        <pc:sldMkLst>
          <pc:docMk/>
          <pc:sldMk cId="0" sldId="346"/>
        </pc:sldMkLst>
      </pc:sldChg>
      <pc:sldChg chg="modNotesTx">
        <pc:chgData name="David O'Sullivan" userId="786226fc-87c8-404f-a91a-0502be7a6264" providerId="ADAL" clId="{DCA4993D-F7A5-41F7-BD82-9BF8CE4258FF}" dt="2022-02-01T19:35:14.967" v="14" actId="6549"/>
        <pc:sldMkLst>
          <pc:docMk/>
          <pc:sldMk cId="0" sldId="349"/>
        </pc:sldMkLst>
      </pc:sldChg>
      <pc:sldChg chg="modNotesTx">
        <pc:chgData name="David O'Sullivan" userId="786226fc-87c8-404f-a91a-0502be7a6264" providerId="ADAL" clId="{DCA4993D-F7A5-41F7-BD82-9BF8CE4258FF}" dt="2022-02-01T19:34:05.621" v="0" actId="20577"/>
        <pc:sldMkLst>
          <pc:docMk/>
          <pc:sldMk cId="3087697097" sldId="366"/>
        </pc:sldMkLst>
      </pc:sldChg>
      <pc:sldChg chg="modNotesTx">
        <pc:chgData name="David O'Sullivan" userId="786226fc-87c8-404f-a91a-0502be7a6264" providerId="ADAL" clId="{DCA4993D-F7A5-41F7-BD82-9BF8CE4258FF}" dt="2022-02-01T19:34:11.009" v="1" actId="6549"/>
        <pc:sldMkLst>
          <pc:docMk/>
          <pc:sldMk cId="212045771" sldId="367"/>
        </pc:sldMkLst>
      </pc:sldChg>
      <pc:sldChg chg="modNotesTx">
        <pc:chgData name="David O'Sullivan" userId="786226fc-87c8-404f-a91a-0502be7a6264" providerId="ADAL" clId="{DCA4993D-F7A5-41F7-BD82-9BF8CE4258FF}" dt="2022-02-01T19:35:01.816" v="12" actId="6549"/>
        <pc:sldMkLst>
          <pc:docMk/>
          <pc:sldMk cId="0" sldId="373"/>
        </pc:sldMkLst>
      </pc:sldChg>
      <pc:sldChg chg="modNotesTx">
        <pc:chgData name="David O'Sullivan" userId="786226fc-87c8-404f-a91a-0502be7a6264" providerId="ADAL" clId="{DCA4993D-F7A5-41F7-BD82-9BF8CE4258FF}" dt="2022-02-01T19:34:38.305" v="8" actId="6549"/>
        <pc:sldMkLst>
          <pc:docMk/>
          <pc:sldMk cId="402299212" sldId="377"/>
        </pc:sldMkLst>
      </pc:sldChg>
      <pc:sldChg chg="modNotesTx">
        <pc:chgData name="David O'Sullivan" userId="786226fc-87c8-404f-a91a-0502be7a6264" providerId="ADAL" clId="{DCA4993D-F7A5-41F7-BD82-9BF8CE4258FF}" dt="2022-02-01T19:34:42.338" v="9" actId="6549"/>
        <pc:sldMkLst>
          <pc:docMk/>
          <pc:sldMk cId="229295438" sldId="378"/>
        </pc:sldMkLst>
      </pc:sldChg>
      <pc:sldChg chg="modNotesTx">
        <pc:chgData name="David O'Sullivan" userId="786226fc-87c8-404f-a91a-0502be7a6264" providerId="ADAL" clId="{DCA4993D-F7A5-41F7-BD82-9BF8CE4258FF}" dt="2022-02-01T19:34:47.803" v="10" actId="6549"/>
        <pc:sldMkLst>
          <pc:docMk/>
          <pc:sldMk cId="4108739536" sldId="379"/>
        </pc:sldMkLst>
      </pc:sldChg>
      <pc:sldChg chg="modNotesTx">
        <pc:chgData name="David O'Sullivan" userId="786226fc-87c8-404f-a91a-0502be7a6264" providerId="ADAL" clId="{DCA4993D-F7A5-41F7-BD82-9BF8CE4258FF}" dt="2022-02-01T19:34:34.025" v="7" actId="6549"/>
        <pc:sldMkLst>
          <pc:docMk/>
          <pc:sldMk cId="1590992436" sldId="383"/>
        </pc:sldMkLst>
      </pc:sldChg>
      <pc:sldChg chg="modNotesTx">
        <pc:chgData name="David O'Sullivan" userId="786226fc-87c8-404f-a91a-0502be7a6264" providerId="ADAL" clId="{DCA4993D-F7A5-41F7-BD82-9BF8CE4258FF}" dt="2022-02-01T19:35:21.167" v="15" actId="6549"/>
        <pc:sldMkLst>
          <pc:docMk/>
          <pc:sldMk cId="3277506882" sldId="384"/>
        </pc:sldMkLst>
      </pc:sldChg>
      <pc:sldChg chg="modNotesTx">
        <pc:chgData name="David O'Sullivan" userId="786226fc-87c8-404f-a91a-0502be7a6264" providerId="ADAL" clId="{DCA4993D-F7A5-41F7-BD82-9BF8CE4258FF}" dt="2022-02-01T19:35:33.408" v="18" actId="6549"/>
        <pc:sldMkLst>
          <pc:docMk/>
          <pc:sldMk cId="1117695307" sldId="385"/>
        </pc:sldMkLst>
      </pc:sldChg>
      <pc:sldChg chg="modNotesTx">
        <pc:chgData name="David O'Sullivan" userId="786226fc-87c8-404f-a91a-0502be7a6264" providerId="ADAL" clId="{DCA4993D-F7A5-41F7-BD82-9BF8CE4258FF}" dt="2022-02-01T19:34:21.545" v="4" actId="6549"/>
        <pc:sldMkLst>
          <pc:docMk/>
          <pc:sldMk cId="2127299290" sldId="388"/>
        </pc:sldMkLst>
      </pc:sldChg>
      <pc:sldChg chg="modNotesTx">
        <pc:chgData name="David O'Sullivan" userId="786226fc-87c8-404f-a91a-0502be7a6264" providerId="ADAL" clId="{DCA4993D-F7A5-41F7-BD82-9BF8CE4258FF}" dt="2022-02-01T19:35:29.170" v="17" actId="6549"/>
        <pc:sldMkLst>
          <pc:docMk/>
          <pc:sldMk cId="1943093124" sldId="389"/>
        </pc:sldMkLst>
      </pc:sldChg>
      <pc:sldChg chg="modNotesTx">
        <pc:chgData name="David O'Sullivan" userId="786226fc-87c8-404f-a91a-0502be7a6264" providerId="ADAL" clId="{DCA4993D-F7A5-41F7-BD82-9BF8CE4258FF}" dt="2022-02-01T19:35:05.604" v="13" actId="6549"/>
        <pc:sldMkLst>
          <pc:docMk/>
          <pc:sldMk cId="3733637588" sldId="3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71B6-88AD-426E-BCE1-9580BD1C8CB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CA1B0CC4-B550-4869-9CB4-DF9DBE38507F}">
      <dgm:prSet phldrT="[Text]"/>
      <dgm:spPr/>
      <dgm:t>
        <a:bodyPr/>
        <a:lstStyle/>
        <a:p>
          <a:r>
            <a:rPr lang="en-GB" dirty="0"/>
            <a:t>Teaching Council</a:t>
          </a:r>
        </a:p>
      </dgm:t>
    </dgm:pt>
    <dgm:pt modelId="{7115024F-585D-4183-BD22-EC9078C7312C}" type="parTrans" cxnId="{F78A3316-7CC9-411D-A94D-48B15226CCBC}">
      <dgm:prSet/>
      <dgm:spPr/>
      <dgm:t>
        <a:bodyPr/>
        <a:lstStyle/>
        <a:p>
          <a:endParaRPr lang="en-GB"/>
        </a:p>
      </dgm:t>
    </dgm:pt>
    <dgm:pt modelId="{8AA78951-7C45-445F-9319-9D10975026BC}" type="sibTrans" cxnId="{F78A3316-7CC9-411D-A94D-48B15226CCBC}">
      <dgm:prSet/>
      <dgm:spPr/>
      <dgm:t>
        <a:bodyPr/>
        <a:lstStyle/>
        <a:p>
          <a:endParaRPr lang="en-GB"/>
        </a:p>
      </dgm:t>
    </dgm:pt>
    <dgm:pt modelId="{0EE6417B-714D-4C1E-821D-F932E7D2072E}">
      <dgm:prSet phldrT="[Text]" custT="1"/>
      <dgm:spPr/>
      <dgm:t>
        <a:bodyPr/>
        <a:lstStyle/>
        <a:p>
          <a:r>
            <a:rPr lang="en-GB" sz="1800" dirty="0">
              <a:solidFill>
                <a:srgbClr val="7030A0"/>
              </a:solidFill>
            </a:rPr>
            <a:t>Registration</a:t>
          </a:r>
        </a:p>
      </dgm:t>
    </dgm:pt>
    <dgm:pt modelId="{67B0021D-B8D3-44D7-836D-C987014A18E6}" type="parTrans" cxnId="{6DF7BF51-7D45-440D-8E9A-FBCA47586066}">
      <dgm:prSet/>
      <dgm:spPr/>
      <dgm:t>
        <a:bodyPr/>
        <a:lstStyle/>
        <a:p>
          <a:endParaRPr lang="en-GB"/>
        </a:p>
      </dgm:t>
    </dgm:pt>
    <dgm:pt modelId="{73C0896D-C855-462E-8077-4D8C6E94E09A}" type="sibTrans" cxnId="{6DF7BF51-7D45-440D-8E9A-FBCA47586066}">
      <dgm:prSet/>
      <dgm:spPr/>
      <dgm:t>
        <a:bodyPr/>
        <a:lstStyle/>
        <a:p>
          <a:endParaRPr lang="en-GB"/>
        </a:p>
      </dgm:t>
    </dgm:pt>
    <dgm:pt modelId="{9D38DEDE-3C1A-4CB6-A546-E8112C4B4FE1}">
      <dgm:prSet phldrT="[Text]" custT="1"/>
      <dgm:spPr/>
      <dgm:t>
        <a:bodyPr/>
        <a:lstStyle/>
        <a:p>
          <a:r>
            <a:rPr lang="en-GB" sz="1800" dirty="0">
              <a:solidFill>
                <a:srgbClr val="7030A0"/>
              </a:solidFill>
            </a:rPr>
            <a:t>Vetting</a:t>
          </a:r>
        </a:p>
      </dgm:t>
    </dgm:pt>
    <dgm:pt modelId="{A9785E31-3839-4A0F-A449-240BFDAFA592}" type="parTrans" cxnId="{C359C2BC-F261-4F60-BB08-2632555C124D}">
      <dgm:prSet/>
      <dgm:spPr/>
      <dgm:t>
        <a:bodyPr/>
        <a:lstStyle/>
        <a:p>
          <a:endParaRPr lang="en-GB"/>
        </a:p>
      </dgm:t>
    </dgm:pt>
    <dgm:pt modelId="{25E066D8-67DD-425E-A306-E76559275BBD}" type="sibTrans" cxnId="{C359C2BC-F261-4F60-BB08-2632555C124D}">
      <dgm:prSet/>
      <dgm:spPr/>
      <dgm:t>
        <a:bodyPr/>
        <a:lstStyle/>
        <a:p>
          <a:endParaRPr lang="en-GB"/>
        </a:p>
      </dgm:t>
    </dgm:pt>
    <dgm:pt modelId="{7C9C0E08-4F34-4BCC-9909-ECFCD3CFB3D0}">
      <dgm:prSet phldrT="[Text]"/>
      <dgm:spPr/>
      <dgm:t>
        <a:bodyPr/>
        <a:lstStyle/>
        <a:p>
          <a:r>
            <a:rPr lang="en-GB" dirty="0"/>
            <a:t>Pre-Employment</a:t>
          </a:r>
        </a:p>
      </dgm:t>
    </dgm:pt>
    <dgm:pt modelId="{77D12DD7-2C52-45AA-B926-3A3B72435E9D}" type="parTrans" cxnId="{F6FBFAAC-0F28-464A-BFD5-E88AA537B686}">
      <dgm:prSet/>
      <dgm:spPr/>
      <dgm:t>
        <a:bodyPr/>
        <a:lstStyle/>
        <a:p>
          <a:endParaRPr lang="en-GB"/>
        </a:p>
      </dgm:t>
    </dgm:pt>
    <dgm:pt modelId="{34620F80-D18B-4404-8A14-71E96195D765}" type="sibTrans" cxnId="{F6FBFAAC-0F28-464A-BFD5-E88AA537B686}">
      <dgm:prSet/>
      <dgm:spPr/>
      <dgm:t>
        <a:bodyPr/>
        <a:lstStyle/>
        <a:p>
          <a:endParaRPr lang="en-GB"/>
        </a:p>
      </dgm:t>
    </dgm:pt>
    <dgm:pt modelId="{52E15E0D-F5DD-4359-ACA3-9A36B12F2FE1}">
      <dgm:prSet phldrT="[Text]"/>
      <dgm:spPr/>
      <dgm:t>
        <a:bodyPr/>
        <a:lstStyle/>
        <a:p>
          <a:r>
            <a:rPr lang="en-GB" dirty="0">
              <a:solidFill>
                <a:srgbClr val="7030A0"/>
              </a:solidFill>
            </a:rPr>
            <a:t>Permanent</a:t>
          </a:r>
        </a:p>
      </dgm:t>
    </dgm:pt>
    <dgm:pt modelId="{C1801881-11B6-408C-A9D7-BD9B6EB3AB7B}" type="parTrans" cxnId="{7D9CB9A1-B2BB-49A2-A40D-DBC3ECC695A2}">
      <dgm:prSet/>
      <dgm:spPr/>
      <dgm:t>
        <a:bodyPr/>
        <a:lstStyle/>
        <a:p>
          <a:endParaRPr lang="en-GB"/>
        </a:p>
      </dgm:t>
    </dgm:pt>
    <dgm:pt modelId="{342BFF50-53B5-4556-B6F8-B3D131965EC5}" type="sibTrans" cxnId="{7D9CB9A1-B2BB-49A2-A40D-DBC3ECC695A2}">
      <dgm:prSet/>
      <dgm:spPr/>
      <dgm:t>
        <a:bodyPr/>
        <a:lstStyle/>
        <a:p>
          <a:endParaRPr lang="en-GB"/>
        </a:p>
      </dgm:t>
    </dgm:pt>
    <dgm:pt modelId="{E5F06EEF-2B0B-4B24-8208-E4D0A7AECFD9}">
      <dgm:prSet phldrT="[Text]"/>
      <dgm:spPr/>
      <dgm:t>
        <a:bodyPr/>
        <a:lstStyle/>
        <a:p>
          <a:r>
            <a:rPr lang="en-GB" dirty="0">
              <a:solidFill>
                <a:srgbClr val="7030A0"/>
              </a:solidFill>
            </a:rPr>
            <a:t>Substitute</a:t>
          </a:r>
        </a:p>
      </dgm:t>
    </dgm:pt>
    <dgm:pt modelId="{152D918F-FFF7-4856-B291-9BC809786CD5}" type="parTrans" cxnId="{CE685928-0FF0-4352-8235-60539F9425E4}">
      <dgm:prSet/>
      <dgm:spPr/>
      <dgm:t>
        <a:bodyPr/>
        <a:lstStyle/>
        <a:p>
          <a:endParaRPr lang="en-GB"/>
        </a:p>
      </dgm:t>
    </dgm:pt>
    <dgm:pt modelId="{5F5A3F94-9ED7-47A9-8931-9D1D8642CF3C}" type="sibTrans" cxnId="{CE685928-0FF0-4352-8235-60539F9425E4}">
      <dgm:prSet/>
      <dgm:spPr/>
      <dgm:t>
        <a:bodyPr/>
        <a:lstStyle/>
        <a:p>
          <a:endParaRPr lang="en-GB"/>
        </a:p>
      </dgm:t>
    </dgm:pt>
    <dgm:pt modelId="{9FF9D386-5CF7-4C19-8F1A-1DD218B01405}">
      <dgm:prSet phldrT="[Text]"/>
      <dgm:spPr/>
      <dgm:t>
        <a:bodyPr/>
        <a:lstStyle/>
        <a:p>
          <a:r>
            <a:rPr lang="en-GB" dirty="0"/>
            <a:t>Terms and Conditions</a:t>
          </a:r>
        </a:p>
      </dgm:t>
    </dgm:pt>
    <dgm:pt modelId="{7E9A8A47-DC23-4FF5-A5FF-09C3D70E058C}" type="parTrans" cxnId="{AD2D25D3-6B4A-4AC7-8D10-69FA4CFA3FF1}">
      <dgm:prSet/>
      <dgm:spPr/>
      <dgm:t>
        <a:bodyPr/>
        <a:lstStyle/>
        <a:p>
          <a:endParaRPr lang="en-GB"/>
        </a:p>
      </dgm:t>
    </dgm:pt>
    <dgm:pt modelId="{092638D7-DBF1-4C36-9B9D-9C1C90BF10FB}" type="sibTrans" cxnId="{AD2D25D3-6B4A-4AC7-8D10-69FA4CFA3FF1}">
      <dgm:prSet/>
      <dgm:spPr/>
      <dgm:t>
        <a:bodyPr/>
        <a:lstStyle/>
        <a:p>
          <a:endParaRPr lang="en-GB"/>
        </a:p>
      </dgm:t>
    </dgm:pt>
    <dgm:pt modelId="{BC92D5B2-5080-4C2C-A085-3745D4F2D1FC}">
      <dgm:prSet phldrT="[Text]"/>
      <dgm:spPr/>
      <dgm:t>
        <a:bodyPr/>
        <a:lstStyle/>
        <a:p>
          <a:r>
            <a:rPr lang="en-GB" dirty="0">
              <a:solidFill>
                <a:srgbClr val="7030A0"/>
              </a:solidFill>
            </a:rPr>
            <a:t>Pay</a:t>
          </a:r>
        </a:p>
      </dgm:t>
    </dgm:pt>
    <dgm:pt modelId="{88BAD22B-23A3-4B6A-A6A3-7AB596D19B43}" type="parTrans" cxnId="{DFE63C0A-D800-4411-8F20-C0C7C309175B}">
      <dgm:prSet/>
      <dgm:spPr/>
      <dgm:t>
        <a:bodyPr/>
        <a:lstStyle/>
        <a:p>
          <a:endParaRPr lang="en-GB"/>
        </a:p>
      </dgm:t>
    </dgm:pt>
    <dgm:pt modelId="{0979D234-67E9-41CC-88F9-DF11AA00545F}" type="sibTrans" cxnId="{DFE63C0A-D800-4411-8F20-C0C7C309175B}">
      <dgm:prSet/>
      <dgm:spPr/>
      <dgm:t>
        <a:bodyPr/>
        <a:lstStyle/>
        <a:p>
          <a:endParaRPr lang="en-GB"/>
        </a:p>
      </dgm:t>
    </dgm:pt>
    <dgm:pt modelId="{2617D1B4-6F3D-4BB6-92E6-128807D7DCBD}">
      <dgm:prSet phldrT="[Text]"/>
      <dgm:spPr/>
      <dgm:t>
        <a:bodyPr/>
        <a:lstStyle/>
        <a:p>
          <a:r>
            <a:rPr lang="en-GB" dirty="0">
              <a:solidFill>
                <a:srgbClr val="7030A0"/>
              </a:solidFill>
            </a:rPr>
            <a:t>Leave</a:t>
          </a:r>
        </a:p>
      </dgm:t>
    </dgm:pt>
    <dgm:pt modelId="{00BEA594-1BD3-49F0-9ECC-CA153414950E}" type="parTrans" cxnId="{B4C08624-FB8F-46D4-A0A9-EBCFA3C8FE84}">
      <dgm:prSet/>
      <dgm:spPr/>
      <dgm:t>
        <a:bodyPr/>
        <a:lstStyle/>
        <a:p>
          <a:endParaRPr lang="en-GB"/>
        </a:p>
      </dgm:t>
    </dgm:pt>
    <dgm:pt modelId="{2AD2E178-AC5B-40C4-ABF9-D30A10F6E0D3}" type="sibTrans" cxnId="{B4C08624-FB8F-46D4-A0A9-EBCFA3C8FE84}">
      <dgm:prSet/>
      <dgm:spPr/>
      <dgm:t>
        <a:bodyPr/>
        <a:lstStyle/>
        <a:p>
          <a:endParaRPr lang="en-GB"/>
        </a:p>
      </dgm:t>
    </dgm:pt>
    <dgm:pt modelId="{54F6D4A4-EE54-4ED1-90A5-04C7B80F0AFB}">
      <dgm:prSet phldrT="[Text]"/>
      <dgm:spPr/>
      <dgm:t>
        <a:bodyPr/>
        <a:lstStyle/>
        <a:p>
          <a:r>
            <a:rPr lang="en-GB" dirty="0">
              <a:solidFill>
                <a:srgbClr val="7030A0"/>
              </a:solidFill>
            </a:rPr>
            <a:t>Fixed-Term</a:t>
          </a:r>
        </a:p>
      </dgm:t>
    </dgm:pt>
    <dgm:pt modelId="{7385E638-C07E-49F1-A4BF-1D2FE8BC2CC8}" type="parTrans" cxnId="{DF50D217-CF76-440D-9754-316D7155F9D8}">
      <dgm:prSet/>
      <dgm:spPr/>
      <dgm:t>
        <a:bodyPr/>
        <a:lstStyle/>
        <a:p>
          <a:endParaRPr lang="en-GB"/>
        </a:p>
      </dgm:t>
    </dgm:pt>
    <dgm:pt modelId="{61C4B89B-C0F2-4EC0-8A65-49B6E946A447}" type="sibTrans" cxnId="{DF50D217-CF76-440D-9754-316D7155F9D8}">
      <dgm:prSet/>
      <dgm:spPr/>
      <dgm:t>
        <a:bodyPr/>
        <a:lstStyle/>
        <a:p>
          <a:endParaRPr lang="en-GB"/>
        </a:p>
      </dgm:t>
    </dgm:pt>
    <dgm:pt modelId="{69D22B6A-2957-4782-9374-51EA26ADC532}">
      <dgm:prSet phldrT="[Text]"/>
      <dgm:spPr/>
      <dgm:t>
        <a:bodyPr/>
        <a:lstStyle/>
        <a:p>
          <a:r>
            <a:rPr lang="en-GB" dirty="0">
              <a:solidFill>
                <a:srgbClr val="7030A0"/>
              </a:solidFill>
            </a:rPr>
            <a:t>Pensions</a:t>
          </a:r>
        </a:p>
      </dgm:t>
    </dgm:pt>
    <dgm:pt modelId="{F1818B3B-71C8-4661-82B0-C9AD73F4AC62}" type="parTrans" cxnId="{DE33E30C-A9CE-4BB2-A8B7-B37F1A81D396}">
      <dgm:prSet/>
      <dgm:spPr/>
      <dgm:t>
        <a:bodyPr/>
        <a:lstStyle/>
        <a:p>
          <a:endParaRPr lang="en-GB"/>
        </a:p>
      </dgm:t>
    </dgm:pt>
    <dgm:pt modelId="{201B6D0C-AC2D-4476-B5D7-DF6EF65AA825}" type="sibTrans" cxnId="{DE33E30C-A9CE-4BB2-A8B7-B37F1A81D396}">
      <dgm:prSet/>
      <dgm:spPr/>
      <dgm:t>
        <a:bodyPr/>
        <a:lstStyle/>
        <a:p>
          <a:endParaRPr lang="en-GB"/>
        </a:p>
      </dgm:t>
    </dgm:pt>
    <dgm:pt modelId="{92AB2153-837F-46AA-AAEC-AA7CDD574618}">
      <dgm:prSet phldrT="[Text]"/>
      <dgm:spPr/>
      <dgm:t>
        <a:bodyPr/>
        <a:lstStyle/>
        <a:p>
          <a:r>
            <a:rPr lang="en-GB" dirty="0">
              <a:solidFill>
                <a:srgbClr val="7030A0"/>
              </a:solidFill>
            </a:rPr>
            <a:t>Panel/CID</a:t>
          </a:r>
        </a:p>
      </dgm:t>
    </dgm:pt>
    <dgm:pt modelId="{D6F632BA-C2F1-499D-B1E0-E6EB44CEDC69}" type="parTrans" cxnId="{ED6FAFBE-0B62-42AE-9D92-B85509906768}">
      <dgm:prSet/>
      <dgm:spPr/>
      <dgm:t>
        <a:bodyPr/>
        <a:lstStyle/>
        <a:p>
          <a:endParaRPr lang="en-GB"/>
        </a:p>
      </dgm:t>
    </dgm:pt>
    <dgm:pt modelId="{A992F6E0-400F-4B6C-86ED-815DDB3BF59C}" type="sibTrans" cxnId="{ED6FAFBE-0B62-42AE-9D92-B85509906768}">
      <dgm:prSet/>
      <dgm:spPr/>
      <dgm:t>
        <a:bodyPr/>
        <a:lstStyle/>
        <a:p>
          <a:endParaRPr lang="en-GB"/>
        </a:p>
      </dgm:t>
    </dgm:pt>
    <dgm:pt modelId="{00C9362A-8265-4493-B8D5-6982C6CE6014}">
      <dgm:prSet phldrT="[Text]"/>
      <dgm:spPr/>
      <dgm:t>
        <a:bodyPr/>
        <a:lstStyle/>
        <a:p>
          <a:r>
            <a:rPr lang="en-GB" dirty="0">
              <a:solidFill>
                <a:srgbClr val="7030A0"/>
              </a:solidFill>
            </a:rPr>
            <a:t>Social Welfare</a:t>
          </a:r>
        </a:p>
      </dgm:t>
    </dgm:pt>
    <dgm:pt modelId="{91D079D0-7A71-4E93-9783-41BF1259C2B7}" type="parTrans" cxnId="{C5A7B1E5-F194-45E8-AB20-88E33DEB0AD3}">
      <dgm:prSet/>
      <dgm:spPr/>
      <dgm:t>
        <a:bodyPr/>
        <a:lstStyle/>
        <a:p>
          <a:endParaRPr lang="en-GB"/>
        </a:p>
      </dgm:t>
    </dgm:pt>
    <dgm:pt modelId="{B7D9F933-BF06-4DA3-8FCF-66B5ED4C740C}" type="sibTrans" cxnId="{C5A7B1E5-F194-45E8-AB20-88E33DEB0AD3}">
      <dgm:prSet/>
      <dgm:spPr/>
      <dgm:t>
        <a:bodyPr/>
        <a:lstStyle/>
        <a:p>
          <a:endParaRPr lang="en-GB"/>
        </a:p>
      </dgm:t>
    </dgm:pt>
    <dgm:pt modelId="{B887E008-7E94-4415-BB89-96B1109FEDAF}">
      <dgm:prSet phldrT="[Text]"/>
      <dgm:spPr/>
      <dgm:t>
        <a:bodyPr/>
        <a:lstStyle/>
        <a:p>
          <a:pPr>
            <a:buFont typeface="Wingdings" panose="05000000000000000000" pitchFamily="2" charset="2"/>
            <a:buChar char="Ø"/>
          </a:pPr>
          <a:r>
            <a:rPr lang="en-GB" dirty="0">
              <a:solidFill>
                <a:srgbClr val="7030A0"/>
              </a:solidFill>
            </a:rPr>
            <a:t>Casual</a:t>
          </a:r>
        </a:p>
      </dgm:t>
    </dgm:pt>
    <dgm:pt modelId="{8A21A626-96AE-415E-951D-3F4C18BFDDBD}" type="parTrans" cxnId="{E791315F-442D-496A-8EC5-A02E7923E8C3}">
      <dgm:prSet/>
      <dgm:spPr/>
      <dgm:t>
        <a:bodyPr/>
        <a:lstStyle/>
        <a:p>
          <a:endParaRPr lang="en-GB"/>
        </a:p>
      </dgm:t>
    </dgm:pt>
    <dgm:pt modelId="{62F2B063-9E2A-4693-B50C-F002A5935EAC}" type="sibTrans" cxnId="{E791315F-442D-496A-8EC5-A02E7923E8C3}">
      <dgm:prSet/>
      <dgm:spPr/>
      <dgm:t>
        <a:bodyPr/>
        <a:lstStyle/>
        <a:p>
          <a:endParaRPr lang="en-GB"/>
        </a:p>
      </dgm:t>
    </dgm:pt>
    <dgm:pt modelId="{872FE996-4245-4A37-A8E4-404B096AE829}">
      <dgm:prSet phldrT="[Text]"/>
      <dgm:spPr/>
      <dgm:t>
        <a:bodyPr/>
        <a:lstStyle/>
        <a:p>
          <a:pPr>
            <a:buFont typeface="Wingdings" panose="05000000000000000000" pitchFamily="2" charset="2"/>
            <a:buChar char="Ø"/>
          </a:pPr>
          <a:r>
            <a:rPr lang="en-GB" dirty="0">
              <a:solidFill>
                <a:srgbClr val="7030A0"/>
              </a:solidFill>
            </a:rPr>
            <a:t>Non-Casual</a:t>
          </a:r>
        </a:p>
      </dgm:t>
    </dgm:pt>
    <dgm:pt modelId="{7F8FB280-7F6F-4B13-9AAC-13EC94D3B329}" type="parTrans" cxnId="{B6DFEA93-3222-4A88-8471-361B9B6DC349}">
      <dgm:prSet/>
      <dgm:spPr/>
      <dgm:t>
        <a:bodyPr/>
        <a:lstStyle/>
        <a:p>
          <a:endParaRPr lang="en-GB"/>
        </a:p>
      </dgm:t>
    </dgm:pt>
    <dgm:pt modelId="{6B170E64-3686-4DB3-9F69-62C9C0790018}" type="sibTrans" cxnId="{B6DFEA93-3222-4A88-8471-361B9B6DC349}">
      <dgm:prSet/>
      <dgm:spPr/>
      <dgm:t>
        <a:bodyPr/>
        <a:lstStyle/>
        <a:p>
          <a:endParaRPr lang="en-GB"/>
        </a:p>
      </dgm:t>
    </dgm:pt>
    <dgm:pt modelId="{CF3463B2-9192-4ED5-AE86-FD98DF3D1423}">
      <dgm:prSet phldrT="[Text]"/>
      <dgm:spPr/>
      <dgm:t>
        <a:bodyPr/>
        <a:lstStyle/>
        <a:p>
          <a:r>
            <a:rPr lang="en-GB" dirty="0"/>
            <a:t>Vacancies</a:t>
          </a:r>
        </a:p>
      </dgm:t>
    </dgm:pt>
    <dgm:pt modelId="{402B6335-ECEC-42F9-9F12-75890D1B2AD7}" type="parTrans" cxnId="{997C9C43-223B-4FD7-B10E-53D62972F1DB}">
      <dgm:prSet/>
      <dgm:spPr/>
      <dgm:t>
        <a:bodyPr/>
        <a:lstStyle/>
        <a:p>
          <a:endParaRPr lang="en-GB"/>
        </a:p>
      </dgm:t>
    </dgm:pt>
    <dgm:pt modelId="{64B71319-4385-4406-9F4E-B3FCD1E6A023}" type="sibTrans" cxnId="{997C9C43-223B-4FD7-B10E-53D62972F1DB}">
      <dgm:prSet/>
      <dgm:spPr/>
      <dgm:t>
        <a:bodyPr/>
        <a:lstStyle/>
        <a:p>
          <a:endParaRPr lang="en-GB"/>
        </a:p>
      </dgm:t>
    </dgm:pt>
    <dgm:pt modelId="{14614AD5-39C5-4FB4-A9AE-5E081206842B}">
      <dgm:prSet/>
      <dgm:spPr/>
      <dgm:t>
        <a:bodyPr/>
        <a:lstStyle/>
        <a:p>
          <a:endParaRPr lang="en-GB" sz="1600" dirty="0"/>
        </a:p>
      </dgm:t>
    </dgm:pt>
    <dgm:pt modelId="{70729EB4-256F-4E18-A7D2-48A12F43C499}" type="parTrans" cxnId="{FD2D91EB-7024-4B0C-96D6-713EAC031BBE}">
      <dgm:prSet/>
      <dgm:spPr/>
      <dgm:t>
        <a:bodyPr/>
        <a:lstStyle/>
        <a:p>
          <a:endParaRPr lang="en-GB"/>
        </a:p>
      </dgm:t>
    </dgm:pt>
    <dgm:pt modelId="{1F990A78-0585-4C08-990F-C0DCA838F577}" type="sibTrans" cxnId="{FD2D91EB-7024-4B0C-96D6-713EAC031BBE}">
      <dgm:prSet/>
      <dgm:spPr/>
      <dgm:t>
        <a:bodyPr/>
        <a:lstStyle/>
        <a:p>
          <a:endParaRPr lang="en-GB"/>
        </a:p>
      </dgm:t>
    </dgm:pt>
    <dgm:pt modelId="{1CBBE082-3D48-477B-B9AE-4C89F93D8B83}">
      <dgm:prSet custT="1"/>
      <dgm:spPr/>
      <dgm:t>
        <a:bodyPr/>
        <a:lstStyle/>
        <a:p>
          <a:r>
            <a:rPr lang="en-GB" sz="1800" dirty="0">
              <a:solidFill>
                <a:srgbClr val="7030A0"/>
              </a:solidFill>
            </a:rPr>
            <a:t>PPS Number</a:t>
          </a:r>
        </a:p>
      </dgm:t>
    </dgm:pt>
    <dgm:pt modelId="{C7FA39BD-2102-4DA9-A349-BF9FEEC98FE4}" type="parTrans" cxnId="{4469E862-AA7F-4948-A37B-8D6B34D16659}">
      <dgm:prSet/>
      <dgm:spPr/>
      <dgm:t>
        <a:bodyPr/>
        <a:lstStyle/>
        <a:p>
          <a:endParaRPr lang="en-GB"/>
        </a:p>
      </dgm:t>
    </dgm:pt>
    <dgm:pt modelId="{6A55C036-8590-49ED-A481-828C3C10F5AA}" type="sibTrans" cxnId="{4469E862-AA7F-4948-A37B-8D6B34D16659}">
      <dgm:prSet/>
      <dgm:spPr/>
      <dgm:t>
        <a:bodyPr/>
        <a:lstStyle/>
        <a:p>
          <a:endParaRPr lang="en-GB"/>
        </a:p>
      </dgm:t>
    </dgm:pt>
    <dgm:pt modelId="{81044B32-4E44-4A7A-8A68-0C020FF0EEC6}">
      <dgm:prSet custT="1"/>
      <dgm:spPr/>
      <dgm:t>
        <a:bodyPr/>
        <a:lstStyle/>
        <a:p>
          <a:r>
            <a:rPr lang="en-GB" sz="1800" dirty="0">
              <a:solidFill>
                <a:srgbClr val="7030A0"/>
              </a:solidFill>
            </a:rPr>
            <a:t>Revenue Commissioners</a:t>
          </a:r>
        </a:p>
      </dgm:t>
    </dgm:pt>
    <dgm:pt modelId="{522AF9C8-6B99-4462-BE76-516E31130081}" type="parTrans" cxnId="{9EB8C208-47F3-47DF-9B54-8D6D0597C204}">
      <dgm:prSet/>
      <dgm:spPr/>
      <dgm:t>
        <a:bodyPr/>
        <a:lstStyle/>
        <a:p>
          <a:endParaRPr lang="en-GB"/>
        </a:p>
      </dgm:t>
    </dgm:pt>
    <dgm:pt modelId="{74AF00BC-956F-4C59-AEB6-C8CA16DCD817}" type="sibTrans" cxnId="{9EB8C208-47F3-47DF-9B54-8D6D0597C204}">
      <dgm:prSet/>
      <dgm:spPr/>
      <dgm:t>
        <a:bodyPr/>
        <a:lstStyle/>
        <a:p>
          <a:endParaRPr lang="en-GB"/>
        </a:p>
      </dgm:t>
    </dgm:pt>
    <dgm:pt modelId="{EEAE28A1-D381-44FF-BC18-D16D280BE50A}">
      <dgm:prSet phldrT="[Text]" custT="1"/>
      <dgm:spPr/>
      <dgm:t>
        <a:bodyPr/>
        <a:lstStyle/>
        <a:p>
          <a:r>
            <a:rPr lang="en-GB" sz="1800" dirty="0">
              <a:solidFill>
                <a:srgbClr val="7030A0"/>
              </a:solidFill>
            </a:rPr>
            <a:t>Irish Language Requirement</a:t>
          </a:r>
        </a:p>
      </dgm:t>
    </dgm:pt>
    <dgm:pt modelId="{564AE1B3-0ADC-46B2-9241-DED687B7C05E}" type="parTrans" cxnId="{FB9A84F7-E522-413C-B2B9-F816B72921DC}">
      <dgm:prSet/>
      <dgm:spPr/>
    </dgm:pt>
    <dgm:pt modelId="{00546ABB-FD2E-4D20-99FB-C4F3EC69EBB0}" type="sibTrans" cxnId="{FB9A84F7-E522-413C-B2B9-F816B72921DC}">
      <dgm:prSet/>
      <dgm:spPr/>
    </dgm:pt>
    <dgm:pt modelId="{8A7B420C-BC28-4A9B-8B2B-5F31DF71E465}" type="pres">
      <dgm:prSet presAssocID="{7E5A71B6-88AD-426E-BCE1-9580BD1C8CB8}" presName="Name0" presStyleCnt="0">
        <dgm:presLayoutVars>
          <dgm:dir/>
          <dgm:animLvl val="lvl"/>
          <dgm:resizeHandles val="exact"/>
        </dgm:presLayoutVars>
      </dgm:prSet>
      <dgm:spPr/>
    </dgm:pt>
    <dgm:pt modelId="{CDD01D0D-8498-4467-8EA9-866FA2A65DD2}" type="pres">
      <dgm:prSet presAssocID="{7E5A71B6-88AD-426E-BCE1-9580BD1C8CB8}" presName="tSp" presStyleCnt="0"/>
      <dgm:spPr/>
    </dgm:pt>
    <dgm:pt modelId="{D9C148B1-B09C-4175-9093-E5BFA603F023}" type="pres">
      <dgm:prSet presAssocID="{7E5A71B6-88AD-426E-BCE1-9580BD1C8CB8}" presName="bSp" presStyleCnt="0"/>
      <dgm:spPr/>
    </dgm:pt>
    <dgm:pt modelId="{65452038-9654-43B5-9C90-B99DD44F945C}" type="pres">
      <dgm:prSet presAssocID="{7E5A71B6-88AD-426E-BCE1-9580BD1C8CB8}" presName="process" presStyleCnt="0"/>
      <dgm:spPr/>
    </dgm:pt>
    <dgm:pt modelId="{01DEDF82-7B24-49CC-BC97-8EA030AE931A}" type="pres">
      <dgm:prSet presAssocID="{CA1B0CC4-B550-4869-9CB4-DF9DBE38507F}" presName="composite1" presStyleCnt="0"/>
      <dgm:spPr/>
    </dgm:pt>
    <dgm:pt modelId="{18488921-4252-4345-97C1-FEBC5332398C}" type="pres">
      <dgm:prSet presAssocID="{CA1B0CC4-B550-4869-9CB4-DF9DBE38507F}" presName="dummyNode1" presStyleLbl="node1" presStyleIdx="0" presStyleCnt="4"/>
      <dgm:spPr/>
    </dgm:pt>
    <dgm:pt modelId="{143DEB15-2238-4742-B8D3-C6245CDC808A}" type="pres">
      <dgm:prSet presAssocID="{CA1B0CC4-B550-4869-9CB4-DF9DBE38507F}" presName="childNode1" presStyleLbl="bgAcc1" presStyleIdx="0" presStyleCnt="4">
        <dgm:presLayoutVars>
          <dgm:bulletEnabled val="1"/>
        </dgm:presLayoutVars>
      </dgm:prSet>
      <dgm:spPr/>
    </dgm:pt>
    <dgm:pt modelId="{55A8195B-D466-4EA8-8AE5-BCD51EDC3E63}" type="pres">
      <dgm:prSet presAssocID="{CA1B0CC4-B550-4869-9CB4-DF9DBE38507F}" presName="childNode1tx" presStyleLbl="bgAcc1" presStyleIdx="0" presStyleCnt="4">
        <dgm:presLayoutVars>
          <dgm:bulletEnabled val="1"/>
        </dgm:presLayoutVars>
      </dgm:prSet>
      <dgm:spPr/>
    </dgm:pt>
    <dgm:pt modelId="{61066EEC-2331-46E3-9FDA-F580EE18EB9D}" type="pres">
      <dgm:prSet presAssocID="{CA1B0CC4-B550-4869-9CB4-DF9DBE38507F}" presName="parentNode1" presStyleLbl="node1" presStyleIdx="0" presStyleCnt="4">
        <dgm:presLayoutVars>
          <dgm:chMax val="1"/>
          <dgm:bulletEnabled val="1"/>
        </dgm:presLayoutVars>
      </dgm:prSet>
      <dgm:spPr/>
    </dgm:pt>
    <dgm:pt modelId="{05A10645-0308-467F-8C1C-A5C0C6099F38}" type="pres">
      <dgm:prSet presAssocID="{CA1B0CC4-B550-4869-9CB4-DF9DBE38507F}" presName="connSite1" presStyleCnt="0"/>
      <dgm:spPr/>
    </dgm:pt>
    <dgm:pt modelId="{727F88B0-AE73-4ACA-B9B9-3346CED0EA5B}" type="pres">
      <dgm:prSet presAssocID="{8AA78951-7C45-445F-9319-9D10975026BC}" presName="Name9" presStyleLbl="sibTrans2D1" presStyleIdx="0" presStyleCnt="3"/>
      <dgm:spPr/>
    </dgm:pt>
    <dgm:pt modelId="{AD47B971-BCF6-4A99-BD64-630E436F97FF}" type="pres">
      <dgm:prSet presAssocID="{7C9C0E08-4F34-4BCC-9909-ECFCD3CFB3D0}" presName="composite2" presStyleCnt="0"/>
      <dgm:spPr/>
    </dgm:pt>
    <dgm:pt modelId="{7196AF99-962B-4028-80EB-CB3AE00472D2}" type="pres">
      <dgm:prSet presAssocID="{7C9C0E08-4F34-4BCC-9909-ECFCD3CFB3D0}" presName="dummyNode2" presStyleLbl="node1" presStyleIdx="0" presStyleCnt="4"/>
      <dgm:spPr/>
    </dgm:pt>
    <dgm:pt modelId="{4306F727-3917-4F02-8546-9D0757BD6307}" type="pres">
      <dgm:prSet presAssocID="{7C9C0E08-4F34-4BCC-9909-ECFCD3CFB3D0}" presName="childNode2" presStyleLbl="bgAcc1" presStyleIdx="1" presStyleCnt="4">
        <dgm:presLayoutVars>
          <dgm:bulletEnabled val="1"/>
        </dgm:presLayoutVars>
      </dgm:prSet>
      <dgm:spPr/>
    </dgm:pt>
    <dgm:pt modelId="{AA10039C-F724-4775-99B3-0737E821F69D}" type="pres">
      <dgm:prSet presAssocID="{7C9C0E08-4F34-4BCC-9909-ECFCD3CFB3D0}" presName="childNode2tx" presStyleLbl="bgAcc1" presStyleIdx="1" presStyleCnt="4">
        <dgm:presLayoutVars>
          <dgm:bulletEnabled val="1"/>
        </dgm:presLayoutVars>
      </dgm:prSet>
      <dgm:spPr/>
    </dgm:pt>
    <dgm:pt modelId="{2D21005C-20A2-4280-AB7C-C1B9149808B9}" type="pres">
      <dgm:prSet presAssocID="{7C9C0E08-4F34-4BCC-9909-ECFCD3CFB3D0}" presName="parentNode2" presStyleLbl="node1" presStyleIdx="1" presStyleCnt="4">
        <dgm:presLayoutVars>
          <dgm:chMax val="0"/>
          <dgm:bulletEnabled val="1"/>
        </dgm:presLayoutVars>
      </dgm:prSet>
      <dgm:spPr/>
    </dgm:pt>
    <dgm:pt modelId="{E6B0F6F7-5781-49A9-A5D5-28EBCCD16F30}" type="pres">
      <dgm:prSet presAssocID="{7C9C0E08-4F34-4BCC-9909-ECFCD3CFB3D0}" presName="connSite2" presStyleCnt="0"/>
      <dgm:spPr/>
    </dgm:pt>
    <dgm:pt modelId="{2C70D0E2-2D7A-4BAA-8F12-CD71A28F14CD}" type="pres">
      <dgm:prSet presAssocID="{34620F80-D18B-4404-8A14-71E96195D765}" presName="Name18" presStyleLbl="sibTrans2D1" presStyleIdx="1" presStyleCnt="3"/>
      <dgm:spPr/>
    </dgm:pt>
    <dgm:pt modelId="{7AEB6213-CA30-4716-899F-05672B0B79DE}" type="pres">
      <dgm:prSet presAssocID="{CF3463B2-9192-4ED5-AE86-FD98DF3D1423}" presName="composite1" presStyleCnt="0"/>
      <dgm:spPr/>
    </dgm:pt>
    <dgm:pt modelId="{839179E9-D130-433A-B0B7-075C3BDCA09D}" type="pres">
      <dgm:prSet presAssocID="{CF3463B2-9192-4ED5-AE86-FD98DF3D1423}" presName="dummyNode1" presStyleLbl="node1" presStyleIdx="1" presStyleCnt="4"/>
      <dgm:spPr/>
    </dgm:pt>
    <dgm:pt modelId="{54A795F7-D1B0-4504-B11A-22D9546036BA}" type="pres">
      <dgm:prSet presAssocID="{CF3463B2-9192-4ED5-AE86-FD98DF3D1423}" presName="childNode1" presStyleLbl="bgAcc1" presStyleIdx="2" presStyleCnt="4">
        <dgm:presLayoutVars>
          <dgm:bulletEnabled val="1"/>
        </dgm:presLayoutVars>
      </dgm:prSet>
      <dgm:spPr/>
    </dgm:pt>
    <dgm:pt modelId="{5E4D3FEF-A185-426A-8BBA-130C355B7609}" type="pres">
      <dgm:prSet presAssocID="{CF3463B2-9192-4ED5-AE86-FD98DF3D1423}" presName="childNode1tx" presStyleLbl="bgAcc1" presStyleIdx="2" presStyleCnt="4">
        <dgm:presLayoutVars>
          <dgm:bulletEnabled val="1"/>
        </dgm:presLayoutVars>
      </dgm:prSet>
      <dgm:spPr/>
    </dgm:pt>
    <dgm:pt modelId="{D49CD664-5BFF-4E4F-A077-5A32258368C8}" type="pres">
      <dgm:prSet presAssocID="{CF3463B2-9192-4ED5-AE86-FD98DF3D1423}" presName="parentNode1" presStyleLbl="node1" presStyleIdx="2" presStyleCnt="4">
        <dgm:presLayoutVars>
          <dgm:chMax val="1"/>
          <dgm:bulletEnabled val="1"/>
        </dgm:presLayoutVars>
      </dgm:prSet>
      <dgm:spPr/>
    </dgm:pt>
    <dgm:pt modelId="{3A62D9A2-10F5-49BA-9CF3-B8E55C6B621A}" type="pres">
      <dgm:prSet presAssocID="{CF3463B2-9192-4ED5-AE86-FD98DF3D1423}" presName="connSite1" presStyleCnt="0"/>
      <dgm:spPr/>
    </dgm:pt>
    <dgm:pt modelId="{E3A6661D-FF76-4811-AE8E-E29794A551F8}" type="pres">
      <dgm:prSet presAssocID="{64B71319-4385-4406-9F4E-B3FCD1E6A023}" presName="Name9" presStyleLbl="sibTrans2D1" presStyleIdx="2" presStyleCnt="3"/>
      <dgm:spPr/>
    </dgm:pt>
    <dgm:pt modelId="{3D5D4A11-DB5B-4317-8F0A-19E83A248612}" type="pres">
      <dgm:prSet presAssocID="{9FF9D386-5CF7-4C19-8F1A-1DD218B01405}" presName="composite2" presStyleCnt="0"/>
      <dgm:spPr/>
    </dgm:pt>
    <dgm:pt modelId="{86A73129-ED25-410A-9112-5310A9C117FB}" type="pres">
      <dgm:prSet presAssocID="{9FF9D386-5CF7-4C19-8F1A-1DD218B01405}" presName="dummyNode2" presStyleLbl="node1" presStyleIdx="2" presStyleCnt="4"/>
      <dgm:spPr/>
    </dgm:pt>
    <dgm:pt modelId="{4F3E5BE8-1D50-44BE-826E-530BEB5BFA31}" type="pres">
      <dgm:prSet presAssocID="{9FF9D386-5CF7-4C19-8F1A-1DD218B01405}" presName="childNode2" presStyleLbl="bgAcc1" presStyleIdx="3" presStyleCnt="4">
        <dgm:presLayoutVars>
          <dgm:bulletEnabled val="1"/>
        </dgm:presLayoutVars>
      </dgm:prSet>
      <dgm:spPr/>
    </dgm:pt>
    <dgm:pt modelId="{CA5C0089-C664-4BC2-9F6D-7AA8EE281DEE}" type="pres">
      <dgm:prSet presAssocID="{9FF9D386-5CF7-4C19-8F1A-1DD218B01405}" presName="childNode2tx" presStyleLbl="bgAcc1" presStyleIdx="3" presStyleCnt="4">
        <dgm:presLayoutVars>
          <dgm:bulletEnabled val="1"/>
        </dgm:presLayoutVars>
      </dgm:prSet>
      <dgm:spPr/>
    </dgm:pt>
    <dgm:pt modelId="{B85E817A-670A-46C0-92F7-A8F6DCD06DE9}" type="pres">
      <dgm:prSet presAssocID="{9FF9D386-5CF7-4C19-8F1A-1DD218B01405}" presName="parentNode2" presStyleLbl="node1" presStyleIdx="3" presStyleCnt="4">
        <dgm:presLayoutVars>
          <dgm:chMax val="0"/>
          <dgm:bulletEnabled val="1"/>
        </dgm:presLayoutVars>
      </dgm:prSet>
      <dgm:spPr/>
    </dgm:pt>
    <dgm:pt modelId="{E4E77CD5-259D-4A93-A0AE-B24636BBBB66}" type="pres">
      <dgm:prSet presAssocID="{9FF9D386-5CF7-4C19-8F1A-1DD218B01405}" presName="connSite2" presStyleCnt="0"/>
      <dgm:spPr/>
    </dgm:pt>
  </dgm:ptLst>
  <dgm:cxnLst>
    <dgm:cxn modelId="{6C420D01-2669-41E7-A035-A69E92D3DC0D}" type="presOf" srcId="{14614AD5-39C5-4FB4-A9AE-5E081206842B}" destId="{4306F727-3917-4F02-8546-9D0757BD6307}" srcOrd="0" destOrd="0" presId="urn:microsoft.com/office/officeart/2005/8/layout/hProcess4"/>
    <dgm:cxn modelId="{02B29B01-F962-4C69-8F5C-A3AA0E88996D}" type="presOf" srcId="{8AA78951-7C45-445F-9319-9D10975026BC}" destId="{727F88B0-AE73-4ACA-B9B9-3346CED0EA5B}" srcOrd="0" destOrd="0" presId="urn:microsoft.com/office/officeart/2005/8/layout/hProcess4"/>
    <dgm:cxn modelId="{9EB8C208-47F3-47DF-9B54-8D6D0597C204}" srcId="{7C9C0E08-4F34-4BCC-9909-ECFCD3CFB3D0}" destId="{81044B32-4E44-4A7A-8A68-0C020FF0EEC6}" srcOrd="2" destOrd="0" parTransId="{522AF9C8-6B99-4462-BE76-516E31130081}" sibTransId="{74AF00BC-956F-4C59-AEB6-C8CA16DCD817}"/>
    <dgm:cxn modelId="{DFE63C0A-D800-4411-8F20-C0C7C309175B}" srcId="{9FF9D386-5CF7-4C19-8F1A-1DD218B01405}" destId="{BC92D5B2-5080-4C2C-A085-3745D4F2D1FC}" srcOrd="0" destOrd="0" parTransId="{88BAD22B-23A3-4B6A-A6A3-7AB596D19B43}" sibTransId="{0979D234-67E9-41CC-88F9-DF11AA00545F}"/>
    <dgm:cxn modelId="{DE33E30C-A9CE-4BB2-A8B7-B37F1A81D396}" srcId="{9FF9D386-5CF7-4C19-8F1A-1DD218B01405}" destId="{69D22B6A-2957-4782-9374-51EA26ADC532}" srcOrd="1" destOrd="0" parTransId="{F1818B3B-71C8-4661-82B0-C9AD73F4AC62}" sibTransId="{201B6D0C-AC2D-4476-B5D7-DF6EF65AA825}"/>
    <dgm:cxn modelId="{D0FD9D12-E585-4ACE-98DA-B3EA842947A5}" type="presOf" srcId="{92AB2153-837F-46AA-AAEC-AA7CDD574618}" destId="{4F3E5BE8-1D50-44BE-826E-530BEB5BFA31}" srcOrd="0" destOrd="3" presId="urn:microsoft.com/office/officeart/2005/8/layout/hProcess4"/>
    <dgm:cxn modelId="{7E190515-3D7A-4001-9D12-1E64C7E40C6F}" type="presOf" srcId="{52E15E0D-F5DD-4359-ACA3-9A36B12F2FE1}" destId="{54A795F7-D1B0-4504-B11A-22D9546036BA}" srcOrd="0" destOrd="0" presId="urn:microsoft.com/office/officeart/2005/8/layout/hProcess4"/>
    <dgm:cxn modelId="{F78A3316-7CC9-411D-A94D-48B15226CCBC}" srcId="{7E5A71B6-88AD-426E-BCE1-9580BD1C8CB8}" destId="{CA1B0CC4-B550-4869-9CB4-DF9DBE38507F}" srcOrd="0" destOrd="0" parTransId="{7115024F-585D-4183-BD22-EC9078C7312C}" sibTransId="{8AA78951-7C45-445F-9319-9D10975026BC}"/>
    <dgm:cxn modelId="{DF50D217-CF76-440D-9754-316D7155F9D8}" srcId="{CF3463B2-9192-4ED5-AE86-FD98DF3D1423}" destId="{54F6D4A4-EE54-4ED1-90A5-04C7B80F0AFB}" srcOrd="1" destOrd="0" parTransId="{7385E638-C07E-49F1-A4BF-1D2FE8BC2CC8}" sibTransId="{61C4B89B-C0F2-4EC0-8A65-49B6E946A447}"/>
    <dgm:cxn modelId="{8D150F19-A961-46D4-B682-7FE1B580A4E3}" type="presOf" srcId="{14614AD5-39C5-4FB4-A9AE-5E081206842B}" destId="{AA10039C-F724-4775-99B3-0737E821F69D}" srcOrd="1" destOrd="0" presId="urn:microsoft.com/office/officeart/2005/8/layout/hProcess4"/>
    <dgm:cxn modelId="{C786411D-D22B-48E8-B9F4-7E4540BC7FE5}" type="presOf" srcId="{BC92D5B2-5080-4C2C-A085-3745D4F2D1FC}" destId="{CA5C0089-C664-4BC2-9F6D-7AA8EE281DEE}" srcOrd="1" destOrd="0" presId="urn:microsoft.com/office/officeart/2005/8/layout/hProcess4"/>
    <dgm:cxn modelId="{80D85A1E-343A-4FC7-A576-DC1821E37D2C}" type="presOf" srcId="{0EE6417B-714D-4C1E-821D-F932E7D2072E}" destId="{143DEB15-2238-4742-B8D3-C6245CDC808A}" srcOrd="0" destOrd="0" presId="urn:microsoft.com/office/officeart/2005/8/layout/hProcess4"/>
    <dgm:cxn modelId="{B4C08624-FB8F-46D4-A0A9-EBCFA3C8FE84}" srcId="{9FF9D386-5CF7-4C19-8F1A-1DD218B01405}" destId="{2617D1B4-6F3D-4BB6-92E6-128807D7DCBD}" srcOrd="2" destOrd="0" parTransId="{00BEA594-1BD3-49F0-9ECC-CA153414950E}" sibTransId="{2AD2E178-AC5B-40C4-ABF9-D30A10F6E0D3}"/>
    <dgm:cxn modelId="{CE685928-0FF0-4352-8235-60539F9425E4}" srcId="{CF3463B2-9192-4ED5-AE86-FD98DF3D1423}" destId="{E5F06EEF-2B0B-4B24-8208-E4D0A7AECFD9}" srcOrd="2" destOrd="0" parTransId="{152D918F-FFF7-4856-B291-9BC809786CD5}" sibTransId="{5F5A3F94-9ED7-47A9-8931-9D1D8642CF3C}"/>
    <dgm:cxn modelId="{0803BC2B-5F0A-4A5D-A61C-72575D42FFB3}" type="presOf" srcId="{B887E008-7E94-4415-BB89-96B1109FEDAF}" destId="{5E4D3FEF-A185-426A-8BBA-130C355B7609}" srcOrd="1" destOrd="3" presId="urn:microsoft.com/office/officeart/2005/8/layout/hProcess4"/>
    <dgm:cxn modelId="{CDE2E42D-1516-43DE-8F01-1A78F9E1AB77}" type="presOf" srcId="{1CBBE082-3D48-477B-B9AE-4C89F93D8B83}" destId="{AA10039C-F724-4775-99B3-0737E821F69D}" srcOrd="1" destOrd="1" presId="urn:microsoft.com/office/officeart/2005/8/layout/hProcess4"/>
    <dgm:cxn modelId="{49A95B30-2CC5-42C6-B700-0FE4362D0C02}" type="presOf" srcId="{CA1B0CC4-B550-4869-9CB4-DF9DBE38507F}" destId="{61066EEC-2331-46E3-9FDA-F580EE18EB9D}" srcOrd="0" destOrd="0" presId="urn:microsoft.com/office/officeart/2005/8/layout/hProcess4"/>
    <dgm:cxn modelId="{971A4A32-4BE4-4A92-AB42-BAE28F833A55}" type="presOf" srcId="{EEAE28A1-D381-44FF-BC18-D16D280BE50A}" destId="{143DEB15-2238-4742-B8D3-C6245CDC808A}" srcOrd="0" destOrd="2" presId="urn:microsoft.com/office/officeart/2005/8/layout/hProcess4"/>
    <dgm:cxn modelId="{33DD4836-F6D5-4592-857F-294A1A517489}" type="presOf" srcId="{81044B32-4E44-4A7A-8A68-0C020FF0EEC6}" destId="{AA10039C-F724-4775-99B3-0737E821F69D}" srcOrd="1" destOrd="2" presId="urn:microsoft.com/office/officeart/2005/8/layout/hProcess4"/>
    <dgm:cxn modelId="{32DE9C3F-BF7F-4E39-A238-73A3079BC44C}" type="presOf" srcId="{9D38DEDE-3C1A-4CB6-A546-E8112C4B4FE1}" destId="{143DEB15-2238-4742-B8D3-C6245CDC808A}" srcOrd="0" destOrd="1" presId="urn:microsoft.com/office/officeart/2005/8/layout/hProcess4"/>
    <dgm:cxn modelId="{B80E875B-06F7-413B-A6CC-0E5F41AAB38B}" type="presOf" srcId="{CF3463B2-9192-4ED5-AE86-FD98DF3D1423}" destId="{D49CD664-5BFF-4E4F-A077-5A32258368C8}" srcOrd="0" destOrd="0" presId="urn:microsoft.com/office/officeart/2005/8/layout/hProcess4"/>
    <dgm:cxn modelId="{E791315F-442D-496A-8EC5-A02E7923E8C3}" srcId="{E5F06EEF-2B0B-4B24-8208-E4D0A7AECFD9}" destId="{B887E008-7E94-4415-BB89-96B1109FEDAF}" srcOrd="0" destOrd="0" parTransId="{8A21A626-96AE-415E-951D-3F4C18BFDDBD}" sibTransId="{62F2B063-9E2A-4693-B50C-F002A5935EAC}"/>
    <dgm:cxn modelId="{4469E862-AA7F-4948-A37B-8D6B34D16659}" srcId="{7C9C0E08-4F34-4BCC-9909-ECFCD3CFB3D0}" destId="{1CBBE082-3D48-477B-B9AE-4C89F93D8B83}" srcOrd="1" destOrd="0" parTransId="{C7FA39BD-2102-4DA9-A349-BF9FEEC98FE4}" sibTransId="{6A55C036-8590-49ED-A481-828C3C10F5AA}"/>
    <dgm:cxn modelId="{997C9C43-223B-4FD7-B10E-53D62972F1DB}" srcId="{7E5A71B6-88AD-426E-BCE1-9580BD1C8CB8}" destId="{CF3463B2-9192-4ED5-AE86-FD98DF3D1423}" srcOrd="2" destOrd="0" parTransId="{402B6335-ECEC-42F9-9F12-75890D1B2AD7}" sibTransId="{64B71319-4385-4406-9F4E-B3FCD1E6A023}"/>
    <dgm:cxn modelId="{04C26F67-045F-4EDA-B7DF-53A7D5233CFA}" type="presOf" srcId="{34620F80-D18B-4404-8A14-71E96195D765}" destId="{2C70D0E2-2D7A-4BAA-8F12-CD71A28F14CD}" srcOrd="0" destOrd="0" presId="urn:microsoft.com/office/officeart/2005/8/layout/hProcess4"/>
    <dgm:cxn modelId="{5D8AF267-E19C-412E-BD53-8C6C81274F68}" type="presOf" srcId="{2617D1B4-6F3D-4BB6-92E6-128807D7DCBD}" destId="{CA5C0089-C664-4BC2-9F6D-7AA8EE281DEE}" srcOrd="1" destOrd="2" presId="urn:microsoft.com/office/officeart/2005/8/layout/hProcess4"/>
    <dgm:cxn modelId="{88484149-4223-4917-8267-8A65DF27AA4A}" type="presOf" srcId="{92AB2153-837F-46AA-AAEC-AA7CDD574618}" destId="{CA5C0089-C664-4BC2-9F6D-7AA8EE281DEE}" srcOrd="1" destOrd="3" presId="urn:microsoft.com/office/officeart/2005/8/layout/hProcess4"/>
    <dgm:cxn modelId="{196DE86C-52E3-4B49-A5B0-ECB3ED7B6873}" type="presOf" srcId="{54F6D4A4-EE54-4ED1-90A5-04C7B80F0AFB}" destId="{54A795F7-D1B0-4504-B11A-22D9546036BA}" srcOrd="0" destOrd="1" presId="urn:microsoft.com/office/officeart/2005/8/layout/hProcess4"/>
    <dgm:cxn modelId="{A92B186E-4C86-428F-B126-3AA898140DA7}" type="presOf" srcId="{54F6D4A4-EE54-4ED1-90A5-04C7B80F0AFB}" destId="{5E4D3FEF-A185-426A-8BBA-130C355B7609}" srcOrd="1" destOrd="1" presId="urn:microsoft.com/office/officeart/2005/8/layout/hProcess4"/>
    <dgm:cxn modelId="{A3D2F84F-26E7-44C3-940D-18B643EA235F}" type="presOf" srcId="{E5F06EEF-2B0B-4B24-8208-E4D0A7AECFD9}" destId="{54A795F7-D1B0-4504-B11A-22D9546036BA}" srcOrd="0" destOrd="2" presId="urn:microsoft.com/office/officeart/2005/8/layout/hProcess4"/>
    <dgm:cxn modelId="{A5AB3F50-CB43-4086-AC0E-B05171116163}" type="presOf" srcId="{872FE996-4245-4A37-A8E4-404B096AE829}" destId="{54A795F7-D1B0-4504-B11A-22D9546036BA}" srcOrd="0" destOrd="4" presId="urn:microsoft.com/office/officeart/2005/8/layout/hProcess4"/>
    <dgm:cxn modelId="{6DF7BF51-7D45-440D-8E9A-FBCA47586066}" srcId="{CA1B0CC4-B550-4869-9CB4-DF9DBE38507F}" destId="{0EE6417B-714D-4C1E-821D-F932E7D2072E}" srcOrd="0" destOrd="0" parTransId="{67B0021D-B8D3-44D7-836D-C987014A18E6}" sibTransId="{73C0896D-C855-462E-8077-4D8C6E94E09A}"/>
    <dgm:cxn modelId="{27A48272-1A1D-491E-940A-6053F93582E0}" type="presOf" srcId="{2617D1B4-6F3D-4BB6-92E6-128807D7DCBD}" destId="{4F3E5BE8-1D50-44BE-826E-530BEB5BFA31}" srcOrd="0" destOrd="2" presId="urn:microsoft.com/office/officeart/2005/8/layout/hProcess4"/>
    <dgm:cxn modelId="{A306EE52-D48A-48CD-92C6-3F7530BB29AE}" type="presOf" srcId="{0EE6417B-714D-4C1E-821D-F932E7D2072E}" destId="{55A8195B-D466-4EA8-8AE5-BCD51EDC3E63}" srcOrd="1" destOrd="0" presId="urn:microsoft.com/office/officeart/2005/8/layout/hProcess4"/>
    <dgm:cxn modelId="{7E181754-2ECD-4A5B-A90E-55315E708C46}" type="presOf" srcId="{00C9362A-8265-4493-B8D5-6982C6CE6014}" destId="{4F3E5BE8-1D50-44BE-826E-530BEB5BFA31}" srcOrd="0" destOrd="4" presId="urn:microsoft.com/office/officeart/2005/8/layout/hProcess4"/>
    <dgm:cxn modelId="{AC0FA855-99E5-46FA-8968-ADB3551C0147}" type="presOf" srcId="{64B71319-4385-4406-9F4E-B3FCD1E6A023}" destId="{E3A6661D-FF76-4811-AE8E-E29794A551F8}" srcOrd="0" destOrd="0" presId="urn:microsoft.com/office/officeart/2005/8/layout/hProcess4"/>
    <dgm:cxn modelId="{BC60947E-CBB3-4BD9-B80C-BECDA8D7B0F3}" type="presOf" srcId="{00C9362A-8265-4493-B8D5-6982C6CE6014}" destId="{CA5C0089-C664-4BC2-9F6D-7AA8EE281DEE}" srcOrd="1" destOrd="4" presId="urn:microsoft.com/office/officeart/2005/8/layout/hProcess4"/>
    <dgm:cxn modelId="{86470681-19C2-4B9D-AB97-99E9570141AB}" type="presOf" srcId="{EEAE28A1-D381-44FF-BC18-D16D280BE50A}" destId="{55A8195B-D466-4EA8-8AE5-BCD51EDC3E63}" srcOrd="1" destOrd="2" presId="urn:microsoft.com/office/officeart/2005/8/layout/hProcess4"/>
    <dgm:cxn modelId="{871DCC81-09FE-47AF-A6E2-682A246C671C}" type="presOf" srcId="{1CBBE082-3D48-477B-B9AE-4C89F93D8B83}" destId="{4306F727-3917-4F02-8546-9D0757BD6307}" srcOrd="0" destOrd="1" presId="urn:microsoft.com/office/officeart/2005/8/layout/hProcess4"/>
    <dgm:cxn modelId="{B6DFEA93-3222-4A88-8471-361B9B6DC349}" srcId="{E5F06EEF-2B0B-4B24-8208-E4D0A7AECFD9}" destId="{872FE996-4245-4A37-A8E4-404B096AE829}" srcOrd="1" destOrd="0" parTransId="{7F8FB280-7F6F-4B13-9AAC-13EC94D3B329}" sibTransId="{6B170E64-3686-4DB3-9F69-62C9C0790018}"/>
    <dgm:cxn modelId="{2058039E-1D04-457B-B5DA-F6AAECAC8A1C}" type="presOf" srcId="{52E15E0D-F5DD-4359-ACA3-9A36B12F2FE1}" destId="{5E4D3FEF-A185-426A-8BBA-130C355B7609}" srcOrd="1" destOrd="0" presId="urn:microsoft.com/office/officeart/2005/8/layout/hProcess4"/>
    <dgm:cxn modelId="{6DFA5EA1-6689-4F93-BD2D-95FCB61E5997}" type="presOf" srcId="{E5F06EEF-2B0B-4B24-8208-E4D0A7AECFD9}" destId="{5E4D3FEF-A185-426A-8BBA-130C355B7609}" srcOrd="1" destOrd="2" presId="urn:microsoft.com/office/officeart/2005/8/layout/hProcess4"/>
    <dgm:cxn modelId="{7D9CB9A1-B2BB-49A2-A40D-DBC3ECC695A2}" srcId="{CF3463B2-9192-4ED5-AE86-FD98DF3D1423}" destId="{52E15E0D-F5DD-4359-ACA3-9A36B12F2FE1}" srcOrd="0" destOrd="0" parTransId="{C1801881-11B6-408C-A9D7-BD9B6EB3AB7B}" sibTransId="{342BFF50-53B5-4556-B6F8-B3D131965EC5}"/>
    <dgm:cxn modelId="{949AA2AC-02F3-4904-A85B-7828E75CE515}" type="presOf" srcId="{69D22B6A-2957-4782-9374-51EA26ADC532}" destId="{4F3E5BE8-1D50-44BE-826E-530BEB5BFA31}" srcOrd="0" destOrd="1" presId="urn:microsoft.com/office/officeart/2005/8/layout/hProcess4"/>
    <dgm:cxn modelId="{F6FBFAAC-0F28-464A-BFD5-E88AA537B686}" srcId="{7E5A71B6-88AD-426E-BCE1-9580BD1C8CB8}" destId="{7C9C0E08-4F34-4BCC-9909-ECFCD3CFB3D0}" srcOrd="1" destOrd="0" parTransId="{77D12DD7-2C52-45AA-B926-3A3B72435E9D}" sibTransId="{34620F80-D18B-4404-8A14-71E96195D765}"/>
    <dgm:cxn modelId="{BAFA7FB9-ABF7-4AC7-A3AD-2C8886FBBD18}" type="presOf" srcId="{7C9C0E08-4F34-4BCC-9909-ECFCD3CFB3D0}" destId="{2D21005C-20A2-4280-AB7C-C1B9149808B9}" srcOrd="0" destOrd="0" presId="urn:microsoft.com/office/officeart/2005/8/layout/hProcess4"/>
    <dgm:cxn modelId="{D22352BB-87C6-4801-A5FF-C75806F0F938}" type="presOf" srcId="{9D38DEDE-3C1A-4CB6-A546-E8112C4B4FE1}" destId="{55A8195B-D466-4EA8-8AE5-BCD51EDC3E63}" srcOrd="1" destOrd="1" presId="urn:microsoft.com/office/officeart/2005/8/layout/hProcess4"/>
    <dgm:cxn modelId="{C359C2BC-F261-4F60-BB08-2632555C124D}" srcId="{CA1B0CC4-B550-4869-9CB4-DF9DBE38507F}" destId="{9D38DEDE-3C1A-4CB6-A546-E8112C4B4FE1}" srcOrd="1" destOrd="0" parTransId="{A9785E31-3839-4A0F-A449-240BFDAFA592}" sibTransId="{25E066D8-67DD-425E-A306-E76559275BBD}"/>
    <dgm:cxn modelId="{ED6FAFBE-0B62-42AE-9D92-B85509906768}" srcId="{9FF9D386-5CF7-4C19-8F1A-1DD218B01405}" destId="{92AB2153-837F-46AA-AAEC-AA7CDD574618}" srcOrd="3" destOrd="0" parTransId="{D6F632BA-C2F1-499D-B1E0-E6EB44CEDC69}" sibTransId="{A992F6E0-400F-4B6C-86ED-815DDB3BF59C}"/>
    <dgm:cxn modelId="{B16735C5-2480-469E-A690-02054F4F983C}" type="presOf" srcId="{81044B32-4E44-4A7A-8A68-0C020FF0EEC6}" destId="{4306F727-3917-4F02-8546-9D0757BD6307}" srcOrd="0" destOrd="2" presId="urn:microsoft.com/office/officeart/2005/8/layout/hProcess4"/>
    <dgm:cxn modelId="{89BB5DCA-4722-4141-9CB8-26C90798A3A4}" type="presOf" srcId="{BC92D5B2-5080-4C2C-A085-3745D4F2D1FC}" destId="{4F3E5BE8-1D50-44BE-826E-530BEB5BFA31}" srcOrd="0" destOrd="0" presId="urn:microsoft.com/office/officeart/2005/8/layout/hProcess4"/>
    <dgm:cxn modelId="{46116BCC-A104-46BC-9A30-BEFDBD37E511}" type="presOf" srcId="{7E5A71B6-88AD-426E-BCE1-9580BD1C8CB8}" destId="{8A7B420C-BC28-4A9B-8B2B-5F31DF71E465}" srcOrd="0" destOrd="0" presId="urn:microsoft.com/office/officeart/2005/8/layout/hProcess4"/>
    <dgm:cxn modelId="{AD2D25D3-6B4A-4AC7-8D10-69FA4CFA3FF1}" srcId="{7E5A71B6-88AD-426E-BCE1-9580BD1C8CB8}" destId="{9FF9D386-5CF7-4C19-8F1A-1DD218B01405}" srcOrd="3" destOrd="0" parTransId="{7E9A8A47-DC23-4FF5-A5FF-09C3D70E058C}" sibTransId="{092638D7-DBF1-4C36-9B9D-9C1C90BF10FB}"/>
    <dgm:cxn modelId="{71B59DD6-1494-46AA-9C0C-3DB3B99CD947}" type="presOf" srcId="{872FE996-4245-4A37-A8E4-404B096AE829}" destId="{5E4D3FEF-A185-426A-8BBA-130C355B7609}" srcOrd="1" destOrd="4" presId="urn:microsoft.com/office/officeart/2005/8/layout/hProcess4"/>
    <dgm:cxn modelId="{CFACA8DD-2A8D-483F-96CF-B806C3275CC9}" type="presOf" srcId="{69D22B6A-2957-4782-9374-51EA26ADC532}" destId="{CA5C0089-C664-4BC2-9F6D-7AA8EE281DEE}" srcOrd="1" destOrd="1" presId="urn:microsoft.com/office/officeart/2005/8/layout/hProcess4"/>
    <dgm:cxn modelId="{C5A7B1E5-F194-45E8-AB20-88E33DEB0AD3}" srcId="{9FF9D386-5CF7-4C19-8F1A-1DD218B01405}" destId="{00C9362A-8265-4493-B8D5-6982C6CE6014}" srcOrd="4" destOrd="0" parTransId="{91D079D0-7A71-4E93-9783-41BF1259C2B7}" sibTransId="{B7D9F933-BF06-4DA3-8FCF-66B5ED4C740C}"/>
    <dgm:cxn modelId="{FD2D91EB-7024-4B0C-96D6-713EAC031BBE}" srcId="{7C9C0E08-4F34-4BCC-9909-ECFCD3CFB3D0}" destId="{14614AD5-39C5-4FB4-A9AE-5E081206842B}" srcOrd="0" destOrd="0" parTransId="{70729EB4-256F-4E18-A7D2-48A12F43C499}" sibTransId="{1F990A78-0585-4C08-990F-C0DCA838F577}"/>
    <dgm:cxn modelId="{2457A0F1-1F27-4C32-A3C6-9C3BA6FCAF22}" type="presOf" srcId="{9FF9D386-5CF7-4C19-8F1A-1DD218B01405}" destId="{B85E817A-670A-46C0-92F7-A8F6DCD06DE9}" srcOrd="0" destOrd="0" presId="urn:microsoft.com/office/officeart/2005/8/layout/hProcess4"/>
    <dgm:cxn modelId="{F43CFFF1-43D9-4702-BF43-2BD70159E369}" type="presOf" srcId="{B887E008-7E94-4415-BB89-96B1109FEDAF}" destId="{54A795F7-D1B0-4504-B11A-22D9546036BA}" srcOrd="0" destOrd="3" presId="urn:microsoft.com/office/officeart/2005/8/layout/hProcess4"/>
    <dgm:cxn modelId="{FB9A84F7-E522-413C-B2B9-F816B72921DC}" srcId="{CA1B0CC4-B550-4869-9CB4-DF9DBE38507F}" destId="{EEAE28A1-D381-44FF-BC18-D16D280BE50A}" srcOrd="2" destOrd="0" parTransId="{564AE1B3-0ADC-46B2-9241-DED687B7C05E}" sibTransId="{00546ABB-FD2E-4D20-99FB-C4F3EC69EBB0}"/>
    <dgm:cxn modelId="{116B5F4A-C38C-48DE-94A0-FF576D599A6B}" type="presParOf" srcId="{8A7B420C-BC28-4A9B-8B2B-5F31DF71E465}" destId="{CDD01D0D-8498-4467-8EA9-866FA2A65DD2}" srcOrd="0" destOrd="0" presId="urn:microsoft.com/office/officeart/2005/8/layout/hProcess4"/>
    <dgm:cxn modelId="{270B9BC5-7BA4-4826-9960-58AA328D6E3F}" type="presParOf" srcId="{8A7B420C-BC28-4A9B-8B2B-5F31DF71E465}" destId="{D9C148B1-B09C-4175-9093-E5BFA603F023}" srcOrd="1" destOrd="0" presId="urn:microsoft.com/office/officeart/2005/8/layout/hProcess4"/>
    <dgm:cxn modelId="{55E7CEE8-E6FC-4250-A1A0-29B8BC476942}" type="presParOf" srcId="{8A7B420C-BC28-4A9B-8B2B-5F31DF71E465}" destId="{65452038-9654-43B5-9C90-B99DD44F945C}" srcOrd="2" destOrd="0" presId="urn:microsoft.com/office/officeart/2005/8/layout/hProcess4"/>
    <dgm:cxn modelId="{443493EF-E623-4E75-8565-816A846A68E6}" type="presParOf" srcId="{65452038-9654-43B5-9C90-B99DD44F945C}" destId="{01DEDF82-7B24-49CC-BC97-8EA030AE931A}" srcOrd="0" destOrd="0" presId="urn:microsoft.com/office/officeart/2005/8/layout/hProcess4"/>
    <dgm:cxn modelId="{0F417F50-C70D-4958-AD04-4359B4B3517B}" type="presParOf" srcId="{01DEDF82-7B24-49CC-BC97-8EA030AE931A}" destId="{18488921-4252-4345-97C1-FEBC5332398C}" srcOrd="0" destOrd="0" presId="urn:microsoft.com/office/officeart/2005/8/layout/hProcess4"/>
    <dgm:cxn modelId="{4F6CF4BB-BB44-4CFC-B636-E02D26691E95}" type="presParOf" srcId="{01DEDF82-7B24-49CC-BC97-8EA030AE931A}" destId="{143DEB15-2238-4742-B8D3-C6245CDC808A}" srcOrd="1" destOrd="0" presId="urn:microsoft.com/office/officeart/2005/8/layout/hProcess4"/>
    <dgm:cxn modelId="{C2F9339F-06B7-4F81-93AB-E2DF6C36A86A}" type="presParOf" srcId="{01DEDF82-7B24-49CC-BC97-8EA030AE931A}" destId="{55A8195B-D466-4EA8-8AE5-BCD51EDC3E63}" srcOrd="2" destOrd="0" presId="urn:microsoft.com/office/officeart/2005/8/layout/hProcess4"/>
    <dgm:cxn modelId="{5E52F4F3-7C2F-4790-8126-6325FE8D40CB}" type="presParOf" srcId="{01DEDF82-7B24-49CC-BC97-8EA030AE931A}" destId="{61066EEC-2331-46E3-9FDA-F580EE18EB9D}" srcOrd="3" destOrd="0" presId="urn:microsoft.com/office/officeart/2005/8/layout/hProcess4"/>
    <dgm:cxn modelId="{061E7919-3D53-4638-9423-9AF883C1DD5F}" type="presParOf" srcId="{01DEDF82-7B24-49CC-BC97-8EA030AE931A}" destId="{05A10645-0308-467F-8C1C-A5C0C6099F38}" srcOrd="4" destOrd="0" presId="urn:microsoft.com/office/officeart/2005/8/layout/hProcess4"/>
    <dgm:cxn modelId="{3CC4DDE9-07DC-4040-9EE1-2B831035FBE3}" type="presParOf" srcId="{65452038-9654-43B5-9C90-B99DD44F945C}" destId="{727F88B0-AE73-4ACA-B9B9-3346CED0EA5B}" srcOrd="1" destOrd="0" presId="urn:microsoft.com/office/officeart/2005/8/layout/hProcess4"/>
    <dgm:cxn modelId="{19637B69-53AD-4E1A-99EF-A1D29E6B0459}" type="presParOf" srcId="{65452038-9654-43B5-9C90-B99DD44F945C}" destId="{AD47B971-BCF6-4A99-BD64-630E436F97FF}" srcOrd="2" destOrd="0" presId="urn:microsoft.com/office/officeart/2005/8/layout/hProcess4"/>
    <dgm:cxn modelId="{D5927825-177E-4015-AA8A-514309123552}" type="presParOf" srcId="{AD47B971-BCF6-4A99-BD64-630E436F97FF}" destId="{7196AF99-962B-4028-80EB-CB3AE00472D2}" srcOrd="0" destOrd="0" presId="urn:microsoft.com/office/officeart/2005/8/layout/hProcess4"/>
    <dgm:cxn modelId="{B3E9EE68-33D3-4EE6-BAA8-1D6D9BBAACDC}" type="presParOf" srcId="{AD47B971-BCF6-4A99-BD64-630E436F97FF}" destId="{4306F727-3917-4F02-8546-9D0757BD6307}" srcOrd="1" destOrd="0" presId="urn:microsoft.com/office/officeart/2005/8/layout/hProcess4"/>
    <dgm:cxn modelId="{D762B62A-3D95-482B-A2B2-8159FDDD408D}" type="presParOf" srcId="{AD47B971-BCF6-4A99-BD64-630E436F97FF}" destId="{AA10039C-F724-4775-99B3-0737E821F69D}" srcOrd="2" destOrd="0" presId="urn:microsoft.com/office/officeart/2005/8/layout/hProcess4"/>
    <dgm:cxn modelId="{6B214551-D94D-4E82-AD78-721B9BE27005}" type="presParOf" srcId="{AD47B971-BCF6-4A99-BD64-630E436F97FF}" destId="{2D21005C-20A2-4280-AB7C-C1B9149808B9}" srcOrd="3" destOrd="0" presId="urn:microsoft.com/office/officeart/2005/8/layout/hProcess4"/>
    <dgm:cxn modelId="{BDEFB1DB-40AB-4C19-8AC3-6652557506E1}" type="presParOf" srcId="{AD47B971-BCF6-4A99-BD64-630E436F97FF}" destId="{E6B0F6F7-5781-49A9-A5D5-28EBCCD16F30}" srcOrd="4" destOrd="0" presId="urn:microsoft.com/office/officeart/2005/8/layout/hProcess4"/>
    <dgm:cxn modelId="{AD393ACB-AE46-4D67-987D-D3C66DD71EA2}" type="presParOf" srcId="{65452038-9654-43B5-9C90-B99DD44F945C}" destId="{2C70D0E2-2D7A-4BAA-8F12-CD71A28F14CD}" srcOrd="3" destOrd="0" presId="urn:microsoft.com/office/officeart/2005/8/layout/hProcess4"/>
    <dgm:cxn modelId="{C1087A9A-6F62-465F-A8D3-747DA8A2E272}" type="presParOf" srcId="{65452038-9654-43B5-9C90-B99DD44F945C}" destId="{7AEB6213-CA30-4716-899F-05672B0B79DE}" srcOrd="4" destOrd="0" presId="urn:microsoft.com/office/officeart/2005/8/layout/hProcess4"/>
    <dgm:cxn modelId="{36CF45FB-80F5-4FD8-89C4-21370AF32610}" type="presParOf" srcId="{7AEB6213-CA30-4716-899F-05672B0B79DE}" destId="{839179E9-D130-433A-B0B7-075C3BDCA09D}" srcOrd="0" destOrd="0" presId="urn:microsoft.com/office/officeart/2005/8/layout/hProcess4"/>
    <dgm:cxn modelId="{57F9FC80-5520-4D04-87CF-3BE6C1C022C0}" type="presParOf" srcId="{7AEB6213-CA30-4716-899F-05672B0B79DE}" destId="{54A795F7-D1B0-4504-B11A-22D9546036BA}" srcOrd="1" destOrd="0" presId="urn:microsoft.com/office/officeart/2005/8/layout/hProcess4"/>
    <dgm:cxn modelId="{468AB8FE-0431-4D95-AB58-50771FE8E4B6}" type="presParOf" srcId="{7AEB6213-CA30-4716-899F-05672B0B79DE}" destId="{5E4D3FEF-A185-426A-8BBA-130C355B7609}" srcOrd="2" destOrd="0" presId="urn:microsoft.com/office/officeart/2005/8/layout/hProcess4"/>
    <dgm:cxn modelId="{AAEFBE7A-22BB-4609-BB77-7E81AE589BCE}" type="presParOf" srcId="{7AEB6213-CA30-4716-899F-05672B0B79DE}" destId="{D49CD664-5BFF-4E4F-A077-5A32258368C8}" srcOrd="3" destOrd="0" presId="urn:microsoft.com/office/officeart/2005/8/layout/hProcess4"/>
    <dgm:cxn modelId="{EFD2C352-55C9-4176-ADEF-2AF45C2C0FB3}" type="presParOf" srcId="{7AEB6213-CA30-4716-899F-05672B0B79DE}" destId="{3A62D9A2-10F5-49BA-9CF3-B8E55C6B621A}" srcOrd="4" destOrd="0" presId="urn:microsoft.com/office/officeart/2005/8/layout/hProcess4"/>
    <dgm:cxn modelId="{1306BB6C-A9A5-4A03-AE38-56C6BB872C5D}" type="presParOf" srcId="{65452038-9654-43B5-9C90-B99DD44F945C}" destId="{E3A6661D-FF76-4811-AE8E-E29794A551F8}" srcOrd="5" destOrd="0" presId="urn:microsoft.com/office/officeart/2005/8/layout/hProcess4"/>
    <dgm:cxn modelId="{D49371FC-24B9-40B6-944D-6B6B49B09ED1}" type="presParOf" srcId="{65452038-9654-43B5-9C90-B99DD44F945C}" destId="{3D5D4A11-DB5B-4317-8F0A-19E83A248612}" srcOrd="6" destOrd="0" presId="urn:microsoft.com/office/officeart/2005/8/layout/hProcess4"/>
    <dgm:cxn modelId="{4CA910AF-B77A-48FB-9852-B8B1411F94E1}" type="presParOf" srcId="{3D5D4A11-DB5B-4317-8F0A-19E83A248612}" destId="{86A73129-ED25-410A-9112-5310A9C117FB}" srcOrd="0" destOrd="0" presId="urn:microsoft.com/office/officeart/2005/8/layout/hProcess4"/>
    <dgm:cxn modelId="{E2703C0D-E8B2-47D7-A073-9BD4D2E085BE}" type="presParOf" srcId="{3D5D4A11-DB5B-4317-8F0A-19E83A248612}" destId="{4F3E5BE8-1D50-44BE-826E-530BEB5BFA31}" srcOrd="1" destOrd="0" presId="urn:microsoft.com/office/officeart/2005/8/layout/hProcess4"/>
    <dgm:cxn modelId="{EC964A41-5A7F-45DF-9560-609C87A19B6B}" type="presParOf" srcId="{3D5D4A11-DB5B-4317-8F0A-19E83A248612}" destId="{CA5C0089-C664-4BC2-9F6D-7AA8EE281DEE}" srcOrd="2" destOrd="0" presId="urn:microsoft.com/office/officeart/2005/8/layout/hProcess4"/>
    <dgm:cxn modelId="{B7429E26-7E7C-4D41-8EF9-5C3864882A15}" type="presParOf" srcId="{3D5D4A11-DB5B-4317-8F0A-19E83A248612}" destId="{B85E817A-670A-46C0-92F7-A8F6DCD06DE9}" srcOrd="3" destOrd="0" presId="urn:microsoft.com/office/officeart/2005/8/layout/hProcess4"/>
    <dgm:cxn modelId="{93EA37BC-0F24-479D-94EA-0828784599C6}" type="presParOf" srcId="{3D5D4A11-DB5B-4317-8F0A-19E83A248612}" destId="{E4E77CD5-259D-4A93-A0AE-B24636BBBB6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DEB15-2238-4742-B8D3-C6245CDC808A}">
      <dsp:nvSpPr>
        <dsp:cNvPr id="0" name=""/>
        <dsp:cNvSpPr/>
      </dsp:nvSpPr>
      <dsp:spPr>
        <a:xfrm>
          <a:off x="1381" y="1687057"/>
          <a:ext cx="2177726" cy="1796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rgbClr val="7030A0"/>
              </a:solidFill>
            </a:rPr>
            <a:t>Registration</a:t>
          </a:r>
        </a:p>
        <a:p>
          <a:pPr marL="171450" lvl="1" indent="-171450" algn="l" defTabSz="800100">
            <a:lnSpc>
              <a:spcPct val="90000"/>
            </a:lnSpc>
            <a:spcBef>
              <a:spcPct val="0"/>
            </a:spcBef>
            <a:spcAft>
              <a:spcPct val="15000"/>
            </a:spcAft>
            <a:buChar char="•"/>
          </a:pPr>
          <a:r>
            <a:rPr lang="en-GB" sz="1800" kern="1200" dirty="0">
              <a:solidFill>
                <a:srgbClr val="7030A0"/>
              </a:solidFill>
            </a:rPr>
            <a:t>Vetting</a:t>
          </a:r>
        </a:p>
        <a:p>
          <a:pPr marL="171450" lvl="1" indent="-171450" algn="l" defTabSz="800100">
            <a:lnSpc>
              <a:spcPct val="90000"/>
            </a:lnSpc>
            <a:spcBef>
              <a:spcPct val="0"/>
            </a:spcBef>
            <a:spcAft>
              <a:spcPct val="15000"/>
            </a:spcAft>
            <a:buChar char="•"/>
          </a:pPr>
          <a:r>
            <a:rPr lang="en-GB" sz="1800" kern="1200" dirty="0">
              <a:solidFill>
                <a:srgbClr val="7030A0"/>
              </a:solidFill>
            </a:rPr>
            <a:t>Irish Language Requirement</a:t>
          </a:r>
        </a:p>
      </dsp:txBody>
      <dsp:txXfrm>
        <a:off x="42716" y="1728392"/>
        <a:ext cx="2095056" cy="1328605"/>
      </dsp:txXfrm>
    </dsp:sp>
    <dsp:sp modelId="{727F88B0-AE73-4ACA-B9B9-3346CED0EA5B}">
      <dsp:nvSpPr>
        <dsp:cNvPr id="0" name=""/>
        <dsp:cNvSpPr/>
      </dsp:nvSpPr>
      <dsp:spPr>
        <a:xfrm>
          <a:off x="1218157" y="2089531"/>
          <a:ext cx="2439029" cy="2439029"/>
        </a:xfrm>
        <a:prstGeom prst="leftCircularArrow">
          <a:avLst>
            <a:gd name="adj1" fmla="val 3307"/>
            <a:gd name="adj2" fmla="val 408393"/>
            <a:gd name="adj3" fmla="val 2183904"/>
            <a:gd name="adj4" fmla="val 9024489"/>
            <a:gd name="adj5" fmla="val 38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066EEC-2331-46E3-9FDA-F580EE18EB9D}">
      <dsp:nvSpPr>
        <dsp:cNvPr id="0" name=""/>
        <dsp:cNvSpPr/>
      </dsp:nvSpPr>
      <dsp:spPr>
        <a:xfrm>
          <a:off x="485320" y="3098333"/>
          <a:ext cx="1935756" cy="7697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GB" sz="2300" kern="1200" dirty="0"/>
            <a:t>Teaching Council</a:t>
          </a:r>
        </a:p>
      </dsp:txBody>
      <dsp:txXfrm>
        <a:off x="507866" y="3120879"/>
        <a:ext cx="1890664" cy="724694"/>
      </dsp:txXfrm>
    </dsp:sp>
    <dsp:sp modelId="{4306F727-3917-4F02-8546-9D0757BD6307}">
      <dsp:nvSpPr>
        <dsp:cNvPr id="0" name=""/>
        <dsp:cNvSpPr/>
      </dsp:nvSpPr>
      <dsp:spPr>
        <a:xfrm>
          <a:off x="2805122" y="1687057"/>
          <a:ext cx="2177726" cy="1796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en-GB" sz="1600" kern="1200" dirty="0"/>
        </a:p>
        <a:p>
          <a:pPr marL="171450" lvl="1" indent="-171450" algn="l" defTabSz="800100">
            <a:lnSpc>
              <a:spcPct val="90000"/>
            </a:lnSpc>
            <a:spcBef>
              <a:spcPct val="0"/>
            </a:spcBef>
            <a:spcAft>
              <a:spcPct val="15000"/>
            </a:spcAft>
            <a:buChar char="•"/>
          </a:pPr>
          <a:r>
            <a:rPr lang="en-GB" sz="1800" kern="1200" dirty="0">
              <a:solidFill>
                <a:srgbClr val="7030A0"/>
              </a:solidFill>
            </a:rPr>
            <a:t>PPS Number</a:t>
          </a:r>
        </a:p>
        <a:p>
          <a:pPr marL="171450" lvl="1" indent="-171450" algn="l" defTabSz="800100">
            <a:lnSpc>
              <a:spcPct val="90000"/>
            </a:lnSpc>
            <a:spcBef>
              <a:spcPct val="0"/>
            </a:spcBef>
            <a:spcAft>
              <a:spcPct val="15000"/>
            </a:spcAft>
            <a:buChar char="•"/>
          </a:pPr>
          <a:r>
            <a:rPr lang="en-GB" sz="1800" kern="1200" dirty="0">
              <a:solidFill>
                <a:srgbClr val="7030A0"/>
              </a:solidFill>
            </a:rPr>
            <a:t>Revenue Commissioners</a:t>
          </a:r>
        </a:p>
      </dsp:txBody>
      <dsp:txXfrm>
        <a:off x="2846457" y="2113285"/>
        <a:ext cx="2095056" cy="1328605"/>
      </dsp:txXfrm>
    </dsp:sp>
    <dsp:sp modelId="{2C70D0E2-2D7A-4BAA-8F12-CD71A28F14CD}">
      <dsp:nvSpPr>
        <dsp:cNvPr id="0" name=""/>
        <dsp:cNvSpPr/>
      </dsp:nvSpPr>
      <dsp:spPr>
        <a:xfrm>
          <a:off x="4003751" y="571296"/>
          <a:ext cx="2717294" cy="2717294"/>
        </a:xfrm>
        <a:prstGeom prst="circularArrow">
          <a:avLst>
            <a:gd name="adj1" fmla="val 2968"/>
            <a:gd name="adj2" fmla="val 363653"/>
            <a:gd name="adj3" fmla="val 19460836"/>
            <a:gd name="adj4" fmla="val 12575511"/>
            <a:gd name="adj5" fmla="val 34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21005C-20A2-4280-AB7C-C1B9149808B9}">
      <dsp:nvSpPr>
        <dsp:cNvPr id="0" name=""/>
        <dsp:cNvSpPr/>
      </dsp:nvSpPr>
      <dsp:spPr>
        <a:xfrm>
          <a:off x="3289061" y="1302164"/>
          <a:ext cx="1935756" cy="7697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GB" sz="2300" kern="1200" dirty="0"/>
            <a:t>Pre-Employment</a:t>
          </a:r>
        </a:p>
      </dsp:txBody>
      <dsp:txXfrm>
        <a:off x="3311607" y="1324710"/>
        <a:ext cx="1890664" cy="724694"/>
      </dsp:txXfrm>
    </dsp:sp>
    <dsp:sp modelId="{54A795F7-D1B0-4504-B11A-22D9546036BA}">
      <dsp:nvSpPr>
        <dsp:cNvPr id="0" name=""/>
        <dsp:cNvSpPr/>
      </dsp:nvSpPr>
      <dsp:spPr>
        <a:xfrm>
          <a:off x="5608864" y="1687057"/>
          <a:ext cx="2177726" cy="1796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rgbClr val="7030A0"/>
              </a:solidFill>
            </a:rPr>
            <a:t>Permanent</a:t>
          </a:r>
        </a:p>
        <a:p>
          <a:pPr marL="171450" lvl="1" indent="-171450" algn="l" defTabSz="711200">
            <a:lnSpc>
              <a:spcPct val="90000"/>
            </a:lnSpc>
            <a:spcBef>
              <a:spcPct val="0"/>
            </a:spcBef>
            <a:spcAft>
              <a:spcPct val="15000"/>
            </a:spcAft>
            <a:buChar char="•"/>
          </a:pPr>
          <a:r>
            <a:rPr lang="en-GB" sz="1600" kern="1200" dirty="0">
              <a:solidFill>
                <a:srgbClr val="7030A0"/>
              </a:solidFill>
            </a:rPr>
            <a:t>Fixed-Term</a:t>
          </a:r>
        </a:p>
        <a:p>
          <a:pPr marL="171450" lvl="1" indent="-171450" algn="l" defTabSz="711200">
            <a:lnSpc>
              <a:spcPct val="90000"/>
            </a:lnSpc>
            <a:spcBef>
              <a:spcPct val="0"/>
            </a:spcBef>
            <a:spcAft>
              <a:spcPct val="15000"/>
            </a:spcAft>
            <a:buChar char="•"/>
          </a:pPr>
          <a:r>
            <a:rPr lang="en-GB" sz="1600" kern="1200" dirty="0">
              <a:solidFill>
                <a:srgbClr val="7030A0"/>
              </a:solidFill>
            </a:rPr>
            <a:t>Substitute</a:t>
          </a:r>
        </a:p>
        <a:p>
          <a:pPr marL="342900" lvl="2" indent="-171450" algn="l" defTabSz="711200">
            <a:lnSpc>
              <a:spcPct val="90000"/>
            </a:lnSpc>
            <a:spcBef>
              <a:spcPct val="0"/>
            </a:spcBef>
            <a:spcAft>
              <a:spcPct val="15000"/>
            </a:spcAft>
            <a:buFont typeface="Wingdings" panose="05000000000000000000" pitchFamily="2" charset="2"/>
            <a:buChar char="Ø"/>
          </a:pPr>
          <a:r>
            <a:rPr lang="en-GB" sz="1600" kern="1200" dirty="0">
              <a:solidFill>
                <a:srgbClr val="7030A0"/>
              </a:solidFill>
            </a:rPr>
            <a:t>Casual</a:t>
          </a:r>
        </a:p>
        <a:p>
          <a:pPr marL="342900" lvl="2" indent="-171450" algn="l" defTabSz="711200">
            <a:lnSpc>
              <a:spcPct val="90000"/>
            </a:lnSpc>
            <a:spcBef>
              <a:spcPct val="0"/>
            </a:spcBef>
            <a:spcAft>
              <a:spcPct val="15000"/>
            </a:spcAft>
            <a:buFont typeface="Wingdings" panose="05000000000000000000" pitchFamily="2" charset="2"/>
            <a:buChar char="Ø"/>
          </a:pPr>
          <a:r>
            <a:rPr lang="en-GB" sz="1600" kern="1200" dirty="0">
              <a:solidFill>
                <a:srgbClr val="7030A0"/>
              </a:solidFill>
            </a:rPr>
            <a:t>Non-Casual</a:t>
          </a:r>
        </a:p>
      </dsp:txBody>
      <dsp:txXfrm>
        <a:off x="5650199" y="1728392"/>
        <a:ext cx="2095056" cy="1328605"/>
      </dsp:txXfrm>
    </dsp:sp>
    <dsp:sp modelId="{E3A6661D-FF76-4811-AE8E-E29794A551F8}">
      <dsp:nvSpPr>
        <dsp:cNvPr id="0" name=""/>
        <dsp:cNvSpPr/>
      </dsp:nvSpPr>
      <dsp:spPr>
        <a:xfrm>
          <a:off x="6825640" y="2089531"/>
          <a:ext cx="2439029" cy="2439029"/>
        </a:xfrm>
        <a:prstGeom prst="leftCircularArrow">
          <a:avLst>
            <a:gd name="adj1" fmla="val 3307"/>
            <a:gd name="adj2" fmla="val 408393"/>
            <a:gd name="adj3" fmla="val 2183904"/>
            <a:gd name="adj4" fmla="val 9024489"/>
            <a:gd name="adj5" fmla="val 38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9CD664-5BFF-4E4F-A077-5A32258368C8}">
      <dsp:nvSpPr>
        <dsp:cNvPr id="0" name=""/>
        <dsp:cNvSpPr/>
      </dsp:nvSpPr>
      <dsp:spPr>
        <a:xfrm>
          <a:off x="6092803" y="3098333"/>
          <a:ext cx="1935756" cy="7697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GB" sz="2300" kern="1200" dirty="0"/>
            <a:t>Vacancies</a:t>
          </a:r>
        </a:p>
      </dsp:txBody>
      <dsp:txXfrm>
        <a:off x="6115349" y="3120879"/>
        <a:ext cx="1890664" cy="724694"/>
      </dsp:txXfrm>
    </dsp:sp>
    <dsp:sp modelId="{4F3E5BE8-1D50-44BE-826E-530BEB5BFA31}">
      <dsp:nvSpPr>
        <dsp:cNvPr id="0" name=""/>
        <dsp:cNvSpPr/>
      </dsp:nvSpPr>
      <dsp:spPr>
        <a:xfrm>
          <a:off x="8412605" y="1687057"/>
          <a:ext cx="2177726" cy="1796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rgbClr val="7030A0"/>
              </a:solidFill>
            </a:rPr>
            <a:t>Pay</a:t>
          </a:r>
        </a:p>
        <a:p>
          <a:pPr marL="171450" lvl="1" indent="-171450" algn="l" defTabSz="711200">
            <a:lnSpc>
              <a:spcPct val="90000"/>
            </a:lnSpc>
            <a:spcBef>
              <a:spcPct val="0"/>
            </a:spcBef>
            <a:spcAft>
              <a:spcPct val="15000"/>
            </a:spcAft>
            <a:buChar char="•"/>
          </a:pPr>
          <a:r>
            <a:rPr lang="en-GB" sz="1600" kern="1200" dirty="0">
              <a:solidFill>
                <a:srgbClr val="7030A0"/>
              </a:solidFill>
            </a:rPr>
            <a:t>Pensions</a:t>
          </a:r>
        </a:p>
        <a:p>
          <a:pPr marL="171450" lvl="1" indent="-171450" algn="l" defTabSz="711200">
            <a:lnSpc>
              <a:spcPct val="90000"/>
            </a:lnSpc>
            <a:spcBef>
              <a:spcPct val="0"/>
            </a:spcBef>
            <a:spcAft>
              <a:spcPct val="15000"/>
            </a:spcAft>
            <a:buChar char="•"/>
          </a:pPr>
          <a:r>
            <a:rPr lang="en-GB" sz="1600" kern="1200" dirty="0">
              <a:solidFill>
                <a:srgbClr val="7030A0"/>
              </a:solidFill>
            </a:rPr>
            <a:t>Leave</a:t>
          </a:r>
        </a:p>
        <a:p>
          <a:pPr marL="171450" lvl="1" indent="-171450" algn="l" defTabSz="711200">
            <a:lnSpc>
              <a:spcPct val="90000"/>
            </a:lnSpc>
            <a:spcBef>
              <a:spcPct val="0"/>
            </a:spcBef>
            <a:spcAft>
              <a:spcPct val="15000"/>
            </a:spcAft>
            <a:buChar char="•"/>
          </a:pPr>
          <a:r>
            <a:rPr lang="en-GB" sz="1600" kern="1200" dirty="0">
              <a:solidFill>
                <a:srgbClr val="7030A0"/>
              </a:solidFill>
            </a:rPr>
            <a:t>Panel/CID</a:t>
          </a:r>
        </a:p>
        <a:p>
          <a:pPr marL="171450" lvl="1" indent="-171450" algn="l" defTabSz="711200">
            <a:lnSpc>
              <a:spcPct val="90000"/>
            </a:lnSpc>
            <a:spcBef>
              <a:spcPct val="0"/>
            </a:spcBef>
            <a:spcAft>
              <a:spcPct val="15000"/>
            </a:spcAft>
            <a:buChar char="•"/>
          </a:pPr>
          <a:r>
            <a:rPr lang="en-GB" sz="1600" kern="1200" dirty="0">
              <a:solidFill>
                <a:srgbClr val="7030A0"/>
              </a:solidFill>
            </a:rPr>
            <a:t>Social Welfare</a:t>
          </a:r>
        </a:p>
      </dsp:txBody>
      <dsp:txXfrm>
        <a:off x="8453940" y="2113285"/>
        <a:ext cx="2095056" cy="1328605"/>
      </dsp:txXfrm>
    </dsp:sp>
    <dsp:sp modelId="{B85E817A-670A-46C0-92F7-A8F6DCD06DE9}">
      <dsp:nvSpPr>
        <dsp:cNvPr id="0" name=""/>
        <dsp:cNvSpPr/>
      </dsp:nvSpPr>
      <dsp:spPr>
        <a:xfrm>
          <a:off x="8896545" y="1302164"/>
          <a:ext cx="1935756" cy="7697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GB" sz="2300" kern="1200" dirty="0"/>
            <a:t>Terms and Conditions</a:t>
          </a:r>
        </a:p>
      </dsp:txBody>
      <dsp:txXfrm>
        <a:off x="8919091" y="1324710"/>
        <a:ext cx="1890664" cy="7246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092"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5275" y="0"/>
            <a:ext cx="2971092" cy="496888"/>
          </a:xfrm>
          <a:prstGeom prst="rect">
            <a:avLst/>
          </a:prstGeom>
        </p:spPr>
        <p:txBody>
          <a:bodyPr vert="horz" lIns="91440" tIns="45720" rIns="91440" bIns="45720" rtlCol="0"/>
          <a:lstStyle>
            <a:lvl1pPr algn="r">
              <a:defRPr sz="1200"/>
            </a:lvl1pPr>
          </a:lstStyle>
          <a:p>
            <a:fld id="{3C028321-683C-4E09-94EE-BA84F5B8A47A}" type="datetimeFigureOut">
              <a:rPr lang="en-GB" smtClean="0"/>
              <a:t>01/02/2022</a:t>
            </a:fld>
            <a:endParaRPr lang="en-GB"/>
          </a:p>
        </p:txBody>
      </p:sp>
      <p:sp>
        <p:nvSpPr>
          <p:cNvPr id="4" name="Footer Placeholder 3"/>
          <p:cNvSpPr>
            <a:spLocks noGrp="1"/>
          </p:cNvSpPr>
          <p:nvPr>
            <p:ph type="ftr" sz="quarter" idx="2"/>
          </p:nvPr>
        </p:nvSpPr>
        <p:spPr>
          <a:xfrm>
            <a:off x="0" y="9429750"/>
            <a:ext cx="2971092"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5275" y="9429750"/>
            <a:ext cx="2971092" cy="496888"/>
          </a:xfrm>
          <a:prstGeom prst="rect">
            <a:avLst/>
          </a:prstGeom>
        </p:spPr>
        <p:txBody>
          <a:bodyPr vert="horz" lIns="91440" tIns="45720" rIns="91440" bIns="45720" rtlCol="0" anchor="b"/>
          <a:lstStyle>
            <a:lvl1pPr algn="r">
              <a:defRPr sz="1200"/>
            </a:lvl1pPr>
          </a:lstStyle>
          <a:p>
            <a:fld id="{2159272B-30C6-4DD1-B180-FD5328CAE4AF}" type="slidenum">
              <a:rPr lang="en-GB" smtClean="0"/>
              <a:t>‹#›</a:t>
            </a:fld>
            <a:endParaRPr lang="en-GB"/>
          </a:p>
        </p:txBody>
      </p:sp>
    </p:spTree>
    <p:extLst>
      <p:ext uri="{BB962C8B-B14F-4D97-AF65-F5344CB8AC3E}">
        <p14:creationId xmlns:p14="http://schemas.microsoft.com/office/powerpoint/2010/main" val="1140270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040A16A4-FF9B-48DA-A4A6-8D0F8A88B98B}" type="datetimeFigureOut">
              <a:rPr lang="en-GB" smtClean="0"/>
              <a:t>01/02/2022</a:t>
            </a:fld>
            <a:endParaRPr lang="en-GB"/>
          </a:p>
        </p:txBody>
      </p:sp>
      <p:sp>
        <p:nvSpPr>
          <p:cNvPr id="4" name="Slide Image Placeholder 3"/>
          <p:cNvSpPr>
            <a:spLocks noGrp="1" noRot="1" noChangeAspect="1"/>
          </p:cNvSpPr>
          <p:nvPr>
            <p:ph type="sldImg" idx="2"/>
          </p:nvPr>
        </p:nvSpPr>
        <p:spPr>
          <a:xfrm>
            <a:off x="450850" y="1241425"/>
            <a:ext cx="59563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5"/>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6"/>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6"/>
            <a:ext cx="2971800" cy="498055"/>
          </a:xfrm>
          <a:prstGeom prst="rect">
            <a:avLst/>
          </a:prstGeom>
        </p:spPr>
        <p:txBody>
          <a:bodyPr vert="horz" lIns="91440" tIns="45720" rIns="91440" bIns="45720" rtlCol="0" anchor="b"/>
          <a:lstStyle>
            <a:lvl1pPr algn="r">
              <a:defRPr sz="1200"/>
            </a:lvl1pPr>
          </a:lstStyle>
          <a:p>
            <a:fld id="{039B8AF8-DD82-4C23-A181-3E67E7EF81A3}" type="slidenum">
              <a:rPr lang="en-GB" smtClean="0"/>
              <a:t>‹#›</a:t>
            </a:fld>
            <a:endParaRPr lang="en-GB"/>
          </a:p>
        </p:txBody>
      </p:sp>
    </p:spTree>
    <p:extLst>
      <p:ext uri="{BB962C8B-B14F-4D97-AF65-F5344CB8AC3E}">
        <p14:creationId xmlns:p14="http://schemas.microsoft.com/office/powerpoint/2010/main" val="71539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9B8AF8-DD82-4C23-A181-3E67E7EF81A3}" type="slidenum">
              <a:rPr lang="en-GB" smtClean="0"/>
              <a:t>1</a:t>
            </a:fld>
            <a:endParaRPr lang="en-GB"/>
          </a:p>
        </p:txBody>
      </p:sp>
    </p:spTree>
    <p:extLst>
      <p:ext uri="{BB962C8B-B14F-4D97-AF65-F5344CB8AC3E}">
        <p14:creationId xmlns:p14="http://schemas.microsoft.com/office/powerpoint/2010/main" val="200185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9B8AF8-DD82-4C23-A181-3E67E7EF81A3}" type="slidenum">
              <a:rPr lang="en-GB" smtClean="0"/>
              <a:t>10</a:t>
            </a:fld>
            <a:endParaRPr lang="en-GB"/>
          </a:p>
        </p:txBody>
      </p:sp>
    </p:spTree>
    <p:extLst>
      <p:ext uri="{BB962C8B-B14F-4D97-AF65-F5344CB8AC3E}">
        <p14:creationId xmlns:p14="http://schemas.microsoft.com/office/powerpoint/2010/main" val="411479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9B8AF8-DD82-4C23-A181-3E67E7EF81A3}" type="slidenum">
              <a:rPr lang="en-GB" smtClean="0"/>
              <a:t>11</a:t>
            </a:fld>
            <a:endParaRPr lang="en-GB"/>
          </a:p>
        </p:txBody>
      </p:sp>
    </p:spTree>
    <p:extLst>
      <p:ext uri="{BB962C8B-B14F-4D97-AF65-F5344CB8AC3E}">
        <p14:creationId xmlns:p14="http://schemas.microsoft.com/office/powerpoint/2010/main" val="61000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53E1C03-4F02-4F82-A4F5-5936F41BE6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6125" indent="-285750">
              <a:defRPr sz="2400">
                <a:solidFill>
                  <a:schemeClr val="tx1"/>
                </a:solidFill>
                <a:latin typeface="Arial" panose="020B0604020202020204" pitchFamily="34" charset="0"/>
                <a:ea typeface="ＭＳ Ｐゴシック" panose="020B0600070205080204" pitchFamily="34" charset="-128"/>
              </a:defRPr>
            </a:lvl2pPr>
            <a:lvl3pPr marL="1147763" indent="-228600">
              <a:defRPr sz="2400">
                <a:solidFill>
                  <a:schemeClr val="tx1"/>
                </a:solidFill>
                <a:latin typeface="Arial" panose="020B0604020202020204" pitchFamily="34" charset="0"/>
                <a:ea typeface="ＭＳ Ｐゴシック" panose="020B0600070205080204" pitchFamily="34" charset="-128"/>
              </a:defRPr>
            </a:lvl3pPr>
            <a:lvl4pPr marL="1608138" indent="-228600">
              <a:defRPr sz="2400">
                <a:solidFill>
                  <a:schemeClr val="tx1"/>
                </a:solidFill>
                <a:latin typeface="Arial" panose="020B0604020202020204" pitchFamily="34" charset="0"/>
                <a:ea typeface="ＭＳ Ｐゴシック" panose="020B0600070205080204" pitchFamily="34" charset="-128"/>
              </a:defRPr>
            </a:lvl4pPr>
            <a:lvl5pPr marL="2068513" indent="-228600">
              <a:defRPr sz="2400">
                <a:solidFill>
                  <a:schemeClr val="tx1"/>
                </a:solidFill>
                <a:latin typeface="Arial" panose="020B0604020202020204" pitchFamily="34" charset="0"/>
                <a:ea typeface="ＭＳ Ｐゴシック" panose="020B0600070205080204" pitchFamily="34" charset="-128"/>
              </a:defRPr>
            </a:lvl5pPr>
            <a:lvl6pPr marL="25257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9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01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73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247871-76F0-43C7-8B88-D99AC9D41FCC}" type="slidenum">
              <a:rPr lang="en-US" altLang="en-US" sz="1200"/>
              <a:pPr/>
              <a:t>12</a:t>
            </a:fld>
            <a:endParaRPr lang="en-US" altLang="en-US" sz="1200"/>
          </a:p>
        </p:txBody>
      </p:sp>
      <p:sp>
        <p:nvSpPr>
          <p:cNvPr id="28675" name="Rectangle 2">
            <a:extLst>
              <a:ext uri="{FF2B5EF4-FFF2-40B4-BE49-F238E27FC236}">
                <a16:creationId xmlns:a16="http://schemas.microsoft.com/office/drawing/2014/main" id="{6EA890F8-A06C-45A3-8878-D4FB7E8F639D}"/>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8C781F9-A023-41B1-A95A-D1878E2016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Myriad Pro"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E04D1CF-B3D0-45F2-8273-65FD6E8612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6125" indent="-285750">
              <a:defRPr sz="2400">
                <a:solidFill>
                  <a:schemeClr val="tx1"/>
                </a:solidFill>
                <a:latin typeface="Arial" panose="020B0604020202020204" pitchFamily="34" charset="0"/>
                <a:ea typeface="ＭＳ Ｐゴシック" panose="020B0600070205080204" pitchFamily="34" charset="-128"/>
              </a:defRPr>
            </a:lvl2pPr>
            <a:lvl3pPr marL="1147763" indent="-228600">
              <a:defRPr sz="2400">
                <a:solidFill>
                  <a:schemeClr val="tx1"/>
                </a:solidFill>
                <a:latin typeface="Arial" panose="020B0604020202020204" pitchFamily="34" charset="0"/>
                <a:ea typeface="ＭＳ Ｐゴシック" panose="020B0600070205080204" pitchFamily="34" charset="-128"/>
              </a:defRPr>
            </a:lvl3pPr>
            <a:lvl4pPr marL="1608138" indent="-228600">
              <a:defRPr sz="2400">
                <a:solidFill>
                  <a:schemeClr val="tx1"/>
                </a:solidFill>
                <a:latin typeface="Arial" panose="020B0604020202020204" pitchFamily="34" charset="0"/>
                <a:ea typeface="ＭＳ Ｐゴシック" panose="020B0600070205080204" pitchFamily="34" charset="-128"/>
              </a:defRPr>
            </a:lvl4pPr>
            <a:lvl5pPr marL="2068513" indent="-228600">
              <a:defRPr sz="2400">
                <a:solidFill>
                  <a:schemeClr val="tx1"/>
                </a:solidFill>
                <a:latin typeface="Arial" panose="020B0604020202020204" pitchFamily="34" charset="0"/>
                <a:ea typeface="ＭＳ Ｐゴシック" panose="020B0600070205080204" pitchFamily="34" charset="-128"/>
              </a:defRPr>
            </a:lvl5pPr>
            <a:lvl6pPr marL="25257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9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01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73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9EC45D-D464-4861-A72E-12571F8DB8FF}" type="slidenum">
              <a:rPr lang="en-US" altLang="en-US" sz="1200"/>
              <a:pPr/>
              <a:t>13</a:t>
            </a:fld>
            <a:endParaRPr lang="en-US" altLang="en-US" sz="1200"/>
          </a:p>
        </p:txBody>
      </p:sp>
      <p:sp>
        <p:nvSpPr>
          <p:cNvPr id="19459" name="Rectangle 2">
            <a:extLst>
              <a:ext uri="{FF2B5EF4-FFF2-40B4-BE49-F238E27FC236}">
                <a16:creationId xmlns:a16="http://schemas.microsoft.com/office/drawing/2014/main" id="{1EA2448A-A1F8-4D57-9A68-0495DD1454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927D81B-D0D7-4894-991B-92A58B88F5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Myriad Pro"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5661009-0167-47E8-9F33-FAD554C09B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6125" indent="-285750">
              <a:defRPr sz="2400">
                <a:solidFill>
                  <a:schemeClr val="tx1"/>
                </a:solidFill>
                <a:latin typeface="Arial" panose="020B0604020202020204" pitchFamily="34" charset="0"/>
                <a:ea typeface="ＭＳ Ｐゴシック" panose="020B0600070205080204" pitchFamily="34" charset="-128"/>
              </a:defRPr>
            </a:lvl2pPr>
            <a:lvl3pPr marL="1147763" indent="-228600">
              <a:defRPr sz="2400">
                <a:solidFill>
                  <a:schemeClr val="tx1"/>
                </a:solidFill>
                <a:latin typeface="Arial" panose="020B0604020202020204" pitchFamily="34" charset="0"/>
                <a:ea typeface="ＭＳ Ｐゴシック" panose="020B0600070205080204" pitchFamily="34" charset="-128"/>
              </a:defRPr>
            </a:lvl3pPr>
            <a:lvl4pPr marL="1608138" indent="-228600">
              <a:defRPr sz="2400">
                <a:solidFill>
                  <a:schemeClr val="tx1"/>
                </a:solidFill>
                <a:latin typeface="Arial" panose="020B0604020202020204" pitchFamily="34" charset="0"/>
                <a:ea typeface="ＭＳ Ｐゴシック" panose="020B0600070205080204" pitchFamily="34" charset="-128"/>
              </a:defRPr>
            </a:lvl4pPr>
            <a:lvl5pPr marL="2068513" indent="-228600">
              <a:defRPr sz="2400">
                <a:solidFill>
                  <a:schemeClr val="tx1"/>
                </a:solidFill>
                <a:latin typeface="Arial" panose="020B0604020202020204" pitchFamily="34" charset="0"/>
                <a:ea typeface="ＭＳ Ｐゴシック" panose="020B0600070205080204" pitchFamily="34" charset="-128"/>
              </a:defRPr>
            </a:lvl5pPr>
            <a:lvl6pPr marL="25257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9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01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73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B61128-50CD-41D6-9206-559787B5A4EB}" type="slidenum">
              <a:rPr lang="en-US" altLang="en-US" sz="1200"/>
              <a:pPr/>
              <a:t>14</a:t>
            </a:fld>
            <a:endParaRPr lang="en-US" altLang="en-US" sz="1200"/>
          </a:p>
        </p:txBody>
      </p:sp>
      <p:sp>
        <p:nvSpPr>
          <p:cNvPr id="21507" name="Rectangle 2">
            <a:extLst>
              <a:ext uri="{FF2B5EF4-FFF2-40B4-BE49-F238E27FC236}">
                <a16:creationId xmlns:a16="http://schemas.microsoft.com/office/drawing/2014/main" id="{D01166E3-3C3F-46B1-959E-2468ECACC513}"/>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00CE51F-5A5C-4017-A1F3-6B53A9951B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Myriad Pro"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9B8AF8-DD82-4C23-A181-3E67E7EF81A3}" type="slidenum">
              <a:rPr lang="en-GB" smtClean="0"/>
              <a:t>15</a:t>
            </a:fld>
            <a:endParaRPr lang="en-GB"/>
          </a:p>
        </p:txBody>
      </p:sp>
    </p:spTree>
    <p:extLst>
      <p:ext uri="{BB962C8B-B14F-4D97-AF65-F5344CB8AC3E}">
        <p14:creationId xmlns:p14="http://schemas.microsoft.com/office/powerpoint/2010/main" val="2528305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9B8AF8-DD82-4C23-A181-3E67E7EF81A3}" type="slidenum">
              <a:rPr lang="en-GB" smtClean="0"/>
              <a:t>16</a:t>
            </a:fld>
            <a:endParaRPr lang="en-GB"/>
          </a:p>
        </p:txBody>
      </p:sp>
    </p:spTree>
    <p:extLst>
      <p:ext uri="{BB962C8B-B14F-4D97-AF65-F5344CB8AC3E}">
        <p14:creationId xmlns:p14="http://schemas.microsoft.com/office/powerpoint/2010/main" val="3949102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A898F52-87F9-471D-BA53-0859021D8F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6125" indent="-285750">
              <a:defRPr sz="2400">
                <a:solidFill>
                  <a:schemeClr val="tx1"/>
                </a:solidFill>
                <a:latin typeface="Arial" panose="020B0604020202020204" pitchFamily="34" charset="0"/>
                <a:ea typeface="ＭＳ Ｐゴシック" panose="020B0600070205080204" pitchFamily="34" charset="-128"/>
              </a:defRPr>
            </a:lvl2pPr>
            <a:lvl3pPr marL="1147763" indent="-228600">
              <a:defRPr sz="2400">
                <a:solidFill>
                  <a:schemeClr val="tx1"/>
                </a:solidFill>
                <a:latin typeface="Arial" panose="020B0604020202020204" pitchFamily="34" charset="0"/>
                <a:ea typeface="ＭＳ Ｐゴシック" panose="020B0600070205080204" pitchFamily="34" charset="-128"/>
              </a:defRPr>
            </a:lvl3pPr>
            <a:lvl4pPr marL="1608138" indent="-228600">
              <a:defRPr sz="2400">
                <a:solidFill>
                  <a:schemeClr val="tx1"/>
                </a:solidFill>
                <a:latin typeface="Arial" panose="020B0604020202020204" pitchFamily="34" charset="0"/>
                <a:ea typeface="ＭＳ Ｐゴシック" panose="020B0600070205080204" pitchFamily="34" charset="-128"/>
              </a:defRPr>
            </a:lvl4pPr>
            <a:lvl5pPr marL="2068513" indent="-228600">
              <a:defRPr sz="2400">
                <a:solidFill>
                  <a:schemeClr val="tx1"/>
                </a:solidFill>
                <a:latin typeface="Arial" panose="020B0604020202020204" pitchFamily="34" charset="0"/>
                <a:ea typeface="ＭＳ Ｐゴシック" panose="020B0600070205080204" pitchFamily="34" charset="-128"/>
              </a:defRPr>
            </a:lvl5pPr>
            <a:lvl6pPr marL="25257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9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01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73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B40B12-2F71-4DE3-9C47-CE9245E41AED}" type="slidenum">
              <a:rPr lang="en-US" altLang="en-US" sz="1200"/>
              <a:pPr/>
              <a:t>17</a:t>
            </a:fld>
            <a:endParaRPr lang="en-US" altLang="en-US" sz="1200"/>
          </a:p>
        </p:txBody>
      </p:sp>
      <p:sp>
        <p:nvSpPr>
          <p:cNvPr id="31747" name="Rectangle 2">
            <a:extLst>
              <a:ext uri="{FF2B5EF4-FFF2-40B4-BE49-F238E27FC236}">
                <a16:creationId xmlns:a16="http://schemas.microsoft.com/office/drawing/2014/main" id="{ADC58815-26EA-42AA-9D56-FFEC04EAEA5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1D5098C-1BE2-45C2-ACB7-06909FE93E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Georgia" panose="02040502050405020303"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A898F52-87F9-471D-BA53-0859021D8F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6125" indent="-285750">
              <a:defRPr sz="2400">
                <a:solidFill>
                  <a:schemeClr val="tx1"/>
                </a:solidFill>
                <a:latin typeface="Arial" panose="020B0604020202020204" pitchFamily="34" charset="0"/>
                <a:ea typeface="ＭＳ Ｐゴシック" panose="020B0600070205080204" pitchFamily="34" charset="-128"/>
              </a:defRPr>
            </a:lvl2pPr>
            <a:lvl3pPr marL="1147763" indent="-228600">
              <a:defRPr sz="2400">
                <a:solidFill>
                  <a:schemeClr val="tx1"/>
                </a:solidFill>
                <a:latin typeface="Arial" panose="020B0604020202020204" pitchFamily="34" charset="0"/>
                <a:ea typeface="ＭＳ Ｐゴシック" panose="020B0600070205080204" pitchFamily="34" charset="-128"/>
              </a:defRPr>
            </a:lvl3pPr>
            <a:lvl4pPr marL="1608138" indent="-228600">
              <a:defRPr sz="2400">
                <a:solidFill>
                  <a:schemeClr val="tx1"/>
                </a:solidFill>
                <a:latin typeface="Arial" panose="020B0604020202020204" pitchFamily="34" charset="0"/>
                <a:ea typeface="ＭＳ Ｐゴシック" panose="020B0600070205080204" pitchFamily="34" charset="-128"/>
              </a:defRPr>
            </a:lvl4pPr>
            <a:lvl5pPr marL="2068513" indent="-228600">
              <a:defRPr sz="2400">
                <a:solidFill>
                  <a:schemeClr val="tx1"/>
                </a:solidFill>
                <a:latin typeface="Arial" panose="020B0604020202020204" pitchFamily="34" charset="0"/>
                <a:ea typeface="ＭＳ Ｐゴシック" panose="020B0600070205080204" pitchFamily="34" charset="-128"/>
              </a:defRPr>
            </a:lvl5pPr>
            <a:lvl6pPr marL="25257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9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01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73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B40B12-2F71-4DE3-9C47-CE9245E41AED}" type="slidenum">
              <a:rPr lang="en-US" altLang="en-US" sz="1200"/>
              <a:pPr/>
              <a:t>18</a:t>
            </a:fld>
            <a:endParaRPr lang="en-US" altLang="en-US" sz="1200"/>
          </a:p>
        </p:txBody>
      </p:sp>
      <p:sp>
        <p:nvSpPr>
          <p:cNvPr id="31747" name="Rectangle 2">
            <a:extLst>
              <a:ext uri="{FF2B5EF4-FFF2-40B4-BE49-F238E27FC236}">
                <a16:creationId xmlns:a16="http://schemas.microsoft.com/office/drawing/2014/main" id="{ADC58815-26EA-42AA-9D56-FFEC04EAEA5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1D5098C-1BE2-45C2-ACB7-06909FE93E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Georgia" panose="02040502050405020303" pitchFamily="18" charset="0"/>
              <a:ea typeface="ＭＳ Ｐゴシック" panose="020B0600070205080204" pitchFamily="34" charset="-128"/>
            </a:endParaRPr>
          </a:p>
        </p:txBody>
      </p:sp>
    </p:spTree>
    <p:extLst>
      <p:ext uri="{BB962C8B-B14F-4D97-AF65-F5344CB8AC3E}">
        <p14:creationId xmlns:p14="http://schemas.microsoft.com/office/powerpoint/2010/main" val="2694291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BE87649-96A5-4CAE-908F-AA3FBE629A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6125" indent="-285750">
              <a:defRPr sz="2400">
                <a:solidFill>
                  <a:schemeClr val="tx1"/>
                </a:solidFill>
                <a:latin typeface="Arial" panose="020B0604020202020204" pitchFamily="34" charset="0"/>
                <a:ea typeface="ＭＳ Ｐゴシック" panose="020B0600070205080204" pitchFamily="34" charset="-128"/>
              </a:defRPr>
            </a:lvl2pPr>
            <a:lvl3pPr marL="1147763" indent="-228600">
              <a:defRPr sz="2400">
                <a:solidFill>
                  <a:schemeClr val="tx1"/>
                </a:solidFill>
                <a:latin typeface="Arial" panose="020B0604020202020204" pitchFamily="34" charset="0"/>
                <a:ea typeface="ＭＳ Ｐゴシック" panose="020B0600070205080204" pitchFamily="34" charset="-128"/>
              </a:defRPr>
            </a:lvl3pPr>
            <a:lvl4pPr marL="1608138" indent="-228600">
              <a:defRPr sz="2400">
                <a:solidFill>
                  <a:schemeClr val="tx1"/>
                </a:solidFill>
                <a:latin typeface="Arial" panose="020B0604020202020204" pitchFamily="34" charset="0"/>
                <a:ea typeface="ＭＳ Ｐゴシック" panose="020B0600070205080204" pitchFamily="34" charset="-128"/>
              </a:defRPr>
            </a:lvl4pPr>
            <a:lvl5pPr marL="2068513" indent="-228600">
              <a:defRPr sz="2400">
                <a:solidFill>
                  <a:schemeClr val="tx1"/>
                </a:solidFill>
                <a:latin typeface="Arial" panose="020B0604020202020204" pitchFamily="34" charset="0"/>
                <a:ea typeface="ＭＳ Ｐゴシック" panose="020B0600070205080204" pitchFamily="34" charset="-128"/>
              </a:defRPr>
            </a:lvl5pPr>
            <a:lvl6pPr marL="25257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9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01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73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6C79A6-1974-452D-854B-67F411122B78}" type="slidenum">
              <a:rPr lang="en-US" altLang="en-US" sz="1200"/>
              <a:pPr/>
              <a:t>19</a:t>
            </a:fld>
            <a:endParaRPr lang="en-US" altLang="en-US" sz="1200"/>
          </a:p>
        </p:txBody>
      </p:sp>
      <p:sp>
        <p:nvSpPr>
          <p:cNvPr id="33795" name="Rectangle 2">
            <a:extLst>
              <a:ext uri="{FF2B5EF4-FFF2-40B4-BE49-F238E27FC236}">
                <a16:creationId xmlns:a16="http://schemas.microsoft.com/office/drawing/2014/main" id="{F9C19AEE-C68B-48D9-81D1-F548B7B38A74}"/>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413A3056-0F85-482C-855B-E0D00E0667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Myriad Pro" pitchFamily="34" charset="0"/>
              <a:ea typeface="ＭＳ Ｐゴシック" panose="020B0600070205080204" pitchFamily="34" charset="-128"/>
            </a:endParaRPr>
          </a:p>
        </p:txBody>
      </p:sp>
    </p:spTree>
    <p:extLst>
      <p:ext uri="{BB962C8B-B14F-4D97-AF65-F5344CB8AC3E}">
        <p14:creationId xmlns:p14="http://schemas.microsoft.com/office/powerpoint/2010/main" val="372557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039B8AF8-DD82-4C23-A181-3E67E7EF81A3}" type="slidenum">
              <a:rPr lang="en-GB" smtClean="0"/>
              <a:t>2</a:t>
            </a:fld>
            <a:endParaRPr lang="en-GB"/>
          </a:p>
        </p:txBody>
      </p:sp>
    </p:spTree>
    <p:extLst>
      <p:ext uri="{BB962C8B-B14F-4D97-AF65-F5344CB8AC3E}">
        <p14:creationId xmlns:p14="http://schemas.microsoft.com/office/powerpoint/2010/main" val="761307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BE87649-96A5-4CAE-908F-AA3FBE629A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6125" indent="-285750">
              <a:defRPr sz="2400">
                <a:solidFill>
                  <a:schemeClr val="tx1"/>
                </a:solidFill>
                <a:latin typeface="Arial" panose="020B0604020202020204" pitchFamily="34" charset="0"/>
                <a:ea typeface="ＭＳ Ｐゴシック" panose="020B0600070205080204" pitchFamily="34" charset="-128"/>
              </a:defRPr>
            </a:lvl2pPr>
            <a:lvl3pPr marL="1147763" indent="-228600">
              <a:defRPr sz="2400">
                <a:solidFill>
                  <a:schemeClr val="tx1"/>
                </a:solidFill>
                <a:latin typeface="Arial" panose="020B0604020202020204" pitchFamily="34" charset="0"/>
                <a:ea typeface="ＭＳ Ｐゴシック" panose="020B0600070205080204" pitchFamily="34" charset="-128"/>
              </a:defRPr>
            </a:lvl3pPr>
            <a:lvl4pPr marL="1608138" indent="-228600">
              <a:defRPr sz="2400">
                <a:solidFill>
                  <a:schemeClr val="tx1"/>
                </a:solidFill>
                <a:latin typeface="Arial" panose="020B0604020202020204" pitchFamily="34" charset="0"/>
                <a:ea typeface="ＭＳ Ｐゴシック" panose="020B0600070205080204" pitchFamily="34" charset="-128"/>
              </a:defRPr>
            </a:lvl4pPr>
            <a:lvl5pPr marL="2068513" indent="-228600">
              <a:defRPr sz="2400">
                <a:solidFill>
                  <a:schemeClr val="tx1"/>
                </a:solidFill>
                <a:latin typeface="Arial" panose="020B0604020202020204" pitchFamily="34" charset="0"/>
                <a:ea typeface="ＭＳ Ｐゴシック" panose="020B0600070205080204" pitchFamily="34" charset="-128"/>
              </a:defRPr>
            </a:lvl5pPr>
            <a:lvl6pPr marL="25257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9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01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73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6C79A6-1974-452D-854B-67F411122B78}" type="slidenum">
              <a:rPr lang="en-US" altLang="en-US" sz="1200"/>
              <a:pPr/>
              <a:t>20</a:t>
            </a:fld>
            <a:endParaRPr lang="en-US" altLang="en-US" sz="1200"/>
          </a:p>
        </p:txBody>
      </p:sp>
      <p:sp>
        <p:nvSpPr>
          <p:cNvPr id="33795" name="Rectangle 2">
            <a:extLst>
              <a:ext uri="{FF2B5EF4-FFF2-40B4-BE49-F238E27FC236}">
                <a16:creationId xmlns:a16="http://schemas.microsoft.com/office/drawing/2014/main" id="{F9C19AEE-C68B-48D9-81D1-F548B7B38A74}"/>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413A3056-0F85-482C-855B-E0D00E0667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Myriad Pro"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ED7CB3-9B07-416C-8E6D-F982296EF1DF}" type="slidenum">
              <a:rPr lang="en-GB" smtClean="0"/>
              <a:t>21</a:t>
            </a:fld>
            <a:endParaRPr lang="en-GB"/>
          </a:p>
        </p:txBody>
      </p:sp>
    </p:spTree>
    <p:extLst>
      <p:ext uri="{BB962C8B-B14F-4D97-AF65-F5344CB8AC3E}">
        <p14:creationId xmlns:p14="http://schemas.microsoft.com/office/powerpoint/2010/main" val="337734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ED7CB3-9B07-416C-8E6D-F982296EF1DF}" type="slidenum">
              <a:rPr lang="en-GB" smtClean="0"/>
              <a:t>22</a:t>
            </a:fld>
            <a:endParaRPr lang="en-GB"/>
          </a:p>
        </p:txBody>
      </p:sp>
    </p:spTree>
    <p:extLst>
      <p:ext uri="{BB962C8B-B14F-4D97-AF65-F5344CB8AC3E}">
        <p14:creationId xmlns:p14="http://schemas.microsoft.com/office/powerpoint/2010/main" val="3654824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59FE2F9-61E3-40BA-B433-5834C50BF1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6125" indent="-285750">
              <a:defRPr sz="2400">
                <a:solidFill>
                  <a:schemeClr val="tx1"/>
                </a:solidFill>
                <a:latin typeface="Arial" panose="020B0604020202020204" pitchFamily="34" charset="0"/>
                <a:ea typeface="ＭＳ Ｐゴシック" panose="020B0600070205080204" pitchFamily="34" charset="-128"/>
              </a:defRPr>
            </a:lvl2pPr>
            <a:lvl3pPr marL="1147763" indent="-228600">
              <a:defRPr sz="2400">
                <a:solidFill>
                  <a:schemeClr val="tx1"/>
                </a:solidFill>
                <a:latin typeface="Arial" panose="020B0604020202020204" pitchFamily="34" charset="0"/>
                <a:ea typeface="ＭＳ Ｐゴシック" panose="020B0600070205080204" pitchFamily="34" charset="-128"/>
              </a:defRPr>
            </a:lvl3pPr>
            <a:lvl4pPr marL="1608138" indent="-228600">
              <a:defRPr sz="2400">
                <a:solidFill>
                  <a:schemeClr val="tx1"/>
                </a:solidFill>
                <a:latin typeface="Arial" panose="020B0604020202020204" pitchFamily="34" charset="0"/>
                <a:ea typeface="ＭＳ Ｐゴシック" panose="020B0600070205080204" pitchFamily="34" charset="-128"/>
              </a:defRPr>
            </a:lvl4pPr>
            <a:lvl5pPr marL="2068513" indent="-228600">
              <a:defRPr sz="2400">
                <a:solidFill>
                  <a:schemeClr val="tx1"/>
                </a:solidFill>
                <a:latin typeface="Arial" panose="020B0604020202020204" pitchFamily="34" charset="0"/>
                <a:ea typeface="ＭＳ Ｐゴシック" panose="020B0600070205080204" pitchFamily="34" charset="-128"/>
              </a:defRPr>
            </a:lvl5pPr>
            <a:lvl6pPr marL="25257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9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01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73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717880-D91F-4CA4-8A4A-61F082892ED2}" type="slidenum">
              <a:rPr lang="en-US" altLang="en-US" sz="1200"/>
              <a:pPr/>
              <a:t>23</a:t>
            </a:fld>
            <a:endParaRPr lang="en-US" altLang="en-US" sz="1200"/>
          </a:p>
        </p:txBody>
      </p:sp>
      <p:sp>
        <p:nvSpPr>
          <p:cNvPr id="37891" name="Rectangle 2">
            <a:extLst>
              <a:ext uri="{FF2B5EF4-FFF2-40B4-BE49-F238E27FC236}">
                <a16:creationId xmlns:a16="http://schemas.microsoft.com/office/drawing/2014/main" id="{D14FCC87-E3F1-46FF-B3D5-0515FD868992}"/>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AD66E332-856C-4261-AFC2-8DAA81393C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Myriad Pro"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CB588DB-CC50-46A9-A4F5-2C65322D5F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6125" indent="-285750">
              <a:defRPr sz="2400">
                <a:solidFill>
                  <a:schemeClr val="tx1"/>
                </a:solidFill>
                <a:latin typeface="Arial" panose="020B0604020202020204" pitchFamily="34" charset="0"/>
                <a:ea typeface="ＭＳ Ｐゴシック" panose="020B0600070205080204" pitchFamily="34" charset="-128"/>
              </a:defRPr>
            </a:lvl2pPr>
            <a:lvl3pPr marL="1147763" indent="-228600">
              <a:defRPr sz="2400">
                <a:solidFill>
                  <a:schemeClr val="tx1"/>
                </a:solidFill>
                <a:latin typeface="Arial" panose="020B0604020202020204" pitchFamily="34" charset="0"/>
                <a:ea typeface="ＭＳ Ｐゴシック" panose="020B0600070205080204" pitchFamily="34" charset="-128"/>
              </a:defRPr>
            </a:lvl3pPr>
            <a:lvl4pPr marL="1608138" indent="-228600">
              <a:defRPr sz="2400">
                <a:solidFill>
                  <a:schemeClr val="tx1"/>
                </a:solidFill>
                <a:latin typeface="Arial" panose="020B0604020202020204" pitchFamily="34" charset="0"/>
                <a:ea typeface="ＭＳ Ｐゴシック" panose="020B0600070205080204" pitchFamily="34" charset="-128"/>
              </a:defRPr>
            </a:lvl4pPr>
            <a:lvl5pPr marL="2068513" indent="-228600">
              <a:defRPr sz="2400">
                <a:solidFill>
                  <a:schemeClr val="tx1"/>
                </a:solidFill>
                <a:latin typeface="Arial" panose="020B0604020202020204" pitchFamily="34" charset="0"/>
                <a:ea typeface="ＭＳ Ｐゴシック" panose="020B0600070205080204" pitchFamily="34" charset="-128"/>
              </a:defRPr>
            </a:lvl5pPr>
            <a:lvl6pPr marL="25257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9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01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73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A2DBA6-6526-439A-96D1-59A4745BAB87}" type="slidenum">
              <a:rPr lang="en-US" altLang="en-US" sz="1200"/>
              <a:pPr/>
              <a:t>24</a:t>
            </a:fld>
            <a:endParaRPr lang="en-US" altLang="en-US" sz="1200"/>
          </a:p>
        </p:txBody>
      </p:sp>
      <p:sp>
        <p:nvSpPr>
          <p:cNvPr id="39939" name="Rectangle 2">
            <a:extLst>
              <a:ext uri="{FF2B5EF4-FFF2-40B4-BE49-F238E27FC236}">
                <a16:creationId xmlns:a16="http://schemas.microsoft.com/office/drawing/2014/main" id="{886DD125-F35D-42C9-8C22-1B6FE554A773}"/>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301AB483-6EA6-4A33-957A-EE5007D2C8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Myriad Pro" pitchFamily="34" charset="0"/>
              <a:ea typeface="ＭＳ Ｐゴシック" panose="020B0600070205080204" pitchFamily="34" charset="-128"/>
            </a:endParaRPr>
          </a:p>
        </p:txBody>
      </p:sp>
    </p:spTree>
    <p:extLst>
      <p:ext uri="{BB962C8B-B14F-4D97-AF65-F5344CB8AC3E}">
        <p14:creationId xmlns:p14="http://schemas.microsoft.com/office/powerpoint/2010/main" val="393438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buFont typeface="Arial" panose="020B0604020202020204" pitchFamily="34" charset="0"/>
              <a:buChar char="•"/>
              <a:defRPr/>
            </a:pPr>
            <a:endParaRPr lang="en-IE" altLang="en-US" dirty="0">
              <a:latin typeface="Cambria" panose="02040503050406030204" pitchFamily="18" charset="0"/>
              <a:ea typeface="Cambria" panose="02040503050406030204" pitchFamily="18" charset="0"/>
            </a:endParaRPr>
          </a:p>
          <a:p>
            <a:endParaRPr lang="en-GB"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F6C7B635-8EBC-416A-A6EF-FECBA425B276}" type="slidenum">
              <a:rPr lang="en-GB" smtClean="0"/>
              <a:t>25</a:t>
            </a:fld>
            <a:endParaRPr lang="en-GB"/>
          </a:p>
        </p:txBody>
      </p:sp>
    </p:spTree>
    <p:extLst>
      <p:ext uri="{BB962C8B-B14F-4D97-AF65-F5344CB8AC3E}">
        <p14:creationId xmlns:p14="http://schemas.microsoft.com/office/powerpoint/2010/main" val="4036825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F6C7B635-8EBC-416A-A6EF-FECBA425B276}" type="slidenum">
              <a:rPr lang="en-GB" smtClean="0"/>
              <a:t>26</a:t>
            </a:fld>
            <a:endParaRPr lang="en-GB"/>
          </a:p>
        </p:txBody>
      </p:sp>
    </p:spTree>
    <p:extLst>
      <p:ext uri="{BB962C8B-B14F-4D97-AF65-F5344CB8AC3E}">
        <p14:creationId xmlns:p14="http://schemas.microsoft.com/office/powerpoint/2010/main" val="3228657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dirty="0">
              <a:latin typeface="Cambria" panose="02040503050406030204" pitchFamily="18" charset="0"/>
              <a:ea typeface="Cambria" panose="02040503050406030204" pitchFamily="18"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4231" indent="-288855">
              <a:defRPr sz="2400">
                <a:solidFill>
                  <a:schemeClr val="tx1"/>
                </a:solidFill>
                <a:latin typeface="Arial" panose="020B0604020202020204" pitchFamily="34" charset="0"/>
                <a:ea typeface="ＭＳ Ｐゴシック" panose="020B0600070205080204" pitchFamily="34" charset="-128"/>
              </a:defRPr>
            </a:lvl2pPr>
            <a:lvl3pPr marL="1160232" indent="-229479">
              <a:defRPr sz="2400">
                <a:solidFill>
                  <a:schemeClr val="tx1"/>
                </a:solidFill>
                <a:latin typeface="Arial" panose="020B0604020202020204" pitchFamily="34" charset="0"/>
                <a:ea typeface="ＭＳ Ｐゴシック" panose="020B0600070205080204" pitchFamily="34" charset="-128"/>
              </a:defRPr>
            </a:lvl3pPr>
            <a:lvl4pPr marL="1624004" indent="-229479">
              <a:defRPr sz="2400">
                <a:solidFill>
                  <a:schemeClr val="tx1"/>
                </a:solidFill>
                <a:latin typeface="Arial" panose="020B0604020202020204" pitchFamily="34" charset="0"/>
                <a:ea typeface="ＭＳ Ｐゴシック" panose="020B0600070205080204" pitchFamily="34" charset="-128"/>
              </a:defRPr>
            </a:lvl4pPr>
            <a:lvl5pPr marL="2089379" indent="-229479">
              <a:defRPr sz="2400">
                <a:solidFill>
                  <a:schemeClr val="tx1"/>
                </a:solidFill>
                <a:latin typeface="Arial" panose="020B0604020202020204" pitchFamily="34" charset="0"/>
                <a:ea typeface="ＭＳ Ｐゴシック" panose="020B0600070205080204" pitchFamily="34" charset="-128"/>
              </a:defRPr>
            </a:lvl5pPr>
            <a:lvl6pPr marL="2551547" indent="-22947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13713" indent="-22947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75881" indent="-22947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38047" indent="-22947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C2427BD-D1E6-4608-85AD-885C4A8F4632}" type="slidenum">
              <a:rPr lang="en-US" altLang="en-US" sz="1200"/>
              <a:pPr/>
              <a:t>27</a:t>
            </a:fld>
            <a:endParaRPr lang="en-US" altLang="en-US" sz="1200"/>
          </a:p>
        </p:txBody>
      </p:sp>
    </p:spTree>
    <p:extLst>
      <p:ext uri="{BB962C8B-B14F-4D97-AF65-F5344CB8AC3E}">
        <p14:creationId xmlns:p14="http://schemas.microsoft.com/office/powerpoint/2010/main" val="2778442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BE87649-96A5-4CAE-908F-AA3FBE629A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6125" indent="-285750">
              <a:defRPr sz="2400">
                <a:solidFill>
                  <a:schemeClr val="tx1"/>
                </a:solidFill>
                <a:latin typeface="Arial" panose="020B0604020202020204" pitchFamily="34" charset="0"/>
                <a:ea typeface="ＭＳ Ｐゴシック" panose="020B0600070205080204" pitchFamily="34" charset="-128"/>
              </a:defRPr>
            </a:lvl2pPr>
            <a:lvl3pPr marL="1147763" indent="-228600">
              <a:defRPr sz="2400">
                <a:solidFill>
                  <a:schemeClr val="tx1"/>
                </a:solidFill>
                <a:latin typeface="Arial" panose="020B0604020202020204" pitchFamily="34" charset="0"/>
                <a:ea typeface="ＭＳ Ｐゴシック" panose="020B0600070205080204" pitchFamily="34" charset="-128"/>
              </a:defRPr>
            </a:lvl3pPr>
            <a:lvl4pPr marL="1608138" indent="-228600">
              <a:defRPr sz="2400">
                <a:solidFill>
                  <a:schemeClr val="tx1"/>
                </a:solidFill>
                <a:latin typeface="Arial" panose="020B0604020202020204" pitchFamily="34" charset="0"/>
                <a:ea typeface="ＭＳ Ｐゴシック" panose="020B0600070205080204" pitchFamily="34" charset="-128"/>
              </a:defRPr>
            </a:lvl4pPr>
            <a:lvl5pPr marL="2068513" indent="-228600">
              <a:defRPr sz="2400">
                <a:solidFill>
                  <a:schemeClr val="tx1"/>
                </a:solidFill>
                <a:latin typeface="Arial" panose="020B0604020202020204" pitchFamily="34" charset="0"/>
                <a:ea typeface="ＭＳ Ｐゴシック" panose="020B0600070205080204" pitchFamily="34" charset="-128"/>
              </a:defRPr>
            </a:lvl5pPr>
            <a:lvl6pPr marL="25257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9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01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73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6C79A6-1974-452D-854B-67F411122B78}" type="slidenum">
              <a:rPr lang="en-US" altLang="en-US" sz="1200"/>
              <a:pPr/>
              <a:t>28</a:t>
            </a:fld>
            <a:endParaRPr lang="en-US" altLang="en-US" sz="1200"/>
          </a:p>
        </p:txBody>
      </p:sp>
      <p:sp>
        <p:nvSpPr>
          <p:cNvPr id="33795" name="Rectangle 2">
            <a:extLst>
              <a:ext uri="{FF2B5EF4-FFF2-40B4-BE49-F238E27FC236}">
                <a16:creationId xmlns:a16="http://schemas.microsoft.com/office/drawing/2014/main" id="{F9C19AEE-C68B-48D9-81D1-F548B7B38A74}"/>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413A3056-0F85-482C-855B-E0D00E0667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Myriad Pro" pitchFamily="34" charset="0"/>
              <a:ea typeface="ＭＳ Ｐゴシック" panose="020B0600070205080204" pitchFamily="34" charset="-128"/>
            </a:endParaRPr>
          </a:p>
        </p:txBody>
      </p:sp>
    </p:spTree>
    <p:extLst>
      <p:ext uri="{BB962C8B-B14F-4D97-AF65-F5344CB8AC3E}">
        <p14:creationId xmlns:p14="http://schemas.microsoft.com/office/powerpoint/2010/main" val="2022487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CB588DB-CC50-46A9-A4F5-2C65322D5F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6125" indent="-285750">
              <a:defRPr sz="2400">
                <a:solidFill>
                  <a:schemeClr val="tx1"/>
                </a:solidFill>
                <a:latin typeface="Arial" panose="020B0604020202020204" pitchFamily="34" charset="0"/>
                <a:ea typeface="ＭＳ Ｐゴシック" panose="020B0600070205080204" pitchFamily="34" charset="-128"/>
              </a:defRPr>
            </a:lvl2pPr>
            <a:lvl3pPr marL="1147763" indent="-228600">
              <a:defRPr sz="2400">
                <a:solidFill>
                  <a:schemeClr val="tx1"/>
                </a:solidFill>
                <a:latin typeface="Arial" panose="020B0604020202020204" pitchFamily="34" charset="0"/>
                <a:ea typeface="ＭＳ Ｐゴシック" panose="020B0600070205080204" pitchFamily="34" charset="-128"/>
              </a:defRPr>
            </a:lvl3pPr>
            <a:lvl4pPr marL="1608138" indent="-228600">
              <a:defRPr sz="2400">
                <a:solidFill>
                  <a:schemeClr val="tx1"/>
                </a:solidFill>
                <a:latin typeface="Arial" panose="020B0604020202020204" pitchFamily="34" charset="0"/>
                <a:ea typeface="ＭＳ Ｐゴシック" panose="020B0600070205080204" pitchFamily="34" charset="-128"/>
              </a:defRPr>
            </a:lvl4pPr>
            <a:lvl5pPr marL="2068513" indent="-228600">
              <a:defRPr sz="2400">
                <a:solidFill>
                  <a:schemeClr val="tx1"/>
                </a:solidFill>
                <a:latin typeface="Arial" panose="020B0604020202020204" pitchFamily="34" charset="0"/>
                <a:ea typeface="ＭＳ Ｐゴシック" panose="020B0600070205080204" pitchFamily="34" charset="-128"/>
              </a:defRPr>
            </a:lvl5pPr>
            <a:lvl6pPr marL="25257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829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401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7313"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A2DBA6-6526-439A-96D1-59A4745BAB87}" type="slidenum">
              <a:rPr lang="en-US" altLang="en-US" sz="1200"/>
              <a:pPr/>
              <a:t>29</a:t>
            </a:fld>
            <a:endParaRPr lang="en-US" altLang="en-US" sz="1200"/>
          </a:p>
        </p:txBody>
      </p:sp>
      <p:sp>
        <p:nvSpPr>
          <p:cNvPr id="39939" name="Rectangle 2">
            <a:extLst>
              <a:ext uri="{FF2B5EF4-FFF2-40B4-BE49-F238E27FC236}">
                <a16:creationId xmlns:a16="http://schemas.microsoft.com/office/drawing/2014/main" id="{886DD125-F35D-42C9-8C22-1B6FE554A773}"/>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301AB483-6EA6-4A33-957A-EE5007D2C8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Myriad Pro"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9B8AF8-DD82-4C23-A181-3E67E7EF81A3}" type="slidenum">
              <a:rPr lang="en-GB" smtClean="0"/>
              <a:t>3</a:t>
            </a:fld>
            <a:endParaRPr lang="en-GB"/>
          </a:p>
        </p:txBody>
      </p:sp>
    </p:spTree>
    <p:extLst>
      <p:ext uri="{BB962C8B-B14F-4D97-AF65-F5344CB8AC3E}">
        <p14:creationId xmlns:p14="http://schemas.microsoft.com/office/powerpoint/2010/main" val="2063982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5"/>
          </p:nvPr>
        </p:nvSpPr>
        <p:spPr/>
        <p:txBody>
          <a:bodyPr/>
          <a:lstStyle/>
          <a:p>
            <a:fld id="{F6C7B635-8EBC-416A-A6EF-FECBA425B276}" type="slidenum">
              <a:rPr lang="en-GB" smtClean="0"/>
              <a:t>30</a:t>
            </a:fld>
            <a:endParaRPr lang="en-GB"/>
          </a:p>
        </p:txBody>
      </p:sp>
    </p:spTree>
    <p:extLst>
      <p:ext uri="{BB962C8B-B14F-4D97-AF65-F5344CB8AC3E}">
        <p14:creationId xmlns:p14="http://schemas.microsoft.com/office/powerpoint/2010/main" val="956680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9B8AF8-DD82-4C23-A181-3E67E7EF81A3}" type="slidenum">
              <a:rPr lang="en-GB" smtClean="0"/>
              <a:t>31</a:t>
            </a:fld>
            <a:endParaRPr lang="en-GB"/>
          </a:p>
        </p:txBody>
      </p:sp>
    </p:spTree>
    <p:extLst>
      <p:ext uri="{BB962C8B-B14F-4D97-AF65-F5344CB8AC3E}">
        <p14:creationId xmlns:p14="http://schemas.microsoft.com/office/powerpoint/2010/main" val="21836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1EB6C3CE-7A32-408E-9F5B-7905DEAE1FB5}" type="slidenum">
              <a:rPr lang="en-US" smtClean="0"/>
              <a:pPr/>
              <a:t>4</a:t>
            </a:fld>
            <a:endParaRPr lang="en-US"/>
          </a:p>
        </p:txBody>
      </p:sp>
    </p:spTree>
    <p:extLst>
      <p:ext uri="{BB962C8B-B14F-4D97-AF65-F5344CB8AC3E}">
        <p14:creationId xmlns:p14="http://schemas.microsoft.com/office/powerpoint/2010/main" val="3541520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1EB6C3CE-7A32-408E-9F5B-7905DEAE1FB5}" type="slidenum">
              <a:rPr lang="en-US" smtClean="0"/>
              <a:pPr/>
              <a:t>5</a:t>
            </a:fld>
            <a:endParaRPr lang="en-US"/>
          </a:p>
        </p:txBody>
      </p:sp>
    </p:spTree>
    <p:extLst>
      <p:ext uri="{BB962C8B-B14F-4D97-AF65-F5344CB8AC3E}">
        <p14:creationId xmlns:p14="http://schemas.microsoft.com/office/powerpoint/2010/main" val="387426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039B8AF8-DD82-4C23-A181-3E67E7EF81A3}" type="slidenum">
              <a:rPr lang="en-GB" smtClean="0"/>
              <a:t>6</a:t>
            </a:fld>
            <a:endParaRPr lang="en-GB"/>
          </a:p>
        </p:txBody>
      </p:sp>
    </p:spTree>
    <p:extLst>
      <p:ext uri="{BB962C8B-B14F-4D97-AF65-F5344CB8AC3E}">
        <p14:creationId xmlns:p14="http://schemas.microsoft.com/office/powerpoint/2010/main" val="535775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039B8AF8-DD82-4C23-A181-3E67E7EF81A3}" type="slidenum">
              <a:rPr lang="en-GB" smtClean="0"/>
              <a:t>7</a:t>
            </a:fld>
            <a:endParaRPr lang="en-GB"/>
          </a:p>
        </p:txBody>
      </p:sp>
    </p:spTree>
    <p:extLst>
      <p:ext uri="{BB962C8B-B14F-4D97-AF65-F5344CB8AC3E}">
        <p14:creationId xmlns:p14="http://schemas.microsoft.com/office/powerpoint/2010/main" val="382713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9B8AF8-DD82-4C23-A181-3E67E7EF81A3}" type="slidenum">
              <a:rPr lang="en-GB" smtClean="0"/>
              <a:t>8</a:t>
            </a:fld>
            <a:endParaRPr lang="en-GB"/>
          </a:p>
        </p:txBody>
      </p:sp>
    </p:spTree>
    <p:extLst>
      <p:ext uri="{BB962C8B-B14F-4D97-AF65-F5344CB8AC3E}">
        <p14:creationId xmlns:p14="http://schemas.microsoft.com/office/powerpoint/2010/main" val="1576136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039B8AF8-DD82-4C23-A181-3E67E7EF81A3}" type="slidenum">
              <a:rPr lang="en-GB" smtClean="0"/>
              <a:t>9</a:t>
            </a:fld>
            <a:endParaRPr lang="en-GB"/>
          </a:p>
        </p:txBody>
      </p:sp>
    </p:spTree>
    <p:extLst>
      <p:ext uri="{BB962C8B-B14F-4D97-AF65-F5344CB8AC3E}">
        <p14:creationId xmlns:p14="http://schemas.microsoft.com/office/powerpoint/2010/main" val="367531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A1BD-5E72-884F-A6BB-C331D2F0F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1B38F-553F-1949-939B-7C7F7370C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232E05-8B7D-104F-B710-D197DABF2EB0}"/>
              </a:ext>
            </a:extLst>
          </p:cNvPr>
          <p:cNvSpPr>
            <a:spLocks noGrp="1"/>
          </p:cNvSpPr>
          <p:nvPr>
            <p:ph type="dt" sz="half" idx="10"/>
          </p:nvPr>
        </p:nvSpPr>
        <p:spPr/>
        <p:txBody>
          <a:bodyPr/>
          <a:lstStyle/>
          <a:p>
            <a:fld id="{454A1685-3261-684F-A4E8-08FBC81299A6}" type="datetimeFigureOut">
              <a:rPr lang="en-US" smtClean="0"/>
              <a:t>2/1/2022</a:t>
            </a:fld>
            <a:endParaRPr lang="en-US"/>
          </a:p>
        </p:txBody>
      </p:sp>
      <p:sp>
        <p:nvSpPr>
          <p:cNvPr id="5" name="Footer Placeholder 4">
            <a:extLst>
              <a:ext uri="{FF2B5EF4-FFF2-40B4-BE49-F238E27FC236}">
                <a16:creationId xmlns:a16="http://schemas.microsoft.com/office/drawing/2014/main" id="{430A25D2-B61E-B34F-800A-5601C6C0D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ADDCD-8883-D04C-9810-6E8656F2353F}"/>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131825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A785-0F6B-8C4D-A477-0BF00A1336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7BC78-0A70-514B-967B-FACF774B1F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282DA-C236-6F43-963F-73C062981918}"/>
              </a:ext>
            </a:extLst>
          </p:cNvPr>
          <p:cNvSpPr>
            <a:spLocks noGrp="1"/>
          </p:cNvSpPr>
          <p:nvPr>
            <p:ph type="dt" sz="half" idx="10"/>
          </p:nvPr>
        </p:nvSpPr>
        <p:spPr/>
        <p:txBody>
          <a:bodyPr/>
          <a:lstStyle/>
          <a:p>
            <a:fld id="{454A1685-3261-684F-A4E8-08FBC81299A6}" type="datetimeFigureOut">
              <a:rPr lang="en-US" smtClean="0"/>
              <a:t>2/1/2022</a:t>
            </a:fld>
            <a:endParaRPr lang="en-US"/>
          </a:p>
        </p:txBody>
      </p:sp>
      <p:sp>
        <p:nvSpPr>
          <p:cNvPr id="5" name="Footer Placeholder 4">
            <a:extLst>
              <a:ext uri="{FF2B5EF4-FFF2-40B4-BE49-F238E27FC236}">
                <a16:creationId xmlns:a16="http://schemas.microsoft.com/office/drawing/2014/main" id="{B2F9EBC6-C412-5546-BCFC-C0BCDEFFE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BEB30-A737-764E-AC60-CA2754B0A1F5}"/>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243498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624ADE-3985-7B47-8827-5C630AE35E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E7D4DC-6472-A649-94B5-46420BE5A4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05A8D-5082-B144-9BE2-B561FA41C564}"/>
              </a:ext>
            </a:extLst>
          </p:cNvPr>
          <p:cNvSpPr>
            <a:spLocks noGrp="1"/>
          </p:cNvSpPr>
          <p:nvPr>
            <p:ph type="dt" sz="half" idx="10"/>
          </p:nvPr>
        </p:nvSpPr>
        <p:spPr/>
        <p:txBody>
          <a:bodyPr/>
          <a:lstStyle/>
          <a:p>
            <a:fld id="{454A1685-3261-684F-A4E8-08FBC81299A6}" type="datetimeFigureOut">
              <a:rPr lang="en-US" smtClean="0"/>
              <a:t>2/1/2022</a:t>
            </a:fld>
            <a:endParaRPr lang="en-US"/>
          </a:p>
        </p:txBody>
      </p:sp>
      <p:sp>
        <p:nvSpPr>
          <p:cNvPr id="5" name="Footer Placeholder 4">
            <a:extLst>
              <a:ext uri="{FF2B5EF4-FFF2-40B4-BE49-F238E27FC236}">
                <a16:creationId xmlns:a16="http://schemas.microsoft.com/office/drawing/2014/main" id="{940E6106-19E4-1B4B-9294-962B5218A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56B36-F069-9C4D-9429-1F993571CC66}"/>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239778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F2D9-B5EE-2240-A5C8-A608FBD2F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5BEA0B-3A8C-EE4B-B62C-DD252019DF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85A24-8FE4-4B47-AC79-70CEB3BE0072}"/>
              </a:ext>
            </a:extLst>
          </p:cNvPr>
          <p:cNvSpPr>
            <a:spLocks noGrp="1"/>
          </p:cNvSpPr>
          <p:nvPr>
            <p:ph type="dt" sz="half" idx="10"/>
          </p:nvPr>
        </p:nvSpPr>
        <p:spPr/>
        <p:txBody>
          <a:bodyPr/>
          <a:lstStyle/>
          <a:p>
            <a:fld id="{454A1685-3261-684F-A4E8-08FBC81299A6}" type="datetimeFigureOut">
              <a:rPr lang="en-US" smtClean="0"/>
              <a:t>2/1/2022</a:t>
            </a:fld>
            <a:endParaRPr lang="en-US"/>
          </a:p>
        </p:txBody>
      </p:sp>
      <p:sp>
        <p:nvSpPr>
          <p:cNvPr id="5" name="Footer Placeholder 4">
            <a:extLst>
              <a:ext uri="{FF2B5EF4-FFF2-40B4-BE49-F238E27FC236}">
                <a16:creationId xmlns:a16="http://schemas.microsoft.com/office/drawing/2014/main" id="{A3BAC425-38C8-EE43-A419-34D0F3EF2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738D1-73B1-FC41-B2CB-808C1F4BD191}"/>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125239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8AE8-BBA0-8141-9BC5-6F5F2D43A3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7D15EF-6F74-7B48-BBAC-5F8D6ED7FC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34A4A7-80B2-AA49-A84B-20BC95BE57BB}"/>
              </a:ext>
            </a:extLst>
          </p:cNvPr>
          <p:cNvSpPr>
            <a:spLocks noGrp="1"/>
          </p:cNvSpPr>
          <p:nvPr>
            <p:ph type="dt" sz="half" idx="10"/>
          </p:nvPr>
        </p:nvSpPr>
        <p:spPr/>
        <p:txBody>
          <a:bodyPr/>
          <a:lstStyle/>
          <a:p>
            <a:fld id="{454A1685-3261-684F-A4E8-08FBC81299A6}" type="datetimeFigureOut">
              <a:rPr lang="en-US" smtClean="0"/>
              <a:t>2/1/2022</a:t>
            </a:fld>
            <a:endParaRPr lang="en-US"/>
          </a:p>
        </p:txBody>
      </p:sp>
      <p:sp>
        <p:nvSpPr>
          <p:cNvPr id="5" name="Footer Placeholder 4">
            <a:extLst>
              <a:ext uri="{FF2B5EF4-FFF2-40B4-BE49-F238E27FC236}">
                <a16:creationId xmlns:a16="http://schemas.microsoft.com/office/drawing/2014/main" id="{1713D3A0-4734-CB4B-910B-6E69DDF74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8F5CF-2ABD-EB46-9BA3-757A5850223C}"/>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233420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FC94-D310-E544-B124-86310DAA71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A00D36-A0E1-7244-9CEE-90C3EB27AE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418B7D-DFD1-9344-8909-76AF78C045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B8E9BD-F78D-5143-BDC5-3376418B31EE}"/>
              </a:ext>
            </a:extLst>
          </p:cNvPr>
          <p:cNvSpPr>
            <a:spLocks noGrp="1"/>
          </p:cNvSpPr>
          <p:nvPr>
            <p:ph type="dt" sz="half" idx="10"/>
          </p:nvPr>
        </p:nvSpPr>
        <p:spPr/>
        <p:txBody>
          <a:bodyPr/>
          <a:lstStyle/>
          <a:p>
            <a:fld id="{454A1685-3261-684F-A4E8-08FBC81299A6}" type="datetimeFigureOut">
              <a:rPr lang="en-US" smtClean="0"/>
              <a:t>2/1/2022</a:t>
            </a:fld>
            <a:endParaRPr lang="en-US"/>
          </a:p>
        </p:txBody>
      </p:sp>
      <p:sp>
        <p:nvSpPr>
          <p:cNvPr id="6" name="Footer Placeholder 5">
            <a:extLst>
              <a:ext uri="{FF2B5EF4-FFF2-40B4-BE49-F238E27FC236}">
                <a16:creationId xmlns:a16="http://schemas.microsoft.com/office/drawing/2014/main" id="{39181B9E-ECC8-FC4B-B610-281BC379B0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DEF8F-475C-4A48-A68B-73E1C2AFD62E}"/>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311777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9D78-DF58-CE46-AF53-9361B1F8B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D9DD25-6AEC-AC4A-A21D-850A3934B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AFD895-8B26-4C49-B4DD-7F579F666C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B86327-7063-C24D-8D66-C4CA57E015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BF054C-A9B2-0842-B78F-29E689E55F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14C9F3-6588-5C47-8D27-E8AD217179CC}"/>
              </a:ext>
            </a:extLst>
          </p:cNvPr>
          <p:cNvSpPr>
            <a:spLocks noGrp="1"/>
          </p:cNvSpPr>
          <p:nvPr>
            <p:ph type="dt" sz="half" idx="10"/>
          </p:nvPr>
        </p:nvSpPr>
        <p:spPr/>
        <p:txBody>
          <a:bodyPr/>
          <a:lstStyle/>
          <a:p>
            <a:fld id="{454A1685-3261-684F-A4E8-08FBC81299A6}" type="datetimeFigureOut">
              <a:rPr lang="en-US" smtClean="0"/>
              <a:t>2/1/2022</a:t>
            </a:fld>
            <a:endParaRPr lang="en-US"/>
          </a:p>
        </p:txBody>
      </p:sp>
      <p:sp>
        <p:nvSpPr>
          <p:cNvPr id="8" name="Footer Placeholder 7">
            <a:extLst>
              <a:ext uri="{FF2B5EF4-FFF2-40B4-BE49-F238E27FC236}">
                <a16:creationId xmlns:a16="http://schemas.microsoft.com/office/drawing/2014/main" id="{03EA49AF-3FEB-3E40-BCF0-B86FD5D72B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10E741-EB86-DB4F-8E13-809E4D9DB31F}"/>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137901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474D-AD56-E144-86D1-42A12448AC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7FF8D9-EA99-0740-81D8-5DB051B35904}"/>
              </a:ext>
            </a:extLst>
          </p:cNvPr>
          <p:cNvSpPr>
            <a:spLocks noGrp="1"/>
          </p:cNvSpPr>
          <p:nvPr>
            <p:ph type="dt" sz="half" idx="10"/>
          </p:nvPr>
        </p:nvSpPr>
        <p:spPr/>
        <p:txBody>
          <a:bodyPr/>
          <a:lstStyle/>
          <a:p>
            <a:fld id="{454A1685-3261-684F-A4E8-08FBC81299A6}" type="datetimeFigureOut">
              <a:rPr lang="en-US" smtClean="0"/>
              <a:t>2/1/2022</a:t>
            </a:fld>
            <a:endParaRPr lang="en-US"/>
          </a:p>
        </p:txBody>
      </p:sp>
      <p:sp>
        <p:nvSpPr>
          <p:cNvPr id="4" name="Footer Placeholder 3">
            <a:extLst>
              <a:ext uri="{FF2B5EF4-FFF2-40B4-BE49-F238E27FC236}">
                <a16:creationId xmlns:a16="http://schemas.microsoft.com/office/drawing/2014/main" id="{CFFF436D-6DB5-9A4E-A076-2DCC3B11DB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848E67-91B7-F449-8997-C6523EB0EF57}"/>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338913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7E02DF-ED17-AC44-AA02-B3935262349F}"/>
              </a:ext>
            </a:extLst>
          </p:cNvPr>
          <p:cNvSpPr>
            <a:spLocks noGrp="1"/>
          </p:cNvSpPr>
          <p:nvPr>
            <p:ph type="dt" sz="half" idx="10"/>
          </p:nvPr>
        </p:nvSpPr>
        <p:spPr/>
        <p:txBody>
          <a:bodyPr/>
          <a:lstStyle/>
          <a:p>
            <a:fld id="{454A1685-3261-684F-A4E8-08FBC81299A6}" type="datetimeFigureOut">
              <a:rPr lang="en-US" smtClean="0"/>
              <a:t>2/1/2022</a:t>
            </a:fld>
            <a:endParaRPr lang="en-US"/>
          </a:p>
        </p:txBody>
      </p:sp>
      <p:sp>
        <p:nvSpPr>
          <p:cNvPr id="3" name="Footer Placeholder 2">
            <a:extLst>
              <a:ext uri="{FF2B5EF4-FFF2-40B4-BE49-F238E27FC236}">
                <a16:creationId xmlns:a16="http://schemas.microsoft.com/office/drawing/2014/main" id="{64B82FFD-424D-5C47-915F-32E4733174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DCEFD5-9081-2945-B23A-DF9316A30B6F}"/>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4158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88EB-FFF0-6B44-A9A7-62D0C11A75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71F965-F751-D046-8858-376C04804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0521CD-E673-F740-BA93-323A83FA9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1F2720-586B-CE4C-8B27-EF3322881DF7}"/>
              </a:ext>
            </a:extLst>
          </p:cNvPr>
          <p:cNvSpPr>
            <a:spLocks noGrp="1"/>
          </p:cNvSpPr>
          <p:nvPr>
            <p:ph type="dt" sz="half" idx="10"/>
          </p:nvPr>
        </p:nvSpPr>
        <p:spPr/>
        <p:txBody>
          <a:bodyPr/>
          <a:lstStyle/>
          <a:p>
            <a:fld id="{454A1685-3261-684F-A4E8-08FBC81299A6}" type="datetimeFigureOut">
              <a:rPr lang="en-US" smtClean="0"/>
              <a:t>2/1/2022</a:t>
            </a:fld>
            <a:endParaRPr lang="en-US"/>
          </a:p>
        </p:txBody>
      </p:sp>
      <p:sp>
        <p:nvSpPr>
          <p:cNvPr id="6" name="Footer Placeholder 5">
            <a:extLst>
              <a:ext uri="{FF2B5EF4-FFF2-40B4-BE49-F238E27FC236}">
                <a16:creationId xmlns:a16="http://schemas.microsoft.com/office/drawing/2014/main" id="{8FA12F8D-3F9F-E443-A05B-24BD6326A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F591B-0780-AF4C-9BA9-C7A3EE244E43}"/>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370788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B794-7EA5-504B-AF9F-9BD818E09A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C9585A-88C7-694B-848F-7C8913CDA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755DA1-F13C-9347-AD4D-55FB8B42E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2AC8F0-1E7F-9C45-BA41-55474DE859D6}"/>
              </a:ext>
            </a:extLst>
          </p:cNvPr>
          <p:cNvSpPr>
            <a:spLocks noGrp="1"/>
          </p:cNvSpPr>
          <p:nvPr>
            <p:ph type="dt" sz="half" idx="10"/>
          </p:nvPr>
        </p:nvSpPr>
        <p:spPr/>
        <p:txBody>
          <a:bodyPr/>
          <a:lstStyle/>
          <a:p>
            <a:fld id="{454A1685-3261-684F-A4E8-08FBC81299A6}" type="datetimeFigureOut">
              <a:rPr lang="en-US" smtClean="0"/>
              <a:t>2/1/2022</a:t>
            </a:fld>
            <a:endParaRPr lang="en-US"/>
          </a:p>
        </p:txBody>
      </p:sp>
      <p:sp>
        <p:nvSpPr>
          <p:cNvPr id="6" name="Footer Placeholder 5">
            <a:extLst>
              <a:ext uri="{FF2B5EF4-FFF2-40B4-BE49-F238E27FC236}">
                <a16:creationId xmlns:a16="http://schemas.microsoft.com/office/drawing/2014/main" id="{703C20D6-2785-CA49-A47C-4C2AB5B2D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C3F037-4E45-4B40-912B-08F0F4AC9969}"/>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121541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94ACC4-FA73-EE4C-9177-C827032C3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227630-DDDA-694D-95FC-62F7586D56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11597-4EDC-3F47-A700-C71EC1CD7B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A1685-3261-684F-A4E8-08FBC81299A6}" type="datetimeFigureOut">
              <a:rPr lang="en-US" smtClean="0"/>
              <a:t>2/1/2022</a:t>
            </a:fld>
            <a:endParaRPr lang="en-US"/>
          </a:p>
        </p:txBody>
      </p:sp>
      <p:sp>
        <p:nvSpPr>
          <p:cNvPr id="5" name="Footer Placeholder 4">
            <a:extLst>
              <a:ext uri="{FF2B5EF4-FFF2-40B4-BE49-F238E27FC236}">
                <a16:creationId xmlns:a16="http://schemas.microsoft.com/office/drawing/2014/main" id="{9FD243AF-6B74-D44D-BE55-5935B1E845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200E9E-3A59-B14E-AD07-54ED488F7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22EEF-9E64-7F44-8C33-477FF11C2233}" type="slidenum">
              <a:rPr lang="en-US" smtClean="0"/>
              <a:t>‹#›</a:t>
            </a:fld>
            <a:endParaRPr lang="en-US"/>
          </a:p>
        </p:txBody>
      </p:sp>
    </p:spTree>
    <p:extLst>
      <p:ext uri="{BB962C8B-B14F-4D97-AF65-F5344CB8AC3E}">
        <p14:creationId xmlns:p14="http://schemas.microsoft.com/office/powerpoint/2010/main" val="2835855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venue.ie/en/employing-people/becoming-an-employer-and-ongoing-obligations/employer-obligations-from-1-january-2019/revenue-payroll-notification.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ie/en/press-release/c1896-social-protection-measures-between-ireland-and-the-united-kingdom-are-maintaine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lrweb.i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ie/pdf/71515/?page=nul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A26074-D384-5F4E-BAE0-1D080F45DBA1}"/>
              </a:ext>
            </a:extLst>
          </p:cNvPr>
          <p:cNvPicPr>
            <a:picLocks noChangeAspect="1"/>
          </p:cNvPicPr>
          <p:nvPr/>
        </p:nvPicPr>
        <p:blipFill>
          <a:blip r:embed="rId3"/>
          <a:stretch>
            <a:fillRect/>
          </a:stretch>
        </p:blipFill>
        <p:spPr>
          <a:xfrm>
            <a:off x="0" y="-69005"/>
            <a:ext cx="12192000" cy="6860330"/>
          </a:xfrm>
          <a:prstGeom prst="rect">
            <a:avLst/>
          </a:prstGeom>
        </p:spPr>
      </p:pic>
      <p:sp>
        <p:nvSpPr>
          <p:cNvPr id="2" name="Title 1">
            <a:extLst>
              <a:ext uri="{FF2B5EF4-FFF2-40B4-BE49-F238E27FC236}">
                <a16:creationId xmlns:a16="http://schemas.microsoft.com/office/drawing/2014/main" id="{34BC3502-12B0-2A44-8F96-EFF9081762D0}"/>
              </a:ext>
            </a:extLst>
          </p:cNvPr>
          <p:cNvSpPr>
            <a:spLocks noGrp="1"/>
          </p:cNvSpPr>
          <p:nvPr>
            <p:ph type="ctrTitle"/>
          </p:nvPr>
        </p:nvSpPr>
        <p:spPr>
          <a:xfrm>
            <a:off x="923637" y="3429000"/>
            <a:ext cx="10344726" cy="2387600"/>
          </a:xfrm>
        </p:spPr>
        <p:txBody>
          <a:bodyPr>
            <a:noAutofit/>
          </a:bodyPr>
          <a:lstStyle/>
          <a:p>
            <a:br>
              <a:rPr lang="en-GB" dirty="0">
                <a:solidFill>
                  <a:schemeClr val="bg1"/>
                </a:solidFill>
                <a:effectLst/>
                <a:latin typeface="Calibri" panose="020F0502020204030204" pitchFamily="34" charset="0"/>
                <a:ea typeface="Calibri" panose="020F0502020204030204" pitchFamily="34" charset="0"/>
              </a:rPr>
            </a:br>
            <a:br>
              <a:rPr lang="en-GB" dirty="0">
                <a:solidFill>
                  <a:schemeClr val="bg1"/>
                </a:solidFill>
                <a:effectLst/>
                <a:latin typeface="Calibri" panose="020F0502020204030204" pitchFamily="34" charset="0"/>
                <a:ea typeface="Calibri" panose="020F0502020204030204" pitchFamily="34" charset="0"/>
              </a:rPr>
            </a:br>
            <a:r>
              <a:rPr lang="en-GB" dirty="0">
                <a:solidFill>
                  <a:schemeClr val="bg1"/>
                </a:solidFill>
                <a:effectLst/>
                <a:latin typeface="Calibri" panose="020F0502020204030204" pitchFamily="34" charset="0"/>
                <a:ea typeface="Calibri" panose="020F0502020204030204" pitchFamily="34" charset="0"/>
              </a:rPr>
              <a:t>Teaching in the </a:t>
            </a:r>
            <a:br>
              <a:rPr lang="en-GB" dirty="0">
                <a:solidFill>
                  <a:schemeClr val="bg1"/>
                </a:solidFill>
                <a:effectLst/>
                <a:latin typeface="Calibri" panose="020F0502020204030204" pitchFamily="34" charset="0"/>
                <a:ea typeface="Calibri" panose="020F0502020204030204" pitchFamily="34" charset="0"/>
              </a:rPr>
            </a:br>
            <a:r>
              <a:rPr lang="en-GB" dirty="0">
                <a:solidFill>
                  <a:schemeClr val="bg1"/>
                </a:solidFill>
                <a:effectLst/>
                <a:latin typeface="Calibri" panose="020F0502020204030204" pitchFamily="34" charset="0"/>
                <a:ea typeface="Calibri" panose="020F0502020204030204" pitchFamily="34" charset="0"/>
              </a:rPr>
              <a:t>Republic of Ireland </a:t>
            </a:r>
            <a:br>
              <a:rPr lang="en-GB" dirty="0">
                <a:solidFill>
                  <a:schemeClr val="bg1"/>
                </a:solidFill>
                <a:effectLst/>
                <a:latin typeface="Calibri" panose="020F0502020204030204" pitchFamily="34" charset="0"/>
                <a:ea typeface="Calibri" panose="020F0502020204030204" pitchFamily="34" charset="0"/>
              </a:rPr>
            </a:br>
            <a:br>
              <a:rPr lang="en-GB" dirty="0">
                <a:solidFill>
                  <a:schemeClr val="bg1"/>
                </a:solidFill>
                <a:effectLst/>
                <a:latin typeface="Calibri" panose="020F0502020204030204" pitchFamily="34" charset="0"/>
                <a:ea typeface="Calibri" panose="020F0502020204030204" pitchFamily="34" charset="0"/>
              </a:rPr>
            </a:br>
            <a:br>
              <a:rPr lang="en-GB" dirty="0">
                <a:solidFill>
                  <a:schemeClr val="bg1"/>
                </a:solidFill>
                <a:effectLst/>
                <a:latin typeface="Calibri" panose="020F0502020204030204" pitchFamily="34" charset="0"/>
                <a:ea typeface="Calibri" panose="020F0502020204030204" pitchFamily="34" charset="0"/>
              </a:rPr>
            </a:br>
            <a:r>
              <a:rPr lang="en-GB" sz="4000" dirty="0">
                <a:solidFill>
                  <a:schemeClr val="bg1"/>
                </a:solidFill>
                <a:effectLst/>
                <a:latin typeface="Calibri" panose="020F0502020204030204" pitchFamily="34" charset="0"/>
                <a:ea typeface="Calibri" panose="020F0502020204030204" pitchFamily="34" charset="0"/>
              </a:rPr>
              <a:t>David O’ Sullivan</a:t>
            </a:r>
            <a:br>
              <a:rPr lang="en-GB" sz="4000" dirty="0">
                <a:solidFill>
                  <a:schemeClr val="bg1"/>
                </a:solidFill>
                <a:effectLst/>
                <a:latin typeface="Calibri" panose="020F0502020204030204" pitchFamily="34" charset="0"/>
                <a:ea typeface="Calibri" panose="020F0502020204030204" pitchFamily="34" charset="0"/>
              </a:rPr>
            </a:br>
            <a:r>
              <a:rPr lang="en-GB" sz="4000" dirty="0">
                <a:solidFill>
                  <a:schemeClr val="bg1"/>
                </a:solidFill>
                <a:effectLst/>
                <a:latin typeface="Calibri" panose="020F0502020204030204" pitchFamily="34" charset="0"/>
                <a:ea typeface="Calibri" panose="020F0502020204030204" pitchFamily="34" charset="0"/>
              </a:rPr>
              <a:t>Assistant General Secretary</a:t>
            </a:r>
            <a:br>
              <a:rPr lang="en-GB" sz="4000" dirty="0">
                <a:solidFill>
                  <a:schemeClr val="bg1"/>
                </a:solidFill>
                <a:effectLst/>
                <a:latin typeface="Calibri" panose="020F0502020204030204" pitchFamily="34" charset="0"/>
                <a:ea typeface="Calibri" panose="020F0502020204030204" pitchFamily="34" charset="0"/>
              </a:rPr>
            </a:br>
            <a:r>
              <a:rPr lang="en-GB" sz="4000" dirty="0">
                <a:solidFill>
                  <a:schemeClr val="bg1"/>
                </a:solidFill>
                <a:effectLst/>
                <a:latin typeface="Calibri" panose="020F0502020204030204" pitchFamily="34" charset="0"/>
                <a:ea typeface="Calibri" panose="020F0502020204030204" pitchFamily="34" charset="0"/>
              </a:rPr>
              <a:t>25 January 2022</a:t>
            </a:r>
            <a:endParaRPr lang="en-US" sz="4000" dirty="0">
              <a:solidFill>
                <a:schemeClr val="bg1"/>
              </a:solidFill>
            </a:endParaRPr>
          </a:p>
        </p:txBody>
      </p:sp>
    </p:spTree>
    <p:extLst>
      <p:ext uri="{BB962C8B-B14F-4D97-AF65-F5344CB8AC3E}">
        <p14:creationId xmlns:p14="http://schemas.microsoft.com/office/powerpoint/2010/main" val="30876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0FE2EFE-F2A5-4069-AE39-257F5A4EE811}"/>
              </a:ext>
            </a:extLst>
          </p:cNvPr>
          <p:cNvSpPr>
            <a:spLocks noGrp="1"/>
          </p:cNvSpPr>
          <p:nvPr>
            <p:ph type="title"/>
          </p:nvPr>
        </p:nvSpPr>
        <p:spPr bwMode="auto">
          <a:xfrm>
            <a:off x="1981200" y="488157"/>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IE" altLang="en-US" sz="3600" b="1" dirty="0">
                <a:solidFill>
                  <a:srgbClr val="9C0491"/>
                </a:solidFill>
                <a:latin typeface="+mn-lt"/>
              </a:rPr>
              <a:t>Pre-Employment: PPS Number</a:t>
            </a:r>
            <a:br>
              <a:rPr lang="en-IE" altLang="en-US" sz="3600" b="1" dirty="0">
                <a:solidFill>
                  <a:srgbClr val="9C0491"/>
                </a:solidFill>
                <a:latin typeface="+mn-lt"/>
              </a:rPr>
            </a:br>
            <a:r>
              <a:rPr lang="en-IE" altLang="en-US" sz="3600" b="1" dirty="0">
                <a:solidFill>
                  <a:srgbClr val="9C0491"/>
                </a:solidFill>
                <a:latin typeface="+mn-lt"/>
              </a:rPr>
              <a:t>Evidence of Your Identity</a:t>
            </a:r>
          </a:p>
        </p:txBody>
      </p:sp>
      <p:graphicFrame>
        <p:nvGraphicFramePr>
          <p:cNvPr id="8" name="Content Placeholder 7">
            <a:extLst>
              <a:ext uri="{FF2B5EF4-FFF2-40B4-BE49-F238E27FC236}">
                <a16:creationId xmlns:a16="http://schemas.microsoft.com/office/drawing/2014/main" id="{D66AD830-4B3A-4123-B387-E782B10D38EC}"/>
              </a:ext>
            </a:extLst>
          </p:cNvPr>
          <p:cNvGraphicFramePr>
            <a:graphicFrameLocks noGrp="1"/>
          </p:cNvGraphicFramePr>
          <p:nvPr>
            <p:ph idx="1"/>
            <p:extLst>
              <p:ext uri="{D42A27DB-BD31-4B8C-83A1-F6EECF244321}">
                <p14:modId xmlns:p14="http://schemas.microsoft.com/office/powerpoint/2010/main" val="610341691"/>
              </p:ext>
            </p:extLst>
          </p:nvPr>
        </p:nvGraphicFramePr>
        <p:xfrm>
          <a:off x="469783" y="1737806"/>
          <a:ext cx="11325138" cy="4447426"/>
        </p:xfrm>
        <a:graphic>
          <a:graphicData uri="http://schemas.openxmlformats.org/drawingml/2006/table">
            <a:tbl>
              <a:tblPr/>
              <a:tblGrid>
                <a:gridCol w="5662569">
                  <a:extLst>
                    <a:ext uri="{9D8B030D-6E8A-4147-A177-3AD203B41FA5}">
                      <a16:colId xmlns:a16="http://schemas.microsoft.com/office/drawing/2014/main" val="1384235351"/>
                    </a:ext>
                  </a:extLst>
                </a:gridCol>
                <a:gridCol w="5662569">
                  <a:extLst>
                    <a:ext uri="{9D8B030D-6E8A-4147-A177-3AD203B41FA5}">
                      <a16:colId xmlns:a16="http://schemas.microsoft.com/office/drawing/2014/main" val="3225099652"/>
                    </a:ext>
                  </a:extLst>
                </a:gridCol>
              </a:tblGrid>
              <a:tr h="627805">
                <a:tc>
                  <a:txBody>
                    <a:bodyPr/>
                    <a:lstStyle/>
                    <a:p>
                      <a:pPr fontAlgn="t"/>
                      <a:r>
                        <a:rPr lang="en-GB" sz="2000" b="1" dirty="0">
                          <a:effectLst/>
                        </a:rPr>
                        <a:t>If you are:</a:t>
                      </a:r>
                      <a:endParaRPr lang="en-GB" sz="2000" dirty="0">
                        <a:effectLst/>
                      </a:endParaRPr>
                    </a:p>
                  </a:txBody>
                  <a:tcPr marL="21648" marR="21648" marT="21648" marB="21648">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IE" sz="2000" b="1">
                          <a:effectLst/>
                        </a:rPr>
                        <a:t>You will need to produce the following as evidence of your identity:</a:t>
                      </a:r>
                      <a:endParaRPr lang="en-IE" sz="2000">
                        <a:effectLst/>
                      </a:endParaRPr>
                    </a:p>
                  </a:txBody>
                  <a:tcPr marL="21648" marR="21648" marT="21648" marB="21648">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95840059"/>
                  </a:ext>
                </a:extLst>
              </a:tr>
              <a:tr h="744707">
                <a:tc>
                  <a:txBody>
                    <a:bodyPr/>
                    <a:lstStyle/>
                    <a:p>
                      <a:pPr fontAlgn="t"/>
                      <a:r>
                        <a:rPr lang="en-IE" sz="2000" dirty="0">
                          <a:effectLst/>
                          <a:latin typeface="Calibri Light" panose="020F0302020204030204" pitchFamily="34" charset="0"/>
                          <a:cs typeface="Calibri Light" panose="020F0302020204030204" pitchFamily="34" charset="0"/>
                        </a:rPr>
                        <a:t>An Irish citizen born in the Republic of Ireland</a:t>
                      </a:r>
                    </a:p>
                  </a:txBody>
                  <a:tcPr marL="21648" marR="21648" marT="21648" marB="21648">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IE" sz="2000">
                          <a:effectLst/>
                          <a:latin typeface="Calibri Light" panose="020F0302020204030204" pitchFamily="34" charset="0"/>
                          <a:cs typeface="Calibri Light" panose="020F0302020204030204" pitchFamily="34" charset="0"/>
                        </a:rPr>
                        <a:t>Your birth certificate and photographic ID, such as your passport or driving licence</a:t>
                      </a:r>
                    </a:p>
                  </a:txBody>
                  <a:tcPr marL="21648" marR="21648" marT="21648" marB="21648">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89483372"/>
                  </a:ext>
                </a:extLst>
              </a:tr>
              <a:tr h="1329215">
                <a:tc>
                  <a:txBody>
                    <a:bodyPr/>
                    <a:lstStyle/>
                    <a:p>
                      <a:pPr fontAlgn="t"/>
                      <a:r>
                        <a:rPr lang="en-IE" sz="2000" dirty="0">
                          <a:effectLst/>
                          <a:latin typeface="Calibri Light" panose="020F0302020204030204" pitchFamily="34" charset="0"/>
                          <a:cs typeface="Calibri Light" panose="020F0302020204030204" pitchFamily="34" charset="0"/>
                        </a:rPr>
                        <a:t>An Irish citizen via naturalisation or Foreign Birth Registration</a:t>
                      </a:r>
                    </a:p>
                  </a:txBody>
                  <a:tcPr marL="21648" marR="21648" marT="21648" marB="21648">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IE" sz="2000" dirty="0">
                          <a:effectLst/>
                          <a:latin typeface="Calibri Light" panose="020F0302020204030204" pitchFamily="34" charset="0"/>
                          <a:cs typeface="Calibri Light" panose="020F0302020204030204" pitchFamily="34" charset="0"/>
                        </a:rPr>
                        <a:t>Your current passport or Certificate of Naturalisation </a:t>
                      </a:r>
                      <a:r>
                        <a:rPr lang="en-IE" sz="2000" b="1" dirty="0">
                          <a:effectLst/>
                          <a:latin typeface="Calibri Light" panose="020F0302020204030204" pitchFamily="34" charset="0"/>
                          <a:cs typeface="Calibri Light" panose="020F0302020204030204" pitchFamily="34" charset="0"/>
                        </a:rPr>
                        <a:t>OR</a:t>
                      </a:r>
                      <a:r>
                        <a:rPr lang="en-IE" sz="2000" dirty="0">
                          <a:effectLst/>
                          <a:latin typeface="Calibri Light" panose="020F0302020204030204" pitchFamily="34" charset="0"/>
                          <a:cs typeface="Calibri Light" panose="020F0302020204030204" pitchFamily="34" charset="0"/>
                        </a:rPr>
                        <a:t> your Foreign Birth Registration certificate </a:t>
                      </a:r>
                      <a:r>
                        <a:rPr lang="en-IE" sz="2000" b="1" dirty="0">
                          <a:effectLst/>
                          <a:latin typeface="Calibri Light" panose="020F0302020204030204" pitchFamily="34" charset="0"/>
                          <a:cs typeface="Calibri Light" panose="020F0302020204030204" pitchFamily="34" charset="0"/>
                        </a:rPr>
                        <a:t>AND</a:t>
                      </a:r>
                      <a:r>
                        <a:rPr lang="en-IE" sz="2000" dirty="0">
                          <a:effectLst/>
                          <a:latin typeface="Calibri Light" panose="020F0302020204030204" pitchFamily="34" charset="0"/>
                          <a:cs typeface="Calibri Light" panose="020F0302020204030204" pitchFamily="34" charset="0"/>
                        </a:rPr>
                        <a:t> Irish or UK driving licence or Irish learner driving permit</a:t>
                      </a:r>
                    </a:p>
                  </a:txBody>
                  <a:tcPr marL="21648" marR="21648" marT="21648" marB="21648">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33969956"/>
                  </a:ext>
                </a:extLst>
              </a:tr>
              <a:tr h="978510">
                <a:tc>
                  <a:txBody>
                    <a:bodyPr/>
                    <a:lstStyle/>
                    <a:p>
                      <a:pPr fontAlgn="t"/>
                      <a:r>
                        <a:rPr lang="en-IE" sz="2000" dirty="0">
                          <a:effectLst/>
                          <a:latin typeface="Calibri Light" panose="020F0302020204030204" pitchFamily="34" charset="0"/>
                          <a:cs typeface="Calibri Light" panose="020F0302020204030204" pitchFamily="34" charset="0"/>
                        </a:rPr>
                        <a:t>An Irish citizen born in Northern Ireland or a UK citizen</a:t>
                      </a:r>
                    </a:p>
                  </a:txBody>
                  <a:tcPr marL="21648" marR="21648" marT="21648" marB="21648">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IE" sz="2000" dirty="0">
                          <a:effectLst/>
                          <a:latin typeface="Calibri Light" panose="020F0302020204030204" pitchFamily="34" charset="0"/>
                          <a:cs typeface="Calibri Light" panose="020F0302020204030204" pitchFamily="34" charset="0"/>
                        </a:rPr>
                        <a:t>Current passport </a:t>
                      </a:r>
                      <a:r>
                        <a:rPr lang="en-IE" sz="2000" b="1" dirty="0">
                          <a:effectLst/>
                          <a:latin typeface="Calibri Light" panose="020F0302020204030204" pitchFamily="34" charset="0"/>
                          <a:cs typeface="Calibri Light" panose="020F0302020204030204" pitchFamily="34" charset="0"/>
                        </a:rPr>
                        <a:t>OR</a:t>
                      </a:r>
                      <a:r>
                        <a:rPr lang="en-IE" sz="2000" dirty="0">
                          <a:effectLst/>
                          <a:latin typeface="Calibri Light" panose="020F0302020204030204" pitchFamily="34" charset="0"/>
                          <a:cs typeface="Calibri Light" panose="020F0302020204030204" pitchFamily="34" charset="0"/>
                        </a:rPr>
                        <a:t> your birth certificate showing your mother’s birth surname </a:t>
                      </a:r>
                      <a:r>
                        <a:rPr lang="en-IE" sz="2000" b="1" dirty="0">
                          <a:effectLst/>
                          <a:latin typeface="Calibri Light" panose="020F0302020204030204" pitchFamily="34" charset="0"/>
                          <a:cs typeface="Calibri Light" panose="020F0302020204030204" pitchFamily="34" charset="0"/>
                        </a:rPr>
                        <a:t>AND</a:t>
                      </a:r>
                      <a:r>
                        <a:rPr lang="en-IE" sz="2000" dirty="0">
                          <a:effectLst/>
                          <a:latin typeface="Calibri Light" panose="020F0302020204030204" pitchFamily="34" charset="0"/>
                          <a:cs typeface="Calibri Light" panose="020F0302020204030204" pitchFamily="34" charset="0"/>
                        </a:rPr>
                        <a:t> your current driving licence</a:t>
                      </a:r>
                    </a:p>
                  </a:txBody>
                  <a:tcPr marL="21648" marR="21648" marT="21648" marB="21648">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36298322"/>
                  </a:ext>
                </a:extLst>
              </a:tr>
              <a:tr h="394002">
                <a:tc>
                  <a:txBody>
                    <a:bodyPr/>
                    <a:lstStyle/>
                    <a:p>
                      <a:pPr fontAlgn="t"/>
                      <a:r>
                        <a:rPr lang="en-IE" sz="2000">
                          <a:effectLst/>
                          <a:latin typeface="Calibri Light" panose="020F0302020204030204" pitchFamily="34" charset="0"/>
                          <a:cs typeface="Calibri Light" panose="020F0302020204030204" pitchFamily="34" charset="0"/>
                        </a:rPr>
                        <a:t>EU/EEA citizens (other than Irish and UK)</a:t>
                      </a:r>
                    </a:p>
                  </a:txBody>
                  <a:tcPr marL="21648" marR="21648" marT="21648" marB="21648">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t"/>
                      <a:r>
                        <a:rPr lang="en-GB" sz="2000" dirty="0">
                          <a:effectLst/>
                          <a:latin typeface="Calibri Light" panose="020F0302020204030204" pitchFamily="34" charset="0"/>
                          <a:cs typeface="Calibri Light" panose="020F0302020204030204" pitchFamily="34" charset="0"/>
                        </a:rPr>
                        <a:t>Current passport or national identity card</a:t>
                      </a:r>
                    </a:p>
                  </a:txBody>
                  <a:tcPr marL="21648" marR="21648" marT="21648" marB="21648">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24383601"/>
                  </a:ext>
                </a:extLst>
              </a:tr>
              <a:tr h="277100">
                <a:tc>
                  <a:txBody>
                    <a:bodyPr/>
                    <a:lstStyle/>
                    <a:p>
                      <a:pPr fontAlgn="t"/>
                      <a:r>
                        <a:rPr lang="en-GB" sz="2000">
                          <a:effectLst/>
                          <a:latin typeface="Calibri Light" panose="020F0302020204030204" pitchFamily="34" charset="0"/>
                          <a:cs typeface="Calibri Light" panose="020F0302020204030204" pitchFamily="34" charset="0"/>
                        </a:rPr>
                        <a:t>Non-EU/EEA citizens</a:t>
                      </a:r>
                    </a:p>
                  </a:txBody>
                  <a:tcPr marL="21648" marR="21648" marT="21648" marB="21648">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fontAlgn="t"/>
                      <a:r>
                        <a:rPr lang="en-GB" sz="2000" dirty="0">
                          <a:effectLst/>
                          <a:latin typeface="Calibri Light" panose="020F0302020204030204" pitchFamily="34" charset="0"/>
                          <a:cs typeface="Calibri Light" panose="020F0302020204030204" pitchFamily="34" charset="0"/>
                        </a:rPr>
                        <a:t>Current passport</a:t>
                      </a:r>
                    </a:p>
                  </a:txBody>
                  <a:tcPr marL="21648" marR="21648" marT="21648" marB="21648">
                    <a:lnL>
                      <a:noFill/>
                    </a:lnL>
                    <a:lnR>
                      <a:noFill/>
                    </a:lnR>
                    <a:lnT w="635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67930441"/>
                  </a:ext>
                </a:extLst>
              </a:tr>
            </a:tbl>
          </a:graphicData>
        </a:graphic>
      </p:graphicFrame>
    </p:spTree>
    <p:extLst>
      <p:ext uri="{BB962C8B-B14F-4D97-AF65-F5344CB8AC3E}">
        <p14:creationId xmlns:p14="http://schemas.microsoft.com/office/powerpoint/2010/main" val="22929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0FE2EFE-F2A5-4069-AE39-257F5A4EE811}"/>
              </a:ext>
            </a:extLst>
          </p:cNvPr>
          <p:cNvSpPr>
            <a:spLocks noGrp="1"/>
          </p:cNvSpPr>
          <p:nvPr>
            <p:ph type="title"/>
          </p:nvPr>
        </p:nvSpPr>
        <p:spPr bwMode="auto">
          <a:xfrm>
            <a:off x="1981199" y="488157"/>
            <a:ext cx="886777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IE" altLang="en-US" sz="3600" b="1" dirty="0">
                <a:solidFill>
                  <a:srgbClr val="9C0491"/>
                </a:solidFill>
                <a:latin typeface="+mn-lt"/>
              </a:rPr>
              <a:t>Starting Employment: Revenue Commissioners</a:t>
            </a:r>
          </a:p>
        </p:txBody>
      </p:sp>
      <p:sp>
        <p:nvSpPr>
          <p:cNvPr id="3" name="Content Placeholder 2">
            <a:extLst>
              <a:ext uri="{FF2B5EF4-FFF2-40B4-BE49-F238E27FC236}">
                <a16:creationId xmlns:a16="http://schemas.microsoft.com/office/drawing/2014/main" id="{1CDAAC92-E499-413B-BD6C-1C62D2BA5A88}"/>
              </a:ext>
            </a:extLst>
          </p:cNvPr>
          <p:cNvSpPr>
            <a:spLocks noGrp="1"/>
          </p:cNvSpPr>
          <p:nvPr>
            <p:ph idx="1"/>
          </p:nvPr>
        </p:nvSpPr>
        <p:spPr/>
        <p:txBody>
          <a:bodyPr/>
          <a:lstStyle/>
          <a:p>
            <a:r>
              <a:rPr lang="en-IE" b="0" i="0" dirty="0">
                <a:solidFill>
                  <a:srgbClr val="333333"/>
                </a:solidFill>
                <a:effectLst/>
                <a:latin typeface="Calibri Light" panose="020F0302020204030204" pitchFamily="34" charset="0"/>
                <a:cs typeface="Calibri Light" panose="020F0302020204030204" pitchFamily="34" charset="0"/>
              </a:rPr>
              <a:t>When you start your first job, you should tell Revenue as soon as possible, or you may have to pay emergency tax. </a:t>
            </a:r>
          </a:p>
          <a:p>
            <a:r>
              <a:rPr lang="en-IE" dirty="0">
                <a:solidFill>
                  <a:srgbClr val="333333"/>
                </a:solidFill>
                <a:latin typeface="Calibri Light" panose="020F0302020204030204" pitchFamily="34" charset="0"/>
                <a:cs typeface="Calibri Light" panose="020F0302020204030204" pitchFamily="34" charset="0"/>
              </a:rPr>
              <a:t>Revenue will </a:t>
            </a:r>
            <a:r>
              <a:rPr lang="en-IE" b="0" i="0" dirty="0">
                <a:solidFill>
                  <a:srgbClr val="333333"/>
                </a:solidFill>
                <a:effectLst/>
                <a:latin typeface="Calibri Light" panose="020F0302020204030204" pitchFamily="34" charset="0"/>
                <a:cs typeface="Calibri Light" panose="020F0302020204030204" pitchFamily="34" charset="0"/>
              </a:rPr>
              <a:t>send a </a:t>
            </a:r>
            <a:r>
              <a:rPr lang="en-IE" b="0" i="0" u="sng" dirty="0">
                <a:solidFill>
                  <a:srgbClr val="0B6FB7"/>
                </a:solidFill>
                <a:effectLst/>
                <a:latin typeface="Calibri Light" panose="020F0302020204030204" pitchFamily="34" charset="0"/>
                <a:cs typeface="Calibri Light" panose="020F0302020204030204" pitchFamily="34" charset="0"/>
                <a:hlinkClick r:id="rId3" tooltip="Revenue Payroll Notification (RPN)"/>
              </a:rPr>
              <a:t>Revenue payroll notification (RPN)</a:t>
            </a:r>
            <a:r>
              <a:rPr lang="en-IE" b="0" i="0" dirty="0">
                <a:solidFill>
                  <a:srgbClr val="333333"/>
                </a:solidFill>
                <a:effectLst/>
                <a:latin typeface="Calibri Light" panose="020F0302020204030204" pitchFamily="34" charset="0"/>
                <a:cs typeface="Calibri Light" panose="020F0302020204030204" pitchFamily="34" charset="0"/>
              </a:rPr>
              <a:t> to your new employer. </a:t>
            </a:r>
          </a:p>
          <a:p>
            <a:r>
              <a:rPr lang="en-IE" b="0" i="0" dirty="0">
                <a:solidFill>
                  <a:srgbClr val="333333"/>
                </a:solidFill>
                <a:effectLst/>
                <a:latin typeface="Calibri Light" panose="020F0302020204030204" pitchFamily="34" charset="0"/>
                <a:cs typeface="Calibri Light" panose="020F0302020204030204" pitchFamily="34" charset="0"/>
              </a:rPr>
              <a:t>The RPN will tell your employer how much Income Tax and Universal Social Charge (USC) to deduct from your pay.</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08739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6">
            <a:extLst>
              <a:ext uri="{FF2B5EF4-FFF2-40B4-BE49-F238E27FC236}">
                <a16:creationId xmlns:a16="http://schemas.microsoft.com/office/drawing/2014/main" id="{3BEA343B-29B0-4F47-9AC6-A8ACE625D8C7}"/>
              </a:ext>
            </a:extLst>
          </p:cNvPr>
          <p:cNvSpPr txBox="1">
            <a:spLocks noChangeArrowheads="1"/>
          </p:cNvSpPr>
          <p:nvPr/>
        </p:nvSpPr>
        <p:spPr bwMode="auto">
          <a:xfrm>
            <a:off x="1375794" y="520511"/>
            <a:ext cx="9991289" cy="6001643"/>
          </a:xfrm>
          <a:prstGeom prst="rect">
            <a:avLst/>
          </a:prstGeom>
          <a:noFill/>
          <a:ln>
            <a:noFill/>
          </a:ln>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defRPr/>
            </a:pPr>
            <a:r>
              <a:rPr lang="en-US" altLang="en-US" sz="3600" b="1" dirty="0">
                <a:solidFill>
                  <a:srgbClr val="9C0491"/>
                </a:solidFill>
                <a:latin typeface="+mn-lt"/>
              </a:rPr>
              <a:t>Teaching Vacancies</a:t>
            </a:r>
          </a:p>
          <a:p>
            <a:pPr marL="514350" indent="-514350">
              <a:spcBef>
                <a:spcPct val="50000"/>
              </a:spcBef>
              <a:buFont typeface="+mj-lt"/>
              <a:buAutoNum type="arabicPeriod"/>
              <a:defRPr/>
            </a:pPr>
            <a:r>
              <a:rPr lang="en-US" altLang="en-US" sz="2800" b="1" dirty="0">
                <a:latin typeface="+mj-lt"/>
              </a:rPr>
              <a:t>Permanent</a:t>
            </a:r>
          </a:p>
          <a:p>
            <a:pPr marL="514350" indent="-514350">
              <a:spcBef>
                <a:spcPct val="50000"/>
              </a:spcBef>
              <a:buFont typeface="+mj-lt"/>
              <a:buAutoNum type="arabicPeriod"/>
              <a:defRPr/>
            </a:pPr>
            <a:r>
              <a:rPr lang="en-US" altLang="en-US" sz="2800" b="1" dirty="0">
                <a:latin typeface="+mj-lt"/>
              </a:rPr>
              <a:t>Fixed-Term/Temporary </a:t>
            </a:r>
            <a:r>
              <a:rPr lang="en-US" altLang="en-US" sz="2800" dirty="0">
                <a:latin typeface="+mj-lt"/>
              </a:rPr>
              <a:t>– normally one-year contracts</a:t>
            </a:r>
          </a:p>
          <a:p>
            <a:pPr marL="971550" lvl="1" indent="-514350">
              <a:spcBef>
                <a:spcPct val="50000"/>
              </a:spcBef>
              <a:buAutoNum type="romanLcPeriod"/>
              <a:defRPr/>
            </a:pPr>
            <a:r>
              <a:rPr lang="en-US" altLang="en-US" dirty="0">
                <a:latin typeface="+mj-lt"/>
              </a:rPr>
              <a:t>Covering a teacher on career break/secondment/job sharing</a:t>
            </a:r>
          </a:p>
          <a:p>
            <a:pPr marL="971550" lvl="1" indent="-514350">
              <a:spcBef>
                <a:spcPct val="50000"/>
              </a:spcBef>
              <a:buAutoNum type="romanLcPeriod"/>
              <a:defRPr/>
            </a:pPr>
            <a:r>
              <a:rPr lang="en-US" altLang="en-US" dirty="0">
                <a:latin typeface="+mj-lt"/>
              </a:rPr>
              <a:t>Paid throughout holidays (only throughout summer if appointed prior to first working day in November)</a:t>
            </a:r>
          </a:p>
          <a:p>
            <a:pPr marL="514350" indent="-514350">
              <a:spcBef>
                <a:spcPct val="50000"/>
              </a:spcBef>
              <a:buFont typeface="+mj-lt"/>
              <a:buAutoNum type="arabicPeriod"/>
              <a:defRPr/>
            </a:pPr>
            <a:r>
              <a:rPr lang="en-US" altLang="en-US" sz="2800" b="1" dirty="0">
                <a:latin typeface="+mj-lt"/>
              </a:rPr>
              <a:t>Substitute </a:t>
            </a:r>
          </a:p>
          <a:p>
            <a:pPr marL="571500" indent="-571500">
              <a:spcBef>
                <a:spcPct val="50000"/>
              </a:spcBef>
              <a:buAutoNum type="romanLcPeriod"/>
              <a:defRPr/>
            </a:pPr>
            <a:r>
              <a:rPr lang="en-US" altLang="en-US" dirty="0">
                <a:latin typeface="Calibri Light" panose="020F0302020204030204" pitchFamily="34" charset="0"/>
                <a:cs typeface="Calibri Light" panose="020F0302020204030204" pitchFamily="34" charset="0"/>
              </a:rPr>
              <a:t>Casu</a:t>
            </a:r>
            <a:r>
              <a:rPr lang="en-US" altLang="en-US" dirty="0">
                <a:latin typeface="+mj-lt"/>
              </a:rPr>
              <a:t>al – day to day subbing &lt;40 days </a:t>
            </a:r>
          </a:p>
          <a:p>
            <a:pPr marL="514350" indent="-514350">
              <a:spcBef>
                <a:spcPct val="50000"/>
              </a:spcBef>
              <a:buAutoNum type="romanLcPeriod"/>
              <a:defRPr/>
            </a:pPr>
            <a:r>
              <a:rPr lang="en-US" altLang="en-US" dirty="0">
                <a:latin typeface="+mj-lt"/>
              </a:rPr>
              <a:t>Non-Casual (covering a leave which will run for over 40 days e.g. maternity/parental leave or once you have accumulated over 40 casual subbing days)</a:t>
            </a:r>
            <a:endParaRPr lang="en-US" altLang="en-US" sz="2800" b="1"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8DFC4086-3E55-42A2-A42B-D2E4D4F6D52E}"/>
              </a:ext>
            </a:extLst>
          </p:cNvPr>
          <p:cNvSpPr txBox="1">
            <a:spLocks noChangeArrowheads="1"/>
          </p:cNvSpPr>
          <p:nvPr/>
        </p:nvSpPr>
        <p:spPr bwMode="auto">
          <a:xfrm>
            <a:off x="1015068" y="411061"/>
            <a:ext cx="10276514" cy="5909310"/>
          </a:xfrm>
          <a:prstGeom prst="rect">
            <a:avLst/>
          </a:prstGeom>
          <a:noFill/>
          <a:ln>
            <a:noFill/>
          </a:ln>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defRPr/>
            </a:pPr>
            <a:r>
              <a:rPr lang="en-US" altLang="en-US" sz="3600" b="1" dirty="0">
                <a:solidFill>
                  <a:srgbClr val="9C0491"/>
                </a:solidFill>
                <a:latin typeface="+mn-lt"/>
              </a:rPr>
              <a:t>Teaching Vacancies</a:t>
            </a:r>
          </a:p>
          <a:p>
            <a:pPr algn="ctr">
              <a:spcBef>
                <a:spcPct val="50000"/>
              </a:spcBef>
              <a:defRPr/>
            </a:pPr>
            <a:endParaRPr lang="en-US" altLang="en-US" sz="3600" b="1" dirty="0">
              <a:solidFill>
                <a:srgbClr val="9C0491"/>
              </a:solidFill>
              <a:latin typeface="+mn-lt"/>
            </a:endParaRPr>
          </a:p>
          <a:p>
            <a:pPr marL="457200" indent="-457200">
              <a:spcBef>
                <a:spcPct val="50000"/>
              </a:spcBef>
              <a:buFont typeface="Arial" panose="020B0604020202020204" pitchFamily="34" charset="0"/>
              <a:buChar char="•"/>
              <a:defRPr/>
            </a:pPr>
            <a:r>
              <a:rPr lang="en-US" altLang="en-US" sz="3200" dirty="0">
                <a:latin typeface="+mj-lt"/>
              </a:rPr>
              <a:t>Fixed Term &gt;24 weeks – Advertised</a:t>
            </a:r>
          </a:p>
          <a:p>
            <a:pPr marL="457200" indent="-457200">
              <a:spcBef>
                <a:spcPct val="50000"/>
              </a:spcBef>
              <a:buFont typeface="Arial" panose="020B0604020202020204" pitchFamily="34" charset="0"/>
              <a:buChar char="•"/>
              <a:defRPr/>
            </a:pPr>
            <a:r>
              <a:rPr lang="en-US" altLang="en-US" sz="3200" dirty="0">
                <a:latin typeface="+mj-lt"/>
              </a:rPr>
              <a:t>Fixed Term &lt;24 weeks – Not advertised</a:t>
            </a:r>
          </a:p>
          <a:p>
            <a:pPr marL="457200" indent="-457200">
              <a:spcBef>
                <a:spcPct val="50000"/>
              </a:spcBef>
              <a:buFont typeface="Arial" panose="020B0604020202020204" pitchFamily="34" charset="0"/>
              <a:buChar char="•"/>
              <a:defRPr/>
            </a:pPr>
            <a:r>
              <a:rPr lang="en-US" altLang="en-US" sz="3200" dirty="0">
                <a:latin typeface="+mj-lt"/>
              </a:rPr>
              <a:t>Teachers must be fully qualified, registered and vetted</a:t>
            </a:r>
          </a:p>
          <a:p>
            <a:pPr marL="457200" indent="-457200">
              <a:spcBef>
                <a:spcPct val="50000"/>
              </a:spcBef>
              <a:buFont typeface="Arial" panose="020B0604020202020204" pitchFamily="34" charset="0"/>
              <a:buChar char="•"/>
              <a:defRPr/>
            </a:pPr>
            <a:r>
              <a:rPr lang="en-US" altLang="en-US" sz="3200" dirty="0">
                <a:latin typeface="+mj-lt"/>
              </a:rPr>
              <a:t>Job websites - educationposts.ie; staffroom.ie</a:t>
            </a:r>
          </a:p>
          <a:p>
            <a:pPr marL="457200" indent="-457200">
              <a:spcBef>
                <a:spcPct val="50000"/>
              </a:spcBef>
              <a:buFont typeface="Arial" panose="020B0604020202020204" pitchFamily="34" charset="0"/>
              <a:buChar char="•"/>
              <a:defRPr/>
            </a:pPr>
            <a:r>
              <a:rPr lang="en-US" altLang="en-US" sz="3200" dirty="0">
                <a:latin typeface="+mj-lt"/>
              </a:rPr>
              <a:t>Teacher Connect.ie for Substitute vacancies</a:t>
            </a:r>
          </a:p>
          <a:p>
            <a:pPr>
              <a:spcBef>
                <a:spcPct val="50000"/>
              </a:spcBef>
              <a:buFont typeface="Wingdings" pitchFamily="2" charset="2"/>
              <a:buChar char="Ø"/>
              <a:defRPr/>
            </a:pPr>
            <a:endParaRPr lang="en-US" altLang="en-US" sz="3200" b="1" dirty="0">
              <a:solidFill>
                <a:srgbClr val="171061"/>
              </a:solidFill>
              <a:latin typeface="Cambr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47930F7D-EF08-4886-AC21-6FD93E4F2899}"/>
              </a:ext>
            </a:extLst>
          </p:cNvPr>
          <p:cNvSpPr txBox="1">
            <a:spLocks noChangeArrowheads="1"/>
          </p:cNvSpPr>
          <p:nvPr/>
        </p:nvSpPr>
        <p:spPr bwMode="auto">
          <a:xfrm>
            <a:off x="1524001" y="474662"/>
            <a:ext cx="8893175" cy="5908675"/>
          </a:xfrm>
          <a:prstGeom prst="rect">
            <a:avLst/>
          </a:prstGeom>
          <a:noFill/>
          <a:ln>
            <a:noFill/>
          </a:ln>
        </p:spPr>
        <p:txBody>
          <a:bodyPr>
            <a:spAutoFit/>
          </a:bodyPr>
          <a:lstStyle>
            <a:lvl1pPr>
              <a:defRPr sz="2400">
                <a:solidFill>
                  <a:schemeClr val="tx1"/>
                </a:solidFill>
                <a:latin typeface="Arial" pitchFamily="34" charset="0"/>
                <a:ea typeface="ＭＳ Ｐゴシック" pitchFamily="34" charset="-128"/>
              </a:defRPr>
            </a:lvl1pPr>
            <a:lvl2pPr marL="1200150" indent="-45720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defRPr/>
            </a:pPr>
            <a:r>
              <a:rPr lang="en-US" altLang="en-US" sz="3600" b="1" dirty="0">
                <a:solidFill>
                  <a:srgbClr val="9C0491"/>
                </a:solidFill>
                <a:latin typeface="Cambria" panose="02040503050406030204" pitchFamily="18" charset="0"/>
              </a:rPr>
              <a:t>	</a:t>
            </a:r>
            <a:r>
              <a:rPr lang="en-US" altLang="en-US" sz="3600" b="1" dirty="0">
                <a:solidFill>
                  <a:srgbClr val="9C0491"/>
                </a:solidFill>
                <a:latin typeface="+mn-lt"/>
              </a:rPr>
              <a:t>Appointment Procedures</a:t>
            </a:r>
          </a:p>
          <a:p>
            <a:pPr marL="457200" indent="-457200">
              <a:spcBef>
                <a:spcPct val="50000"/>
              </a:spcBef>
              <a:buFont typeface="Arial" panose="020B0604020202020204" pitchFamily="34" charset="0"/>
              <a:buChar char="•"/>
              <a:defRPr/>
            </a:pPr>
            <a:r>
              <a:rPr lang="en-US" altLang="en-US" sz="2800" dirty="0">
                <a:latin typeface="+mj-lt"/>
              </a:rPr>
              <a:t>Made by Board of Management/ETB</a:t>
            </a:r>
          </a:p>
          <a:p>
            <a:pPr marL="457200" indent="-457200">
              <a:spcBef>
                <a:spcPct val="50000"/>
              </a:spcBef>
              <a:buFont typeface="Arial" panose="020B0604020202020204" pitchFamily="34" charset="0"/>
              <a:buChar char="•"/>
              <a:defRPr/>
            </a:pPr>
            <a:r>
              <a:rPr lang="en-US" altLang="en-US" sz="2800" dirty="0">
                <a:latin typeface="+mj-lt"/>
              </a:rPr>
              <a:t>Open competition </a:t>
            </a:r>
          </a:p>
          <a:p>
            <a:pPr lvl="1">
              <a:spcBef>
                <a:spcPct val="50000"/>
              </a:spcBef>
              <a:buFont typeface="Wingdings" pitchFamily="2" charset="2"/>
              <a:buChar char="v"/>
              <a:defRPr/>
            </a:pPr>
            <a:r>
              <a:rPr lang="en-US" altLang="en-US" dirty="0">
                <a:latin typeface="+mj-lt"/>
              </a:rPr>
              <a:t>Advert – online and in national newspapers</a:t>
            </a:r>
          </a:p>
          <a:p>
            <a:pPr lvl="1">
              <a:spcBef>
                <a:spcPct val="50000"/>
              </a:spcBef>
              <a:buFont typeface="Wingdings" pitchFamily="2" charset="2"/>
              <a:buChar char="v"/>
              <a:defRPr/>
            </a:pPr>
            <a:r>
              <a:rPr lang="en-US" altLang="en-US" dirty="0">
                <a:latin typeface="+mj-lt"/>
              </a:rPr>
              <a:t>Selection Board</a:t>
            </a:r>
          </a:p>
          <a:p>
            <a:pPr lvl="1">
              <a:spcBef>
                <a:spcPct val="50000"/>
              </a:spcBef>
              <a:buFont typeface="Wingdings" pitchFamily="2" charset="2"/>
              <a:buChar char="v"/>
              <a:defRPr/>
            </a:pPr>
            <a:r>
              <a:rPr lang="en-US" altLang="en-US" dirty="0">
                <a:latin typeface="+mj-lt"/>
              </a:rPr>
              <a:t>Assessment of Applicants</a:t>
            </a:r>
          </a:p>
          <a:p>
            <a:pPr lvl="1">
              <a:spcBef>
                <a:spcPct val="50000"/>
              </a:spcBef>
              <a:buFont typeface="Wingdings" pitchFamily="2" charset="2"/>
              <a:buChar char="v"/>
              <a:defRPr/>
            </a:pPr>
            <a:r>
              <a:rPr lang="en-US" altLang="en-US" dirty="0">
                <a:latin typeface="+mj-lt"/>
              </a:rPr>
              <a:t>Interviews</a:t>
            </a:r>
          </a:p>
          <a:p>
            <a:pPr lvl="1">
              <a:spcBef>
                <a:spcPct val="50000"/>
              </a:spcBef>
              <a:buFont typeface="Wingdings" pitchFamily="2" charset="2"/>
              <a:buChar char="v"/>
              <a:defRPr/>
            </a:pPr>
            <a:r>
              <a:rPr lang="en-US" altLang="en-US" dirty="0">
                <a:latin typeface="+mj-lt"/>
              </a:rPr>
              <a:t>Appointment by B.O.M.</a:t>
            </a:r>
          </a:p>
          <a:p>
            <a:pPr lvl="1">
              <a:spcBef>
                <a:spcPct val="50000"/>
              </a:spcBef>
              <a:buFont typeface="Wingdings" pitchFamily="2" charset="2"/>
              <a:buChar char="v"/>
              <a:defRPr/>
            </a:pPr>
            <a:r>
              <a:rPr lang="en-US" altLang="en-US" dirty="0">
                <a:latin typeface="+mj-lt"/>
              </a:rPr>
              <a:t>Notifies successful candidate/ notifies other candidates</a:t>
            </a:r>
            <a:endParaRPr lang="en-US" altLang="en-US" sz="2800" dirty="0">
              <a:latin typeface="+mj-lt"/>
            </a:endParaRPr>
          </a:p>
          <a:p>
            <a:pPr>
              <a:spcBef>
                <a:spcPct val="50000"/>
              </a:spcBef>
              <a:buFont typeface="Wingdings" pitchFamily="2" charset="2"/>
              <a:buChar char="Ø"/>
              <a:defRPr/>
            </a:pPr>
            <a:endParaRPr lang="en-US" altLang="en-US" sz="2800" b="1" dirty="0">
              <a:solidFill>
                <a:srgbClr val="171061"/>
              </a:solidFill>
              <a:latin typeface="Cambr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C851188-7746-4BEE-9D2B-ABEFC000B732}"/>
              </a:ext>
            </a:extLst>
          </p:cNvPr>
          <p:cNvSpPr>
            <a:spLocks noGrp="1"/>
          </p:cNvSpPr>
          <p:nvPr>
            <p:ph type="title"/>
          </p:nvPr>
        </p:nvSpPr>
        <p:spPr bwMode="auto">
          <a:xfrm>
            <a:off x="3465367" y="488950"/>
            <a:ext cx="5041069"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GB" altLang="en-US" sz="3600" b="1" dirty="0">
                <a:solidFill>
                  <a:srgbClr val="9C0491"/>
                </a:solidFill>
                <a:latin typeface="+mn-lt"/>
              </a:rPr>
              <a:t>Routes to Permanency</a:t>
            </a:r>
          </a:p>
        </p:txBody>
      </p:sp>
      <p:sp>
        <p:nvSpPr>
          <p:cNvPr id="20483" name="Content Placeholder 2">
            <a:extLst>
              <a:ext uri="{FF2B5EF4-FFF2-40B4-BE49-F238E27FC236}">
                <a16:creationId xmlns:a16="http://schemas.microsoft.com/office/drawing/2014/main" id="{38646C2E-5790-4D02-9E82-000CAFC406BF}"/>
              </a:ext>
            </a:extLst>
          </p:cNvPr>
          <p:cNvSpPr>
            <a:spLocks noGrp="1"/>
          </p:cNvSpPr>
          <p:nvPr>
            <p:ph idx="1"/>
          </p:nvPr>
        </p:nvSpPr>
        <p:spPr bwMode="auto">
          <a:xfrm>
            <a:off x="1774825" y="1271588"/>
            <a:ext cx="8229600" cy="4525962"/>
          </a:xfrm>
        </p:spPr>
        <p:txBody>
          <a:bodyPr vert="horz" wrap="square" lIns="91440" tIns="45720" rIns="91440" bIns="45720" numCol="1" rtlCol="0" anchor="t" anchorCtr="0" compatLnSpc="1">
            <a:prstTxWarp prst="textNoShape">
              <a:avLst/>
            </a:prstTxWarp>
            <a:normAutofit/>
          </a:bodyPr>
          <a:lstStyle/>
          <a:p>
            <a:pPr>
              <a:defRPr/>
            </a:pPr>
            <a:endParaRPr lang="en-GB" altLang="en-US" dirty="0">
              <a:solidFill>
                <a:srgbClr val="002060"/>
              </a:solidFill>
              <a:latin typeface="Cambria" panose="02040503050406030204" pitchFamily="18" charset="0"/>
            </a:endParaRPr>
          </a:p>
          <a:p>
            <a:pPr>
              <a:buFontTx/>
              <a:buAutoNum type="arabicPeriod"/>
              <a:defRPr/>
            </a:pPr>
            <a:r>
              <a:rPr lang="en-GB" altLang="en-US" b="1" dirty="0">
                <a:latin typeface="+mj-lt"/>
              </a:rPr>
              <a:t>Contract of Indefinite Duration (CID) </a:t>
            </a:r>
            <a:r>
              <a:rPr lang="en-GB" altLang="en-US" sz="2400" dirty="0">
                <a:latin typeface="+mj-lt"/>
              </a:rPr>
              <a:t>– in excess of 2 years service in same school with a viable post in the third year</a:t>
            </a:r>
            <a:endParaRPr lang="en-GB" altLang="en-US" b="1" dirty="0">
              <a:latin typeface="+mj-lt"/>
            </a:endParaRPr>
          </a:p>
          <a:p>
            <a:pPr>
              <a:buFontTx/>
              <a:buAutoNum type="arabicPeriod"/>
              <a:defRPr/>
            </a:pPr>
            <a:r>
              <a:rPr lang="en-GB" altLang="en-US" b="1" dirty="0">
                <a:latin typeface="+mj-lt"/>
              </a:rPr>
              <a:t>Supplementary Panel </a:t>
            </a:r>
            <a:r>
              <a:rPr lang="en-GB" altLang="en-US" sz="2400" dirty="0">
                <a:latin typeface="+mj-lt"/>
              </a:rPr>
              <a:t>– 3 years – all service counts</a:t>
            </a:r>
          </a:p>
          <a:p>
            <a:pPr>
              <a:buFontTx/>
              <a:buAutoNum type="arabicPeriod"/>
              <a:defRPr/>
            </a:pPr>
            <a:r>
              <a:rPr lang="en-GB" altLang="en-US" b="1" dirty="0">
                <a:latin typeface="+mj-lt"/>
              </a:rPr>
              <a:t>Open Competition</a:t>
            </a:r>
          </a:p>
          <a:p>
            <a:pPr marL="0" indent="0">
              <a:buNone/>
              <a:defRPr/>
            </a:pPr>
            <a:endParaRPr lang="en-GB" altLang="en-US" b="1" dirty="0">
              <a:latin typeface="+mj-lt"/>
            </a:endParaRPr>
          </a:p>
          <a:p>
            <a:pPr marL="0" indent="0">
              <a:buNone/>
              <a:defRPr/>
            </a:pPr>
            <a:r>
              <a:rPr lang="en-GB" altLang="en-US" sz="2400" dirty="0">
                <a:latin typeface="+mj-lt"/>
              </a:rPr>
              <a:t>Benefits of permanency: </a:t>
            </a:r>
          </a:p>
          <a:p>
            <a:pPr lvl="1">
              <a:buFont typeface="Wingdings" panose="05000000000000000000" pitchFamily="2" charset="2"/>
              <a:buChar char="ü"/>
              <a:defRPr/>
            </a:pPr>
            <a:r>
              <a:rPr lang="en-GB" altLang="en-US" dirty="0">
                <a:latin typeface="+mj-lt"/>
              </a:rPr>
              <a:t>Job/Financial security</a:t>
            </a:r>
          </a:p>
          <a:p>
            <a:pPr lvl="1">
              <a:buFont typeface="Wingdings" panose="05000000000000000000" pitchFamily="2" charset="2"/>
              <a:buChar char="ü"/>
              <a:defRPr/>
            </a:pPr>
            <a:r>
              <a:rPr lang="en-GB" altLang="en-US" dirty="0">
                <a:latin typeface="+mj-lt"/>
              </a:rPr>
              <a:t>Career break/secondment</a:t>
            </a:r>
          </a:p>
          <a:p>
            <a:pPr lvl="1">
              <a:buFontTx/>
              <a:buNone/>
              <a:defRPr/>
            </a:pPr>
            <a:endParaRPr lang="en-GB" altLang="en-US" dirty="0">
              <a:solidFill>
                <a:srgbClr val="002060"/>
              </a:solidFill>
              <a:latin typeface="Cambria" panose="02040503050406030204" pitchFamily="18" charset="0"/>
            </a:endParaRPr>
          </a:p>
          <a:p>
            <a:pPr lvl="1">
              <a:buFontTx/>
              <a:buNone/>
              <a:defRPr/>
            </a:pPr>
            <a:endParaRPr lang="en-GB" altLang="en-US" dirty="0">
              <a:solidFill>
                <a:srgbClr val="002060"/>
              </a:solidFill>
              <a:latin typeface="Cambria" panose="02040503050406030204" pitchFamily="18" charset="0"/>
            </a:endParaRPr>
          </a:p>
        </p:txBody>
      </p:sp>
      <p:pic>
        <p:nvPicPr>
          <p:cNvPr id="29700" name="Picture 3">
            <a:extLst>
              <a:ext uri="{FF2B5EF4-FFF2-40B4-BE49-F238E27FC236}">
                <a16:creationId xmlns:a16="http://schemas.microsoft.com/office/drawing/2014/main" id="{8D8270AA-09E8-4824-B190-49DE7C18CA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3701" y="4652963"/>
            <a:ext cx="3795713"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2322-92D3-435E-B57B-F92B92634F64}"/>
              </a:ext>
            </a:extLst>
          </p:cNvPr>
          <p:cNvSpPr>
            <a:spLocks noGrp="1"/>
          </p:cNvSpPr>
          <p:nvPr>
            <p:ph type="title"/>
          </p:nvPr>
        </p:nvSpPr>
        <p:spPr/>
        <p:txBody>
          <a:bodyPr>
            <a:normAutofit fontScale="90000"/>
          </a:bodyPr>
          <a:lstStyle/>
          <a:p>
            <a:pPr algn="ctr"/>
            <a:r>
              <a:rPr lang="en-US" sz="4000" b="1" dirty="0">
                <a:solidFill>
                  <a:srgbClr val="9C0491"/>
                </a:solidFill>
                <a:latin typeface="+mn-lt"/>
              </a:rPr>
              <a:t>Sequence of appointments to </a:t>
            </a:r>
            <a:br>
              <a:rPr lang="en-US" sz="4000" b="1" dirty="0">
                <a:solidFill>
                  <a:srgbClr val="9C0491"/>
                </a:solidFill>
                <a:latin typeface="+mn-lt"/>
              </a:rPr>
            </a:br>
            <a:r>
              <a:rPr lang="en-US" sz="4000" b="1" dirty="0">
                <a:solidFill>
                  <a:srgbClr val="9C0491"/>
                </a:solidFill>
                <a:latin typeface="+mn-lt"/>
              </a:rPr>
              <a:t>permanent t</a:t>
            </a:r>
            <a:r>
              <a:rPr lang="en-US" altLang="en-US" sz="4000" b="1" dirty="0">
                <a:solidFill>
                  <a:srgbClr val="9C0491"/>
                </a:solidFill>
                <a:latin typeface="+mn-lt"/>
              </a:rPr>
              <a:t>eaching vacancies</a:t>
            </a:r>
            <a:br>
              <a:rPr lang="en-US" altLang="en-US" sz="4400" b="1" dirty="0">
                <a:solidFill>
                  <a:srgbClr val="9C0491"/>
                </a:solidFill>
                <a:latin typeface="+mn-lt"/>
              </a:rPr>
            </a:br>
            <a:endParaRPr lang="en-GB" b="1" dirty="0"/>
          </a:p>
        </p:txBody>
      </p:sp>
      <p:graphicFrame>
        <p:nvGraphicFramePr>
          <p:cNvPr id="4" name="Table 4">
            <a:extLst>
              <a:ext uri="{FF2B5EF4-FFF2-40B4-BE49-F238E27FC236}">
                <a16:creationId xmlns:a16="http://schemas.microsoft.com/office/drawing/2014/main" id="{81DC595D-45D5-4CFD-9CA3-EACEFECA5AD6}"/>
              </a:ext>
            </a:extLst>
          </p:cNvPr>
          <p:cNvGraphicFramePr>
            <a:graphicFrameLocks noGrp="1"/>
          </p:cNvGraphicFramePr>
          <p:nvPr>
            <p:ph idx="1"/>
            <p:extLst>
              <p:ext uri="{D42A27DB-BD31-4B8C-83A1-F6EECF244321}">
                <p14:modId xmlns:p14="http://schemas.microsoft.com/office/powerpoint/2010/main" val="2243396093"/>
              </p:ext>
            </p:extLst>
          </p:nvPr>
        </p:nvGraphicFramePr>
        <p:xfrm>
          <a:off x="1358317" y="1557178"/>
          <a:ext cx="8834306" cy="4852652"/>
        </p:xfrm>
        <a:graphic>
          <a:graphicData uri="http://schemas.openxmlformats.org/drawingml/2006/table">
            <a:tbl>
              <a:tblPr firstRow="1" bandRow="1">
                <a:tableStyleId>{5C22544A-7EE6-4342-B048-85BDC9FD1C3A}</a:tableStyleId>
              </a:tblPr>
              <a:tblGrid>
                <a:gridCol w="1114126">
                  <a:extLst>
                    <a:ext uri="{9D8B030D-6E8A-4147-A177-3AD203B41FA5}">
                      <a16:colId xmlns:a16="http://schemas.microsoft.com/office/drawing/2014/main" val="374516305"/>
                    </a:ext>
                  </a:extLst>
                </a:gridCol>
                <a:gridCol w="7720180">
                  <a:extLst>
                    <a:ext uri="{9D8B030D-6E8A-4147-A177-3AD203B41FA5}">
                      <a16:colId xmlns:a16="http://schemas.microsoft.com/office/drawing/2014/main" val="1080013150"/>
                    </a:ext>
                  </a:extLst>
                </a:gridCol>
              </a:tblGrid>
              <a:tr h="1284989">
                <a:tc>
                  <a:txBody>
                    <a:bodyPr/>
                    <a:lstStyle/>
                    <a:p>
                      <a:r>
                        <a:rPr lang="en-GB" sz="4000" b="1" dirty="0">
                          <a:solidFill>
                            <a:schemeClr val="tx1"/>
                          </a:solidFill>
                        </a:rPr>
                        <a:t>1</a:t>
                      </a:r>
                      <a:r>
                        <a:rPr lang="en-GB" sz="4000" b="1" baseline="30000" dirty="0">
                          <a:solidFill>
                            <a:schemeClr val="tx1"/>
                          </a:solidFill>
                        </a:rPr>
                        <a:t>st</a:t>
                      </a:r>
                      <a:r>
                        <a:rPr lang="en-GB" sz="4000" b="1" dirty="0">
                          <a:solidFill>
                            <a:schemeClr val="tx1"/>
                          </a:solidFill>
                        </a:rPr>
                        <a:t> </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4000" b="1" dirty="0">
                          <a:solidFill>
                            <a:schemeClr val="tx1"/>
                          </a:solidFill>
                          <a:latin typeface="Calibri body"/>
                          <a:cs typeface="Arial" panose="020B0604020202020204" pitchFamily="34" charset="0"/>
                        </a:rPr>
                        <a:t>CID holding teachers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2600" b="1" dirty="0">
                          <a:solidFill>
                            <a:schemeClr val="tx1"/>
                          </a:solidFill>
                          <a:latin typeface="Calibri body"/>
                          <a:cs typeface="Arial" panose="020B0604020202020204" pitchFamily="34" charset="0"/>
                        </a:rPr>
                        <a:t>or teachers who will be eligible for a CID</a:t>
                      </a:r>
                    </a:p>
                    <a:p>
                      <a:endParaRPr lang="en-GB" b="1" dirty="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2552414128"/>
                  </a:ext>
                </a:extLst>
              </a:tr>
              <a:tr h="1027992">
                <a:tc>
                  <a:txBody>
                    <a:bodyPr/>
                    <a:lstStyle/>
                    <a:p>
                      <a:r>
                        <a:rPr lang="en-GB" sz="4000" b="1" dirty="0">
                          <a:solidFill>
                            <a:schemeClr val="tx1"/>
                          </a:solidFill>
                        </a:rPr>
                        <a:t>2</a:t>
                      </a:r>
                      <a:r>
                        <a:rPr lang="en-GB" sz="4000" b="1" baseline="30000" dirty="0">
                          <a:solidFill>
                            <a:schemeClr val="tx1"/>
                          </a:solidFill>
                        </a:rPr>
                        <a:t>nd</a:t>
                      </a:r>
                      <a:r>
                        <a:rPr lang="en-GB" sz="4000" b="1" dirty="0">
                          <a:solidFill>
                            <a:schemeClr val="tx1"/>
                          </a:solidFill>
                        </a:rPr>
                        <a:t> </a:t>
                      </a:r>
                    </a:p>
                  </a:txBody>
                  <a:tcPr>
                    <a:solidFill>
                      <a:schemeClr val="accent5">
                        <a:lumMod val="40000"/>
                        <a:lumOff val="60000"/>
                      </a:schemeClr>
                    </a:solidFill>
                  </a:tcPr>
                </a:tc>
                <a:tc>
                  <a:txBody>
                    <a:bodyPr/>
                    <a:lstStyle/>
                    <a:p>
                      <a:r>
                        <a:rPr lang="en-GB" sz="4000" b="1" dirty="0">
                          <a:solidFill>
                            <a:schemeClr val="tx1"/>
                          </a:solidFill>
                        </a:rPr>
                        <a:t>Main Panel</a:t>
                      </a:r>
                    </a:p>
                    <a:p>
                      <a:r>
                        <a:rPr lang="en-GB" sz="2600" b="1" dirty="0">
                          <a:solidFill>
                            <a:schemeClr val="tx1"/>
                          </a:solidFill>
                        </a:rPr>
                        <a:t>(permanent teachers whose posts have been lost)</a:t>
                      </a:r>
                    </a:p>
                  </a:txBody>
                  <a:tcPr>
                    <a:solidFill>
                      <a:schemeClr val="accent5">
                        <a:lumMod val="40000"/>
                        <a:lumOff val="60000"/>
                      </a:schemeClr>
                    </a:solidFill>
                  </a:tcPr>
                </a:tc>
                <a:extLst>
                  <a:ext uri="{0D108BD9-81ED-4DB2-BD59-A6C34878D82A}">
                    <a16:rowId xmlns:a16="http://schemas.microsoft.com/office/drawing/2014/main" val="3297091774"/>
                  </a:ext>
                </a:extLst>
              </a:tr>
              <a:tr h="1027992">
                <a:tc>
                  <a:txBody>
                    <a:bodyPr/>
                    <a:lstStyle/>
                    <a:p>
                      <a:r>
                        <a:rPr lang="en-GB" sz="4000" b="1" dirty="0">
                          <a:solidFill>
                            <a:schemeClr val="tx1"/>
                          </a:solidFill>
                        </a:rPr>
                        <a:t>3</a:t>
                      </a:r>
                      <a:r>
                        <a:rPr lang="en-GB" sz="4000" b="1" baseline="30000" dirty="0">
                          <a:solidFill>
                            <a:schemeClr val="tx1"/>
                          </a:solidFill>
                        </a:rPr>
                        <a:t>rd</a:t>
                      </a:r>
                      <a:r>
                        <a:rPr lang="en-GB" sz="4000" b="1" dirty="0">
                          <a:solidFill>
                            <a:schemeClr val="tx1"/>
                          </a:solidFill>
                        </a:rPr>
                        <a:t> </a:t>
                      </a:r>
                    </a:p>
                  </a:txBody>
                  <a:tcPr>
                    <a:solidFill>
                      <a:schemeClr val="accent5">
                        <a:lumMod val="40000"/>
                        <a:lumOff val="60000"/>
                      </a:schemeClr>
                    </a:solidFill>
                  </a:tcPr>
                </a:tc>
                <a:tc>
                  <a:txBody>
                    <a:bodyPr/>
                    <a:lstStyle/>
                    <a:p>
                      <a:pPr marL="0" indent="0">
                        <a:buNone/>
                        <a:defRPr/>
                      </a:pPr>
                      <a:r>
                        <a:rPr lang="en-IE" sz="4000" b="1" dirty="0">
                          <a:solidFill>
                            <a:schemeClr val="tx1"/>
                          </a:solidFill>
                          <a:latin typeface="Calibri body"/>
                          <a:cs typeface="Arial" panose="020B0604020202020204" pitchFamily="34" charset="0"/>
                        </a:rPr>
                        <a:t>Supplementary Panel</a:t>
                      </a:r>
                    </a:p>
                    <a:p>
                      <a:pPr marL="0" indent="0">
                        <a:buNone/>
                        <a:defRPr/>
                      </a:pPr>
                      <a:r>
                        <a:rPr lang="en-IE" sz="2600" b="1" dirty="0">
                          <a:solidFill>
                            <a:schemeClr val="tx1"/>
                          </a:solidFill>
                          <a:latin typeface="Calibri body"/>
                          <a:cs typeface="Arial" panose="020B0604020202020204" pitchFamily="34" charset="0"/>
                        </a:rPr>
                        <a:t>(non-permanent teachers with at least three years service)</a:t>
                      </a:r>
                    </a:p>
                  </a:txBody>
                  <a:tcPr>
                    <a:solidFill>
                      <a:schemeClr val="accent5">
                        <a:lumMod val="40000"/>
                        <a:lumOff val="60000"/>
                      </a:schemeClr>
                    </a:solidFill>
                  </a:tcPr>
                </a:tc>
                <a:extLst>
                  <a:ext uri="{0D108BD9-81ED-4DB2-BD59-A6C34878D82A}">
                    <a16:rowId xmlns:a16="http://schemas.microsoft.com/office/drawing/2014/main" val="477633900"/>
                  </a:ext>
                </a:extLst>
              </a:tr>
              <a:tr h="890252">
                <a:tc>
                  <a:txBody>
                    <a:bodyPr/>
                    <a:lstStyle/>
                    <a:p>
                      <a:r>
                        <a:rPr lang="en-GB" sz="4000" b="1" dirty="0">
                          <a:solidFill>
                            <a:schemeClr val="tx1"/>
                          </a:solidFill>
                        </a:rPr>
                        <a:t>4</a:t>
                      </a:r>
                      <a:r>
                        <a:rPr lang="en-GB" sz="4000" b="1" baseline="30000" dirty="0">
                          <a:solidFill>
                            <a:schemeClr val="tx1"/>
                          </a:solidFill>
                        </a:rPr>
                        <a:t>th</a:t>
                      </a:r>
                      <a:r>
                        <a:rPr lang="en-GB" sz="4000" b="1" dirty="0">
                          <a:solidFill>
                            <a:schemeClr val="tx1"/>
                          </a:solidFill>
                        </a:rPr>
                        <a:t> </a:t>
                      </a:r>
                    </a:p>
                  </a:txBody>
                  <a:tcPr>
                    <a:solidFill>
                      <a:schemeClr val="accent5">
                        <a:lumMod val="40000"/>
                        <a:lumOff val="60000"/>
                      </a:schemeClr>
                    </a:solidFill>
                  </a:tcPr>
                </a:tc>
                <a:tc>
                  <a:txBody>
                    <a:bodyPr/>
                    <a:lstStyle/>
                    <a:p>
                      <a:pPr marL="0" indent="0">
                        <a:buNone/>
                        <a:defRPr/>
                      </a:pPr>
                      <a:r>
                        <a:rPr lang="en-IE" sz="4000" b="1" dirty="0">
                          <a:solidFill>
                            <a:schemeClr val="tx1"/>
                          </a:solidFill>
                          <a:latin typeface="Calibri body"/>
                          <a:cs typeface="Arial" panose="020B0604020202020204" pitchFamily="34" charset="0"/>
                        </a:rPr>
                        <a:t>Open Competition</a:t>
                      </a:r>
                    </a:p>
                  </a:txBody>
                  <a:tcPr>
                    <a:solidFill>
                      <a:schemeClr val="accent5">
                        <a:lumMod val="40000"/>
                        <a:lumOff val="60000"/>
                      </a:schemeClr>
                    </a:solidFill>
                  </a:tcPr>
                </a:tc>
                <a:extLst>
                  <a:ext uri="{0D108BD9-81ED-4DB2-BD59-A6C34878D82A}">
                    <a16:rowId xmlns:a16="http://schemas.microsoft.com/office/drawing/2014/main" val="1422243353"/>
                  </a:ext>
                </a:extLst>
              </a:tr>
            </a:tbl>
          </a:graphicData>
        </a:graphic>
      </p:graphicFrame>
    </p:spTree>
    <p:extLst>
      <p:ext uri="{BB962C8B-B14F-4D97-AF65-F5344CB8AC3E}">
        <p14:creationId xmlns:p14="http://schemas.microsoft.com/office/powerpoint/2010/main" val="84619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6">
            <a:extLst>
              <a:ext uri="{FF2B5EF4-FFF2-40B4-BE49-F238E27FC236}">
                <a16:creationId xmlns:a16="http://schemas.microsoft.com/office/drawing/2014/main" id="{D27EBCA0-A41B-415B-B46D-175B5591557C}"/>
              </a:ext>
            </a:extLst>
          </p:cNvPr>
          <p:cNvSpPr txBox="1">
            <a:spLocks noChangeArrowheads="1"/>
          </p:cNvSpPr>
          <p:nvPr/>
        </p:nvSpPr>
        <p:spPr bwMode="auto">
          <a:xfrm>
            <a:off x="1508125" y="620713"/>
            <a:ext cx="9144000" cy="3877985"/>
          </a:xfrm>
          <a:prstGeom prst="rect">
            <a:avLst/>
          </a:prstGeom>
          <a:noFill/>
          <a:ln>
            <a:noFill/>
          </a:ln>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defRPr/>
            </a:pPr>
            <a:r>
              <a:rPr lang="en-US" altLang="en-US" sz="3600" b="1" dirty="0">
                <a:solidFill>
                  <a:srgbClr val="9C0491"/>
                </a:solidFill>
                <a:latin typeface="+mn-lt"/>
              </a:rPr>
              <a:t>Salary</a:t>
            </a:r>
          </a:p>
          <a:p>
            <a:pPr marL="457200" indent="-457200">
              <a:spcBef>
                <a:spcPct val="50000"/>
              </a:spcBef>
              <a:buFont typeface="Wingdings" panose="05000000000000000000" pitchFamily="2" charset="2"/>
              <a:buChar char="ü"/>
              <a:defRPr/>
            </a:pPr>
            <a:r>
              <a:rPr lang="en-US" altLang="en-US" sz="2800" dirty="0">
                <a:latin typeface="+mj-lt"/>
              </a:rPr>
              <a:t>Primary and Post Primary paid on same scale</a:t>
            </a:r>
          </a:p>
          <a:p>
            <a:pPr marL="457200" indent="-457200">
              <a:spcBef>
                <a:spcPct val="50000"/>
              </a:spcBef>
              <a:buFont typeface="Wingdings" panose="05000000000000000000" pitchFamily="2" charset="2"/>
              <a:buChar char="ü"/>
              <a:defRPr/>
            </a:pPr>
            <a:r>
              <a:rPr lang="en-US" altLang="en-US" sz="2800" dirty="0">
                <a:latin typeface="+mj-lt"/>
              </a:rPr>
              <a:t>Graduate on 1 September 2022 will start on </a:t>
            </a:r>
            <a:r>
              <a:rPr lang="en-US" altLang="en-US" sz="2800" b="1" dirty="0">
                <a:latin typeface="+mj-lt"/>
              </a:rPr>
              <a:t>€38,192</a:t>
            </a:r>
          </a:p>
          <a:p>
            <a:pPr marL="457200" indent="-457200">
              <a:spcBef>
                <a:spcPct val="50000"/>
              </a:spcBef>
              <a:buFont typeface="Wingdings" panose="05000000000000000000" pitchFamily="2" charset="2"/>
              <a:buChar char="ü"/>
              <a:defRPr/>
            </a:pPr>
            <a:r>
              <a:rPr lang="en-US" altLang="en-US" sz="2800" dirty="0">
                <a:latin typeface="+mj-lt"/>
              </a:rPr>
              <a:t>Increasing up to €71,503 (Over 24 years)</a:t>
            </a:r>
          </a:p>
          <a:p>
            <a:pPr marL="457200" indent="-457200">
              <a:spcBef>
                <a:spcPct val="50000"/>
              </a:spcBef>
              <a:buFont typeface="Wingdings" panose="05000000000000000000" pitchFamily="2" charset="2"/>
              <a:buChar char="ü"/>
              <a:defRPr/>
            </a:pPr>
            <a:r>
              <a:rPr lang="en-US" altLang="en-US" sz="2800" dirty="0">
                <a:latin typeface="+mj-lt"/>
              </a:rPr>
              <a:t>Increase of 1% due on 1</a:t>
            </a:r>
            <a:r>
              <a:rPr lang="en-US" altLang="en-US" sz="2800" baseline="30000" dirty="0">
                <a:latin typeface="+mj-lt"/>
              </a:rPr>
              <a:t>st</a:t>
            </a:r>
            <a:r>
              <a:rPr lang="en-US" altLang="en-US" sz="2800" dirty="0">
                <a:latin typeface="+mj-lt"/>
              </a:rPr>
              <a:t> October 2022</a:t>
            </a:r>
          </a:p>
          <a:p>
            <a:pPr marL="457200" indent="-457200">
              <a:spcBef>
                <a:spcPct val="50000"/>
              </a:spcBef>
              <a:buFont typeface="Wingdings" panose="05000000000000000000" pitchFamily="2" charset="2"/>
              <a:buChar char="ü"/>
              <a:defRPr/>
            </a:pPr>
            <a:r>
              <a:rPr lang="en-US" altLang="en-US" sz="2800" dirty="0">
                <a:latin typeface="+mj-lt"/>
              </a:rPr>
              <a:t>Salary is paid every second Thursday from the DE/ETB</a:t>
            </a:r>
            <a:endParaRPr lang="en-US" altLang="en-US" sz="3200" b="1" dirty="0">
              <a:latin typeface="+mj-lt"/>
            </a:endParaRPr>
          </a:p>
        </p:txBody>
      </p:sp>
      <p:pic>
        <p:nvPicPr>
          <p:cNvPr id="30723" name="Picture 1">
            <a:extLst>
              <a:ext uri="{FF2B5EF4-FFF2-40B4-BE49-F238E27FC236}">
                <a16:creationId xmlns:a16="http://schemas.microsoft.com/office/drawing/2014/main" id="{1E9EB178-6112-416E-BFAC-6EF5097BD2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2626" y="4622800"/>
            <a:ext cx="3306763"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6">
            <a:extLst>
              <a:ext uri="{FF2B5EF4-FFF2-40B4-BE49-F238E27FC236}">
                <a16:creationId xmlns:a16="http://schemas.microsoft.com/office/drawing/2014/main" id="{D27EBCA0-A41B-415B-B46D-175B5591557C}"/>
              </a:ext>
            </a:extLst>
          </p:cNvPr>
          <p:cNvSpPr txBox="1">
            <a:spLocks noChangeArrowheads="1"/>
          </p:cNvSpPr>
          <p:nvPr/>
        </p:nvSpPr>
        <p:spPr bwMode="auto">
          <a:xfrm>
            <a:off x="1508125" y="0"/>
            <a:ext cx="9144000" cy="1384995"/>
          </a:xfrm>
          <a:prstGeom prst="rect">
            <a:avLst/>
          </a:prstGeom>
          <a:noFill/>
          <a:ln>
            <a:noFill/>
          </a:ln>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defRPr/>
            </a:pPr>
            <a:r>
              <a:rPr lang="en-US" altLang="en-US" sz="3600" b="1" dirty="0">
                <a:solidFill>
                  <a:srgbClr val="9C0491"/>
                </a:solidFill>
                <a:latin typeface="+mn-lt"/>
              </a:rPr>
              <a:t>Salary</a:t>
            </a:r>
          </a:p>
          <a:p>
            <a:pPr marL="457200" indent="-457200">
              <a:spcBef>
                <a:spcPct val="50000"/>
              </a:spcBef>
              <a:buFont typeface="Wingdings" panose="05000000000000000000" pitchFamily="2" charset="2"/>
              <a:buChar char="ü"/>
              <a:defRPr/>
            </a:pPr>
            <a:endParaRPr lang="en-US" altLang="en-US" sz="3200" b="1" dirty="0">
              <a:latin typeface="+mj-lt"/>
            </a:endParaRPr>
          </a:p>
        </p:txBody>
      </p:sp>
      <p:pic>
        <p:nvPicPr>
          <p:cNvPr id="3" name="Picture 2">
            <a:extLst>
              <a:ext uri="{FF2B5EF4-FFF2-40B4-BE49-F238E27FC236}">
                <a16:creationId xmlns:a16="http://schemas.microsoft.com/office/drawing/2014/main" id="{D8C0B43F-3A20-4BE3-9ECB-80D078FC2476}"/>
              </a:ext>
            </a:extLst>
          </p:cNvPr>
          <p:cNvPicPr>
            <a:picLocks noChangeAspect="1"/>
          </p:cNvPicPr>
          <p:nvPr/>
        </p:nvPicPr>
        <p:blipFill>
          <a:blip r:embed="rId3"/>
          <a:stretch>
            <a:fillRect/>
          </a:stretch>
        </p:blipFill>
        <p:spPr>
          <a:xfrm>
            <a:off x="3606800" y="716844"/>
            <a:ext cx="4978399" cy="6141156"/>
          </a:xfrm>
          <a:prstGeom prst="rect">
            <a:avLst/>
          </a:prstGeom>
        </p:spPr>
      </p:pic>
    </p:spTree>
    <p:extLst>
      <p:ext uri="{BB962C8B-B14F-4D97-AF65-F5344CB8AC3E}">
        <p14:creationId xmlns:p14="http://schemas.microsoft.com/office/powerpoint/2010/main" val="373363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6">
            <a:extLst>
              <a:ext uri="{FF2B5EF4-FFF2-40B4-BE49-F238E27FC236}">
                <a16:creationId xmlns:a16="http://schemas.microsoft.com/office/drawing/2014/main" id="{8AFC0F2E-EF8F-433D-A38D-50BA9C65C8E9}"/>
              </a:ext>
            </a:extLst>
          </p:cNvPr>
          <p:cNvSpPr txBox="1">
            <a:spLocks noChangeArrowheads="1"/>
          </p:cNvSpPr>
          <p:nvPr/>
        </p:nvSpPr>
        <p:spPr bwMode="auto">
          <a:xfrm>
            <a:off x="1508125" y="620713"/>
            <a:ext cx="9144000" cy="1384995"/>
          </a:xfrm>
          <a:prstGeom prst="rect">
            <a:avLst/>
          </a:prstGeom>
          <a:noFill/>
          <a:ln>
            <a:noFill/>
          </a:ln>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defRPr/>
            </a:pPr>
            <a:r>
              <a:rPr lang="en-GB" altLang="en-US" sz="3600" b="1" dirty="0">
                <a:solidFill>
                  <a:srgbClr val="9C0491"/>
                </a:solidFill>
                <a:latin typeface="+mn-lt"/>
              </a:rPr>
              <a:t>Rescaling and Incremental Credit</a:t>
            </a:r>
            <a:endParaRPr lang="en-IE" altLang="en-US" sz="2800" dirty="0">
              <a:solidFill>
                <a:srgbClr val="002060"/>
              </a:solidFill>
              <a:latin typeface="Cambria" panose="02040503050406030204" pitchFamily="18" charset="0"/>
            </a:endParaRPr>
          </a:p>
          <a:p>
            <a:pPr>
              <a:spcBef>
                <a:spcPct val="50000"/>
              </a:spcBef>
              <a:buFont typeface="Wingdings" pitchFamily="2" charset="2"/>
              <a:buChar char="Ø"/>
              <a:defRPr/>
            </a:pPr>
            <a:endParaRPr lang="en-US" altLang="en-US" sz="3200" b="1" dirty="0">
              <a:solidFill>
                <a:srgbClr val="2D2D8A"/>
              </a:solidFill>
              <a:latin typeface="Cambria" pitchFamily="18" charset="0"/>
            </a:endParaRPr>
          </a:p>
        </p:txBody>
      </p:sp>
      <p:pic>
        <p:nvPicPr>
          <p:cNvPr id="32771" name="Picture 1">
            <a:extLst>
              <a:ext uri="{FF2B5EF4-FFF2-40B4-BE49-F238E27FC236}">
                <a16:creationId xmlns:a16="http://schemas.microsoft.com/office/drawing/2014/main" id="{1ADD8F51-71D9-4956-BD19-225D63065C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11780" y="3980236"/>
            <a:ext cx="2480106" cy="165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0194565-8A63-4402-BB57-7D412BA23F25}"/>
              </a:ext>
            </a:extLst>
          </p:cNvPr>
          <p:cNvSpPr txBox="1"/>
          <p:nvPr/>
        </p:nvSpPr>
        <p:spPr>
          <a:xfrm>
            <a:off x="1286917" y="1488879"/>
            <a:ext cx="9606861" cy="2246769"/>
          </a:xfrm>
          <a:prstGeom prst="rect">
            <a:avLst/>
          </a:prstGeom>
          <a:noFill/>
        </p:spPr>
        <p:txBody>
          <a:bodyPr wrap="square">
            <a:spAutoFit/>
          </a:bodyPr>
          <a:lstStyle/>
          <a:p>
            <a:r>
              <a:rPr lang="en-IE" sz="2800" dirty="0">
                <a:latin typeface="+mj-lt"/>
              </a:rPr>
              <a:t>Post-1 January 2011 and Post-1 February 2012 New Entrants to Teaching – Recognition of Previous Public Service in another EU Member State Circular 0027/2016</a:t>
            </a:r>
          </a:p>
          <a:p>
            <a:endParaRPr lang="en-IE" sz="2800" dirty="0">
              <a:latin typeface="+mj-lt"/>
            </a:endParaRPr>
          </a:p>
          <a:p>
            <a:r>
              <a:rPr lang="en-IE" sz="2800" dirty="0">
                <a:latin typeface="+mj-lt"/>
              </a:rPr>
              <a:t>Incremental Credit- Circular 10/2001</a:t>
            </a:r>
            <a:endParaRPr lang="en-GB" sz="2800" dirty="0">
              <a:latin typeface="+mj-lt"/>
            </a:endParaRPr>
          </a:p>
        </p:txBody>
      </p:sp>
      <p:sp>
        <p:nvSpPr>
          <p:cNvPr id="6" name="TextBox 5">
            <a:extLst>
              <a:ext uri="{FF2B5EF4-FFF2-40B4-BE49-F238E27FC236}">
                <a16:creationId xmlns:a16="http://schemas.microsoft.com/office/drawing/2014/main" id="{A14D3A4E-2A23-4F8A-81E2-FB293A660139}"/>
              </a:ext>
            </a:extLst>
          </p:cNvPr>
          <p:cNvSpPr txBox="1"/>
          <p:nvPr/>
        </p:nvSpPr>
        <p:spPr>
          <a:xfrm>
            <a:off x="801511" y="3735648"/>
            <a:ext cx="9042400" cy="3139321"/>
          </a:xfrm>
          <a:prstGeom prst="rect">
            <a:avLst/>
          </a:prstGeom>
          <a:noFill/>
        </p:spPr>
        <p:txBody>
          <a:bodyPr wrap="square">
            <a:spAutoFit/>
          </a:bodyPr>
          <a:lstStyle/>
          <a:p>
            <a:r>
              <a:rPr lang="en-IE" sz="1800" b="0" i="1" u="none" strike="noStrike" baseline="0" dirty="0">
                <a:solidFill>
                  <a:srgbClr val="000000"/>
                </a:solidFill>
                <a:latin typeface="+mj-lt"/>
              </a:rPr>
              <a:t>….incremental credit may now be awarded for </a:t>
            </a:r>
            <a:r>
              <a:rPr lang="en-IE" sz="1800" b="1" i="1" u="none" strike="noStrike" baseline="0" dirty="0">
                <a:solidFill>
                  <a:srgbClr val="000000"/>
                </a:solidFill>
                <a:latin typeface="+mj-lt"/>
              </a:rPr>
              <a:t>all </a:t>
            </a:r>
            <a:r>
              <a:rPr lang="en-IE" sz="1800" b="0" i="1" u="none" strike="noStrike" baseline="0" dirty="0">
                <a:solidFill>
                  <a:srgbClr val="000000"/>
                </a:solidFill>
                <a:latin typeface="+mj-lt"/>
              </a:rPr>
              <a:t>recognised teaching service given by qualified teachers in an EU State, provided the criteria is satisfied. </a:t>
            </a:r>
          </a:p>
          <a:p>
            <a:endParaRPr lang="en-IE" i="1" dirty="0">
              <a:solidFill>
                <a:srgbClr val="000000"/>
              </a:solidFill>
              <a:latin typeface="Arial" panose="020B0604020202020204" pitchFamily="34" charset="0"/>
            </a:endParaRPr>
          </a:p>
          <a:p>
            <a:r>
              <a:rPr lang="en-IE" sz="1800" b="0" i="0" u="none" strike="noStrike" baseline="0" dirty="0">
                <a:solidFill>
                  <a:srgbClr val="000000"/>
                </a:solidFill>
                <a:latin typeface="+mj-lt"/>
              </a:rPr>
              <a:t>In order for service under this scheme to be recognised, the following criteria must be satisfied: </a:t>
            </a:r>
          </a:p>
          <a:p>
            <a:r>
              <a:rPr lang="en-IE" sz="1800" b="0" i="0" u="none" strike="noStrike" baseline="0" dirty="0">
                <a:solidFill>
                  <a:srgbClr val="000000"/>
                </a:solidFill>
                <a:latin typeface="+mj-lt"/>
              </a:rPr>
              <a:t>• the service must have been satisfactory, </a:t>
            </a:r>
          </a:p>
          <a:p>
            <a:r>
              <a:rPr lang="en-IE" sz="1800" b="0" i="0" u="none" strike="noStrike" baseline="0" dirty="0">
                <a:solidFill>
                  <a:srgbClr val="000000"/>
                </a:solidFill>
                <a:latin typeface="+mj-lt"/>
              </a:rPr>
              <a:t>• the service must have been remunerated, </a:t>
            </a:r>
          </a:p>
          <a:p>
            <a:r>
              <a:rPr lang="en-IE" sz="1800" b="0" i="0" u="none" strike="noStrike" baseline="0" dirty="0">
                <a:solidFill>
                  <a:srgbClr val="000000"/>
                </a:solidFill>
                <a:latin typeface="+mj-lt"/>
              </a:rPr>
              <a:t>• the service must have been full time. </a:t>
            </a:r>
          </a:p>
          <a:p>
            <a:r>
              <a:rPr lang="en-IE" sz="1800" b="0" i="0" u="none" strike="noStrike" baseline="0" dirty="0">
                <a:solidFill>
                  <a:srgbClr val="000000"/>
                </a:solidFill>
                <a:latin typeface="+mj-lt"/>
              </a:rPr>
              <a:t>The school in which the service was given must have been: </a:t>
            </a:r>
          </a:p>
          <a:p>
            <a:r>
              <a:rPr lang="en-GB" sz="1800" b="0" i="0" u="none" strike="noStrike" baseline="0" dirty="0">
                <a:solidFill>
                  <a:srgbClr val="000000"/>
                </a:solidFill>
                <a:latin typeface="+mj-lt"/>
              </a:rPr>
              <a:t>• subject to State inspection, </a:t>
            </a:r>
          </a:p>
          <a:p>
            <a:r>
              <a:rPr lang="en-IE" sz="1800" b="0" i="0" u="none" strike="noStrike" baseline="0" dirty="0">
                <a:solidFill>
                  <a:srgbClr val="000000"/>
                </a:solidFill>
                <a:latin typeface="+mj-lt"/>
              </a:rPr>
              <a:t>• offer a range of studies which incorporates all of the courses prescribed on the National Curriculum for the State in question. </a:t>
            </a:r>
            <a:endParaRPr lang="en-GB" dirty="0">
              <a:latin typeface="+mj-lt"/>
            </a:endParaRPr>
          </a:p>
        </p:txBody>
      </p:sp>
    </p:spTree>
    <p:extLst>
      <p:ext uri="{BB962C8B-B14F-4D97-AF65-F5344CB8AC3E}">
        <p14:creationId xmlns:p14="http://schemas.microsoft.com/office/powerpoint/2010/main" val="39616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70C3FB9-FCE2-4865-99D3-083B2E29533A}"/>
              </a:ext>
            </a:extLst>
          </p:cNvPr>
          <p:cNvGraphicFramePr>
            <a:graphicFrameLocks noGrp="1"/>
          </p:cNvGraphicFramePr>
          <p:nvPr>
            <p:ph idx="1"/>
            <p:extLst>
              <p:ext uri="{D42A27DB-BD31-4B8C-83A1-F6EECF244321}">
                <p14:modId xmlns:p14="http://schemas.microsoft.com/office/powerpoint/2010/main" val="209519042"/>
              </p:ext>
            </p:extLst>
          </p:nvPr>
        </p:nvGraphicFramePr>
        <p:xfrm>
          <a:off x="520117" y="1006680"/>
          <a:ext cx="10833683" cy="517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04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6">
            <a:extLst>
              <a:ext uri="{FF2B5EF4-FFF2-40B4-BE49-F238E27FC236}">
                <a16:creationId xmlns:a16="http://schemas.microsoft.com/office/drawing/2014/main" id="{8AFC0F2E-EF8F-433D-A38D-50BA9C65C8E9}"/>
              </a:ext>
            </a:extLst>
          </p:cNvPr>
          <p:cNvSpPr txBox="1">
            <a:spLocks noChangeArrowheads="1"/>
          </p:cNvSpPr>
          <p:nvPr/>
        </p:nvSpPr>
        <p:spPr bwMode="auto">
          <a:xfrm>
            <a:off x="1508125" y="620713"/>
            <a:ext cx="9624066" cy="5262979"/>
          </a:xfrm>
          <a:prstGeom prst="rect">
            <a:avLst/>
          </a:prstGeom>
          <a:noFill/>
          <a:ln>
            <a:noFill/>
          </a:ln>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defRPr/>
            </a:pPr>
            <a:r>
              <a:rPr lang="en-US" altLang="en-US" sz="3600" b="1" dirty="0">
                <a:solidFill>
                  <a:srgbClr val="9C0491"/>
                </a:solidFill>
                <a:latin typeface="+mn-lt"/>
              </a:rPr>
              <a:t>Salary-Payment of Substitutes</a:t>
            </a:r>
            <a:endParaRPr lang="en-IE" altLang="en-US" sz="2800" dirty="0">
              <a:solidFill>
                <a:srgbClr val="002060"/>
              </a:solidFill>
              <a:latin typeface="Cambria" panose="02040503050406030204" pitchFamily="18" charset="0"/>
            </a:endParaRPr>
          </a:p>
          <a:p>
            <a:pPr marL="457200" indent="-457200">
              <a:spcBef>
                <a:spcPct val="50000"/>
              </a:spcBef>
              <a:buFont typeface="Wingdings" panose="05000000000000000000" pitchFamily="2" charset="2"/>
              <a:buChar char="ü"/>
              <a:defRPr/>
            </a:pPr>
            <a:r>
              <a:rPr lang="en-IE" altLang="en-US" sz="2800" dirty="0">
                <a:latin typeface="Calibri Light" panose="020F0302020204030204" pitchFamily="34" charset="0"/>
                <a:cs typeface="Calibri Light" panose="020F0302020204030204" pitchFamily="34" charset="0"/>
              </a:rPr>
              <a:t>Schools will input sub days worked for payment on the Online Claims System</a:t>
            </a:r>
          </a:p>
          <a:p>
            <a:pPr marL="457200" indent="-457200">
              <a:spcBef>
                <a:spcPct val="50000"/>
              </a:spcBef>
              <a:buFont typeface="Wingdings" panose="05000000000000000000" pitchFamily="2" charset="2"/>
              <a:buChar char="ü"/>
              <a:defRPr/>
            </a:pPr>
            <a:r>
              <a:rPr lang="en-IE" altLang="en-US" sz="2800" dirty="0">
                <a:latin typeface="Calibri Light" panose="020F0302020204030204" pitchFamily="34" charset="0"/>
                <a:cs typeface="Calibri Light" panose="020F0302020204030204" pitchFamily="34" charset="0"/>
              </a:rPr>
              <a:t>Substitute teachers will always be at least two weeks behind in salary due to the early closure for substitute claims through the OLCS</a:t>
            </a:r>
          </a:p>
          <a:p>
            <a:pPr marL="457200" indent="-457200">
              <a:spcBef>
                <a:spcPct val="50000"/>
              </a:spcBef>
              <a:buFont typeface="Wingdings" panose="05000000000000000000" pitchFamily="2" charset="2"/>
              <a:buChar char="ü"/>
              <a:defRPr/>
            </a:pPr>
            <a:r>
              <a:rPr lang="en-IE" altLang="en-US" sz="2800" dirty="0">
                <a:latin typeface="Calibri Light" panose="020F0302020204030204" pitchFamily="34" charset="0"/>
                <a:cs typeface="Calibri Light" panose="020F0302020204030204" pitchFamily="34" charset="0"/>
              </a:rPr>
              <a:t>Substitutes are paid fortnightly</a:t>
            </a:r>
          </a:p>
          <a:p>
            <a:pPr marL="457200" indent="-457200">
              <a:spcBef>
                <a:spcPct val="50000"/>
              </a:spcBef>
              <a:buFont typeface="Wingdings" panose="05000000000000000000" pitchFamily="2" charset="2"/>
              <a:buChar char="ü"/>
              <a:defRPr/>
            </a:pPr>
            <a:r>
              <a:rPr lang="en-IE" altLang="en-US" sz="2800" dirty="0">
                <a:latin typeface="Calibri Light" panose="020F0302020204030204" pitchFamily="34" charset="0"/>
                <a:cs typeface="Calibri Light" panose="020F0302020204030204" pitchFamily="34" charset="0"/>
              </a:rPr>
              <a:t>Substitute rates- Circular 56/2021</a:t>
            </a:r>
          </a:p>
          <a:p>
            <a:pPr>
              <a:spcBef>
                <a:spcPct val="50000"/>
              </a:spcBef>
              <a:buFont typeface="Wingdings" pitchFamily="2" charset="2"/>
              <a:buChar char="Ø"/>
              <a:defRPr/>
            </a:pPr>
            <a:endParaRPr lang="en-US" altLang="en-US" sz="3200" b="1" dirty="0">
              <a:solidFill>
                <a:srgbClr val="2D2D8A"/>
              </a:solidFill>
              <a:latin typeface="Cambria" pitchFamily="18" charset="0"/>
            </a:endParaRPr>
          </a:p>
        </p:txBody>
      </p:sp>
      <p:pic>
        <p:nvPicPr>
          <p:cNvPr id="32771" name="Picture 1">
            <a:extLst>
              <a:ext uri="{FF2B5EF4-FFF2-40B4-BE49-F238E27FC236}">
                <a16:creationId xmlns:a16="http://schemas.microsoft.com/office/drawing/2014/main" id="{1ADD8F51-71D9-4956-BD19-225D63065C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3807" y="3516939"/>
            <a:ext cx="3306763"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B9EF02-7BDA-459F-B432-3B7F0F3B3A02}"/>
              </a:ext>
            </a:extLst>
          </p:cNvPr>
          <p:cNvSpPr>
            <a:spLocks noGrp="1"/>
          </p:cNvSpPr>
          <p:nvPr>
            <p:ph type="title"/>
          </p:nvPr>
        </p:nvSpPr>
        <p:spPr/>
        <p:txBody>
          <a:bodyPr>
            <a:normAutofit fontScale="90000"/>
          </a:bodyPr>
          <a:lstStyle/>
          <a:p>
            <a:pPr algn="ctr"/>
            <a:r>
              <a:rPr lang="en-GB" b="0" dirty="0"/>
              <a:t>  </a:t>
            </a:r>
            <a:r>
              <a:rPr lang="en-GB" altLang="en-US" sz="4400" b="1" dirty="0">
                <a:solidFill>
                  <a:srgbClr val="9C0491"/>
                </a:solidFill>
                <a:latin typeface="+mn-lt"/>
              </a:rPr>
              <a:t>Understanding </a:t>
            </a:r>
            <a:br>
              <a:rPr lang="en-GB" altLang="en-US" sz="4400" b="1" dirty="0">
                <a:solidFill>
                  <a:srgbClr val="9C0491"/>
                </a:solidFill>
                <a:latin typeface="+mn-lt"/>
              </a:rPr>
            </a:br>
            <a:r>
              <a:rPr lang="en-GB" altLang="en-US" sz="4400" b="1" dirty="0">
                <a:solidFill>
                  <a:srgbClr val="9C0491"/>
                </a:solidFill>
                <a:latin typeface="+mn-lt"/>
              </a:rPr>
              <a:t>Your Payslip</a:t>
            </a:r>
            <a:br>
              <a:rPr lang="en-IE" altLang="en-US" sz="3600" dirty="0">
                <a:solidFill>
                  <a:srgbClr val="002060"/>
                </a:solidFill>
                <a:latin typeface="Cambria" panose="02040503050406030204" pitchFamily="18" charset="0"/>
              </a:rPr>
            </a:br>
            <a:endParaRPr lang="en-GB" b="0" dirty="0"/>
          </a:p>
        </p:txBody>
      </p:sp>
      <p:pic>
        <p:nvPicPr>
          <p:cNvPr id="6" name="Content Placeholder 5" descr="A picture containing table&#10;&#10;Description automatically generated">
            <a:extLst>
              <a:ext uri="{FF2B5EF4-FFF2-40B4-BE49-F238E27FC236}">
                <a16:creationId xmlns:a16="http://schemas.microsoft.com/office/drawing/2014/main" id="{EBF70CF3-2034-4013-905C-4412F7EAD56A}"/>
              </a:ext>
            </a:extLst>
          </p:cNvPr>
          <p:cNvPicPr>
            <a:picLocks noGrp="1" noChangeAspect="1"/>
          </p:cNvPicPr>
          <p:nvPr>
            <p:ph idx="1"/>
          </p:nvPr>
        </p:nvPicPr>
        <p:blipFill>
          <a:blip r:embed="rId3"/>
          <a:stretch>
            <a:fillRect/>
          </a:stretch>
        </p:blipFill>
        <p:spPr>
          <a:xfrm>
            <a:off x="7751216" y="521948"/>
            <a:ext cx="4333042" cy="6158451"/>
          </a:xfrm>
          <a:effectLst>
            <a:outerShdw blurRad="50800" dist="63500" dir="6000000" algn="ctr" rotWithShape="0">
              <a:schemeClr val="bg1">
                <a:lumMod val="65000"/>
              </a:schemeClr>
            </a:outerShdw>
          </a:effectLst>
        </p:spPr>
      </p:pic>
      <p:sp>
        <p:nvSpPr>
          <p:cNvPr id="8" name="TextBox 7">
            <a:extLst>
              <a:ext uri="{FF2B5EF4-FFF2-40B4-BE49-F238E27FC236}">
                <a16:creationId xmlns:a16="http://schemas.microsoft.com/office/drawing/2014/main" id="{983F2A28-363C-49CF-886B-C5D861C7CF14}"/>
              </a:ext>
            </a:extLst>
          </p:cNvPr>
          <p:cNvSpPr txBox="1"/>
          <p:nvPr/>
        </p:nvSpPr>
        <p:spPr>
          <a:xfrm>
            <a:off x="463826" y="2133600"/>
            <a:ext cx="7169426" cy="3600986"/>
          </a:xfrm>
          <a:prstGeom prst="rect">
            <a:avLst/>
          </a:prstGeom>
          <a:noFill/>
        </p:spPr>
        <p:txBody>
          <a:bodyPr wrap="square" rtlCol="0">
            <a:spAutoFit/>
          </a:bodyPr>
          <a:lstStyle/>
          <a:p>
            <a:pPr marL="285750" indent="-285750">
              <a:buFont typeface="Arial" panose="020B0604020202020204" pitchFamily="34" charset="0"/>
              <a:buChar char="•"/>
            </a:pPr>
            <a:r>
              <a:rPr lang="en-GB" sz="2400" dirty="0"/>
              <a:t>Gross income on left-hand side, and deductions on the right</a:t>
            </a:r>
          </a:p>
          <a:p>
            <a:pPr marL="285750" indent="-285750">
              <a:buFont typeface="Arial" panose="020B0604020202020204" pitchFamily="34" charset="0"/>
              <a:buChar char="•"/>
            </a:pPr>
            <a:r>
              <a:rPr lang="en-GB" sz="2400" dirty="0"/>
              <a:t>If DE are making a deduction, it will appear as a minus figure on the income side (e.g. maternity benefit, illness benefit, recoupment of overpayment)</a:t>
            </a:r>
          </a:p>
          <a:p>
            <a:pPr marL="285750" indent="-285750">
              <a:buFont typeface="Arial" panose="020B0604020202020204" pitchFamily="34" charset="0"/>
              <a:buChar char="•"/>
            </a:pPr>
            <a:r>
              <a:rPr lang="en-GB" sz="2400" dirty="0"/>
              <a:t>Current point on the scale is indicated on top right</a:t>
            </a:r>
          </a:p>
          <a:p>
            <a:pPr marL="285750" indent="-285750">
              <a:buFont typeface="Arial" panose="020B0604020202020204" pitchFamily="34" charset="0"/>
              <a:buChar char="•"/>
            </a:pPr>
            <a:r>
              <a:rPr lang="en-GB" sz="2400" dirty="0"/>
              <a:t>Net take home pay is on the bottom right</a:t>
            </a:r>
          </a:p>
          <a:p>
            <a:pPr marL="285750" indent="-285750">
              <a:buFont typeface="Arial" panose="020B0604020202020204" pitchFamily="34" charset="0"/>
              <a:buChar char="•"/>
            </a:pPr>
            <a:r>
              <a:rPr lang="en-GB" sz="2400" dirty="0"/>
              <a:t>PRSI Class is at lower left</a:t>
            </a:r>
          </a:p>
          <a:p>
            <a:endParaRPr lang="en-GB" dirty="0"/>
          </a:p>
          <a:p>
            <a:r>
              <a:rPr lang="en-GB" dirty="0"/>
              <a:t>		</a:t>
            </a:r>
          </a:p>
        </p:txBody>
      </p:sp>
      <p:sp>
        <p:nvSpPr>
          <p:cNvPr id="9" name="Arrow: Right 8">
            <a:extLst>
              <a:ext uri="{FF2B5EF4-FFF2-40B4-BE49-F238E27FC236}">
                <a16:creationId xmlns:a16="http://schemas.microsoft.com/office/drawing/2014/main" id="{7F481C7C-0F79-4981-8BF2-990E1AAB00B3}"/>
              </a:ext>
            </a:extLst>
          </p:cNvPr>
          <p:cNvSpPr/>
          <p:nvPr/>
        </p:nvSpPr>
        <p:spPr>
          <a:xfrm>
            <a:off x="6929581" y="3197471"/>
            <a:ext cx="821635" cy="59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F5BE93E3-1E91-41EA-92D3-9EF9816FA104}"/>
              </a:ext>
            </a:extLst>
          </p:cNvPr>
          <p:cNvSpPr/>
          <p:nvPr/>
        </p:nvSpPr>
        <p:spPr>
          <a:xfrm>
            <a:off x="9281841" y="3130826"/>
            <a:ext cx="821635" cy="59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59347BC3-270D-4E6E-A689-F47D03E62B23}"/>
              </a:ext>
            </a:extLst>
          </p:cNvPr>
          <p:cNvSpPr/>
          <p:nvPr/>
        </p:nvSpPr>
        <p:spPr>
          <a:xfrm>
            <a:off x="10666694" y="5271052"/>
            <a:ext cx="821635" cy="59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553FBB35-7332-46B6-9CEE-A41002EA50A7}"/>
              </a:ext>
            </a:extLst>
          </p:cNvPr>
          <p:cNvSpPr/>
          <p:nvPr/>
        </p:nvSpPr>
        <p:spPr>
          <a:xfrm>
            <a:off x="10666694" y="2195495"/>
            <a:ext cx="821635" cy="59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3D6725A8-7A11-456E-BD7B-CC9CDC7792A1}"/>
              </a:ext>
            </a:extLst>
          </p:cNvPr>
          <p:cNvSpPr/>
          <p:nvPr/>
        </p:nvSpPr>
        <p:spPr>
          <a:xfrm>
            <a:off x="6929580" y="5271052"/>
            <a:ext cx="821635" cy="59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198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3" grpId="0" animBg="1"/>
      <p:bldP spid="13" grpId="1" animBg="1"/>
      <p:bldP spid="12" grpId="0" animBg="1"/>
      <p:bldP spid="1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B9EF02-7BDA-459F-B432-3B7F0F3B3A02}"/>
              </a:ext>
            </a:extLst>
          </p:cNvPr>
          <p:cNvSpPr>
            <a:spLocks noGrp="1"/>
          </p:cNvSpPr>
          <p:nvPr>
            <p:ph type="title"/>
          </p:nvPr>
        </p:nvSpPr>
        <p:spPr/>
        <p:txBody>
          <a:bodyPr>
            <a:normAutofit fontScale="90000"/>
          </a:bodyPr>
          <a:lstStyle/>
          <a:p>
            <a:pPr algn="ctr"/>
            <a:r>
              <a:rPr lang="en-GB" b="0" dirty="0"/>
              <a:t>  </a:t>
            </a:r>
            <a:r>
              <a:rPr lang="en-GB" altLang="en-US" sz="4400" b="1" dirty="0">
                <a:solidFill>
                  <a:srgbClr val="9C0491"/>
                </a:solidFill>
                <a:latin typeface="+mn-lt"/>
              </a:rPr>
              <a:t>Understanding </a:t>
            </a:r>
            <a:br>
              <a:rPr lang="en-GB" altLang="en-US" sz="4400" b="1" dirty="0">
                <a:solidFill>
                  <a:srgbClr val="9C0491"/>
                </a:solidFill>
                <a:latin typeface="+mn-lt"/>
              </a:rPr>
            </a:br>
            <a:r>
              <a:rPr lang="en-GB" altLang="en-US" sz="4400" b="1" dirty="0">
                <a:solidFill>
                  <a:srgbClr val="9C0491"/>
                </a:solidFill>
                <a:latin typeface="+mn-lt"/>
              </a:rPr>
              <a:t>Your Payslip</a:t>
            </a:r>
            <a:br>
              <a:rPr lang="en-IE" altLang="en-US" sz="3600" dirty="0">
                <a:solidFill>
                  <a:srgbClr val="002060"/>
                </a:solidFill>
                <a:latin typeface="Cambria" panose="02040503050406030204" pitchFamily="18" charset="0"/>
              </a:rPr>
            </a:br>
            <a:endParaRPr lang="en-GB" b="0" dirty="0"/>
          </a:p>
        </p:txBody>
      </p:sp>
      <p:pic>
        <p:nvPicPr>
          <p:cNvPr id="6" name="Content Placeholder 5" descr="A picture containing table&#10;&#10;Description automatically generated">
            <a:extLst>
              <a:ext uri="{FF2B5EF4-FFF2-40B4-BE49-F238E27FC236}">
                <a16:creationId xmlns:a16="http://schemas.microsoft.com/office/drawing/2014/main" id="{EBF70CF3-2034-4013-905C-4412F7EAD56A}"/>
              </a:ext>
            </a:extLst>
          </p:cNvPr>
          <p:cNvPicPr>
            <a:picLocks noGrp="1" noChangeAspect="1"/>
          </p:cNvPicPr>
          <p:nvPr>
            <p:ph idx="1"/>
          </p:nvPr>
        </p:nvPicPr>
        <p:blipFill>
          <a:blip r:embed="rId3"/>
          <a:stretch>
            <a:fillRect/>
          </a:stretch>
        </p:blipFill>
        <p:spPr>
          <a:xfrm>
            <a:off x="7751216" y="521948"/>
            <a:ext cx="4333042" cy="6158451"/>
          </a:xfrm>
          <a:effectLst>
            <a:outerShdw blurRad="50800" dist="63500" dir="6000000" algn="ctr" rotWithShape="0">
              <a:schemeClr val="bg1">
                <a:lumMod val="65000"/>
              </a:schemeClr>
            </a:outerShdw>
          </a:effectLst>
        </p:spPr>
      </p:pic>
      <p:sp>
        <p:nvSpPr>
          <p:cNvPr id="8" name="TextBox 7">
            <a:extLst>
              <a:ext uri="{FF2B5EF4-FFF2-40B4-BE49-F238E27FC236}">
                <a16:creationId xmlns:a16="http://schemas.microsoft.com/office/drawing/2014/main" id="{983F2A28-363C-49CF-886B-C5D861C7CF14}"/>
              </a:ext>
            </a:extLst>
          </p:cNvPr>
          <p:cNvSpPr txBox="1"/>
          <p:nvPr/>
        </p:nvSpPr>
        <p:spPr>
          <a:xfrm>
            <a:off x="463826" y="2133600"/>
            <a:ext cx="7169426" cy="4708981"/>
          </a:xfrm>
          <a:prstGeom prst="rect">
            <a:avLst/>
          </a:prstGeom>
          <a:noFill/>
        </p:spPr>
        <p:txBody>
          <a:bodyPr wrap="square" rtlCol="0">
            <a:spAutoFit/>
          </a:bodyPr>
          <a:lstStyle/>
          <a:p>
            <a:pPr marL="285750" indent="-285750">
              <a:buFont typeface="Arial" panose="020B0604020202020204" pitchFamily="34" charset="0"/>
              <a:buChar char="•"/>
            </a:pPr>
            <a:r>
              <a:rPr lang="en-GB" sz="2400" dirty="0"/>
              <a:t>Pension contributions – </a:t>
            </a:r>
          </a:p>
          <a:p>
            <a:pPr lvl="1"/>
            <a:r>
              <a:rPr lang="en-GB" sz="2400" dirty="0"/>
              <a:t>Pre 2013: 	Pension Grouped</a:t>
            </a:r>
          </a:p>
          <a:p>
            <a:pPr lvl="1"/>
            <a:r>
              <a:rPr lang="en-GB" sz="2400" dirty="0"/>
              <a:t>		Spouse and Children Scheme</a:t>
            </a:r>
          </a:p>
          <a:p>
            <a:pPr lvl="1"/>
            <a:r>
              <a:rPr lang="en-GB" sz="2400" dirty="0"/>
              <a:t>Post 2013: 	Single Pen Sch. 1</a:t>
            </a:r>
          </a:p>
          <a:p>
            <a:pPr lvl="1"/>
            <a:r>
              <a:rPr lang="en-GB" sz="2400" dirty="0"/>
              <a:t>		Single Pen Sch. 2</a:t>
            </a:r>
          </a:p>
          <a:p>
            <a:pPr lvl="1"/>
            <a:r>
              <a:rPr lang="en-GB" sz="2400" dirty="0"/>
              <a:t>Both will have: Additional Superannuation Contribution</a:t>
            </a:r>
          </a:p>
          <a:p>
            <a:pPr marL="285750" indent="-285750">
              <a:buFont typeface="Arial" panose="020B0604020202020204" pitchFamily="34" charset="0"/>
              <a:buChar char="•"/>
            </a:pPr>
            <a:r>
              <a:rPr lang="en-GB" sz="2400" dirty="0"/>
              <a:t>PAYE, USC</a:t>
            </a:r>
          </a:p>
          <a:p>
            <a:pPr marL="285750" indent="-285750">
              <a:buFont typeface="Arial" panose="020B0604020202020204" pitchFamily="34" charset="0"/>
              <a:buChar char="•"/>
            </a:pPr>
            <a:r>
              <a:rPr lang="en-GB" sz="2400" dirty="0"/>
              <a:t>INTO membership – 0.75% of salary, capped at the equivalent of point 11 of post 2011 scale</a:t>
            </a:r>
          </a:p>
          <a:p>
            <a:pPr marL="285750" indent="-285750">
              <a:buFont typeface="Arial" panose="020B0604020202020204" pitchFamily="34" charset="0"/>
              <a:buChar char="•"/>
            </a:pPr>
            <a:r>
              <a:rPr lang="en-GB" sz="2400" dirty="0"/>
              <a:t>Other deductions – </a:t>
            </a:r>
            <a:r>
              <a:rPr lang="en-GB" sz="2400" dirty="0" err="1"/>
              <a:t>Comhar</a:t>
            </a:r>
            <a:r>
              <a:rPr lang="en-GB" sz="2400" dirty="0"/>
              <a:t> Linn, VHI, AVCs etc</a:t>
            </a:r>
          </a:p>
          <a:p>
            <a:pPr marL="285750" indent="-285750">
              <a:buFont typeface="Arial" panose="020B0604020202020204" pitchFamily="34" charset="0"/>
              <a:buChar char="•"/>
            </a:pPr>
            <a:endParaRPr lang="en-GB" dirty="0"/>
          </a:p>
          <a:p>
            <a:r>
              <a:rPr lang="en-GB" dirty="0"/>
              <a:t>		</a:t>
            </a:r>
          </a:p>
        </p:txBody>
      </p:sp>
      <p:sp>
        <p:nvSpPr>
          <p:cNvPr id="9" name="Arrow: Right 8">
            <a:extLst>
              <a:ext uri="{FF2B5EF4-FFF2-40B4-BE49-F238E27FC236}">
                <a16:creationId xmlns:a16="http://schemas.microsoft.com/office/drawing/2014/main" id="{7F481C7C-0F79-4981-8BF2-990E1AAB00B3}"/>
              </a:ext>
            </a:extLst>
          </p:cNvPr>
          <p:cNvSpPr/>
          <p:nvPr/>
        </p:nvSpPr>
        <p:spPr>
          <a:xfrm>
            <a:off x="6929581" y="3197471"/>
            <a:ext cx="821635" cy="59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F5BE93E3-1E91-41EA-92D3-9EF9816FA104}"/>
              </a:ext>
            </a:extLst>
          </p:cNvPr>
          <p:cNvSpPr/>
          <p:nvPr/>
        </p:nvSpPr>
        <p:spPr>
          <a:xfrm>
            <a:off x="9281841" y="3130826"/>
            <a:ext cx="821635" cy="59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59347BC3-270D-4E6E-A689-F47D03E62B23}"/>
              </a:ext>
            </a:extLst>
          </p:cNvPr>
          <p:cNvSpPr/>
          <p:nvPr/>
        </p:nvSpPr>
        <p:spPr>
          <a:xfrm>
            <a:off x="10666694" y="5271052"/>
            <a:ext cx="821635" cy="59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553FBB35-7332-46B6-9CEE-A41002EA50A7}"/>
              </a:ext>
            </a:extLst>
          </p:cNvPr>
          <p:cNvSpPr/>
          <p:nvPr/>
        </p:nvSpPr>
        <p:spPr>
          <a:xfrm>
            <a:off x="10666694" y="2195495"/>
            <a:ext cx="821635" cy="59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3D6725A8-7A11-456E-BD7B-CC9CDC7792A1}"/>
              </a:ext>
            </a:extLst>
          </p:cNvPr>
          <p:cNvSpPr/>
          <p:nvPr/>
        </p:nvSpPr>
        <p:spPr>
          <a:xfrm>
            <a:off x="6929580" y="5271052"/>
            <a:ext cx="821635" cy="59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34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3" grpId="0" animBg="1"/>
      <p:bldP spid="13" grpId="1" animBg="1"/>
      <p:bldP spid="12" grpId="0" animBg="1"/>
      <p:bldP spid="1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6">
            <a:extLst>
              <a:ext uri="{FF2B5EF4-FFF2-40B4-BE49-F238E27FC236}">
                <a16:creationId xmlns:a16="http://schemas.microsoft.com/office/drawing/2014/main" id="{3310F201-B1BF-4A19-B9BA-9008036BB6EE}"/>
              </a:ext>
            </a:extLst>
          </p:cNvPr>
          <p:cNvSpPr txBox="1">
            <a:spLocks noChangeArrowheads="1"/>
          </p:cNvSpPr>
          <p:nvPr/>
        </p:nvSpPr>
        <p:spPr bwMode="auto">
          <a:xfrm>
            <a:off x="1508125" y="620713"/>
            <a:ext cx="9144000" cy="5262979"/>
          </a:xfrm>
          <a:prstGeom prst="rect">
            <a:avLst/>
          </a:prstGeom>
          <a:noFill/>
          <a:ln>
            <a:noFill/>
          </a:ln>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defRPr/>
            </a:pPr>
            <a:r>
              <a:rPr lang="en-US" altLang="en-US" sz="3600" b="1" dirty="0">
                <a:solidFill>
                  <a:srgbClr val="9C0491"/>
                </a:solidFill>
                <a:latin typeface="+mn-lt"/>
              </a:rPr>
              <a:t>Substitute teachers</a:t>
            </a:r>
            <a:endParaRPr lang="en-IE" altLang="en-US" sz="2800" u="sng" dirty="0">
              <a:solidFill>
                <a:srgbClr val="002060"/>
              </a:solidFill>
              <a:latin typeface="+mn-lt"/>
            </a:endParaRPr>
          </a:p>
          <a:p>
            <a:pPr marL="457200" indent="-457200">
              <a:spcBef>
                <a:spcPct val="50000"/>
              </a:spcBef>
              <a:buFont typeface="Wingdings" panose="05000000000000000000" pitchFamily="2" charset="2"/>
              <a:buChar char="ü"/>
              <a:defRPr/>
            </a:pPr>
            <a:r>
              <a:rPr lang="en-IE" altLang="en-US" sz="2800" u="sng" dirty="0">
                <a:latin typeface="+mj-lt"/>
              </a:rPr>
              <a:t>Casual rate </a:t>
            </a:r>
            <a:r>
              <a:rPr lang="en-IE" altLang="en-US" sz="2800" dirty="0">
                <a:latin typeface="+mj-lt"/>
              </a:rPr>
              <a:t>– if you have worked &lt;40 days in school year</a:t>
            </a:r>
          </a:p>
          <a:p>
            <a:pPr marL="457200" indent="-457200">
              <a:spcBef>
                <a:spcPct val="50000"/>
              </a:spcBef>
              <a:buFont typeface="Wingdings" panose="05000000000000000000" pitchFamily="2" charset="2"/>
              <a:buChar char="ü"/>
              <a:defRPr/>
            </a:pPr>
            <a:r>
              <a:rPr lang="en-IE" altLang="en-US" sz="2800" u="sng" dirty="0">
                <a:latin typeface="+mj-lt"/>
              </a:rPr>
              <a:t>Non-casual rate </a:t>
            </a:r>
            <a:r>
              <a:rPr lang="en-IE" altLang="en-US" sz="2800" dirty="0">
                <a:latin typeface="+mj-lt"/>
              </a:rPr>
              <a:t>– after you have worked more than 40 days in a school year </a:t>
            </a:r>
          </a:p>
          <a:p>
            <a:pPr marL="457200" indent="-457200">
              <a:spcBef>
                <a:spcPct val="50000"/>
              </a:spcBef>
              <a:buFont typeface="Wingdings" panose="05000000000000000000" pitchFamily="2" charset="2"/>
              <a:buChar char="ü"/>
              <a:defRPr/>
            </a:pPr>
            <a:r>
              <a:rPr lang="en-IE" altLang="en-US" sz="2800" dirty="0">
                <a:latin typeface="+mj-lt"/>
              </a:rPr>
              <a:t>Non-casual sub teachers entitled to paid leave e.g. - sick leave, maternity leave, wedding leave, family illness leave etc. Can also apply to take EPV days.</a:t>
            </a:r>
          </a:p>
          <a:p>
            <a:pPr marL="457200" indent="-457200">
              <a:spcBef>
                <a:spcPct val="50000"/>
              </a:spcBef>
              <a:buFont typeface="Wingdings" panose="05000000000000000000" pitchFamily="2" charset="2"/>
              <a:buChar char="ü"/>
              <a:defRPr/>
            </a:pPr>
            <a:endParaRPr lang="en-IE" altLang="en-US" sz="2800" dirty="0">
              <a:solidFill>
                <a:srgbClr val="002060"/>
              </a:solidFill>
              <a:latin typeface="Cambria" panose="02040503050406030204" pitchFamily="18" charset="0"/>
            </a:endParaRPr>
          </a:p>
          <a:p>
            <a:pPr>
              <a:spcBef>
                <a:spcPct val="50000"/>
              </a:spcBef>
              <a:buFont typeface="Wingdings" pitchFamily="2" charset="2"/>
              <a:buChar char="Ø"/>
              <a:defRPr/>
            </a:pPr>
            <a:endParaRPr lang="en-US" altLang="en-US" sz="3200" b="1" dirty="0">
              <a:solidFill>
                <a:srgbClr val="2D2D8A"/>
              </a:solidFill>
              <a:latin typeface="Cambri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6">
            <a:extLst>
              <a:ext uri="{FF2B5EF4-FFF2-40B4-BE49-F238E27FC236}">
                <a16:creationId xmlns:a16="http://schemas.microsoft.com/office/drawing/2014/main" id="{20EEE433-DFBF-48D2-B428-0BAAC027BFD5}"/>
              </a:ext>
            </a:extLst>
          </p:cNvPr>
          <p:cNvSpPr txBox="1">
            <a:spLocks noChangeArrowheads="1"/>
          </p:cNvSpPr>
          <p:nvPr/>
        </p:nvSpPr>
        <p:spPr bwMode="auto">
          <a:xfrm>
            <a:off x="1124126" y="620714"/>
            <a:ext cx="10544960" cy="4524315"/>
          </a:xfrm>
          <a:prstGeom prst="rect">
            <a:avLst/>
          </a:prstGeom>
          <a:noFill/>
          <a:ln>
            <a:noFill/>
          </a:ln>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defRPr/>
            </a:pPr>
            <a:r>
              <a:rPr lang="en-US" altLang="en-US" sz="3600" b="1" dirty="0">
                <a:solidFill>
                  <a:srgbClr val="9C0491"/>
                </a:solidFill>
                <a:latin typeface="+mn-lt"/>
              </a:rPr>
              <a:t>Temporary teachers – holiday pay</a:t>
            </a:r>
          </a:p>
          <a:p>
            <a:pPr marL="457200" indent="-457200">
              <a:spcBef>
                <a:spcPct val="50000"/>
              </a:spcBef>
              <a:buFont typeface="Wingdings" panose="05000000000000000000" pitchFamily="2" charset="2"/>
              <a:buChar char="ü"/>
              <a:defRPr/>
            </a:pPr>
            <a:r>
              <a:rPr lang="en-IE" altLang="en-US" dirty="0">
                <a:latin typeface="+mj-lt"/>
              </a:rPr>
              <a:t>If a teacher takes up a temporary contract </a:t>
            </a:r>
            <a:r>
              <a:rPr lang="en-IE" altLang="en-US" b="1" u="sng" dirty="0">
                <a:latin typeface="+mj-lt"/>
              </a:rPr>
              <a:t>before the first working day in November</a:t>
            </a:r>
            <a:r>
              <a:rPr lang="en-IE" altLang="en-US" dirty="0">
                <a:latin typeface="+mj-lt"/>
              </a:rPr>
              <a:t> they will be paid until August 31st.</a:t>
            </a:r>
          </a:p>
          <a:p>
            <a:pPr marL="457200" indent="-457200">
              <a:spcBef>
                <a:spcPct val="50000"/>
              </a:spcBef>
              <a:buFont typeface="Wingdings" panose="05000000000000000000" pitchFamily="2" charset="2"/>
              <a:buChar char="ü"/>
              <a:defRPr/>
            </a:pPr>
            <a:r>
              <a:rPr lang="en-IE" altLang="en-US" dirty="0">
                <a:latin typeface="+mj-lt"/>
              </a:rPr>
              <a:t>If a teachers takes up a temporary contract after the first working day in November, they may be entitled to retrospective holiday pay for the summer if they secure a further fixed term contract for the following school year which does not end any earlier than a year from the start date of the previous contract</a:t>
            </a:r>
            <a:endParaRPr lang="en-IE" altLang="en-US" dirty="0">
              <a:solidFill>
                <a:srgbClr val="002060"/>
              </a:solidFill>
              <a:latin typeface="Cambria" panose="02040503050406030204" pitchFamily="18" charset="0"/>
            </a:endParaRPr>
          </a:p>
          <a:p>
            <a:pPr marL="457200" indent="-457200">
              <a:spcBef>
                <a:spcPct val="50000"/>
              </a:spcBef>
              <a:buFont typeface="Wingdings" panose="05000000000000000000" pitchFamily="2" charset="2"/>
              <a:buChar char="ü"/>
              <a:defRPr/>
            </a:pPr>
            <a:r>
              <a:rPr lang="en-IE" altLang="en-US" dirty="0">
                <a:latin typeface="+mj-lt"/>
              </a:rPr>
              <a:t>Supply panel positions </a:t>
            </a:r>
          </a:p>
          <a:p>
            <a:pPr>
              <a:spcBef>
                <a:spcPct val="50000"/>
              </a:spcBef>
              <a:buFont typeface="Wingdings" pitchFamily="2" charset="2"/>
              <a:buChar char="Ø"/>
              <a:defRPr/>
            </a:pPr>
            <a:endParaRPr lang="en-US" altLang="en-US" sz="3200" b="1" dirty="0">
              <a:solidFill>
                <a:srgbClr val="2D2D8A"/>
              </a:solidFill>
              <a:latin typeface="Cambria" pitchFamily="18" charset="0"/>
            </a:endParaRPr>
          </a:p>
        </p:txBody>
      </p:sp>
    </p:spTree>
    <p:extLst>
      <p:ext uri="{BB962C8B-B14F-4D97-AF65-F5344CB8AC3E}">
        <p14:creationId xmlns:p14="http://schemas.microsoft.com/office/powerpoint/2010/main" val="682342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024" y="116679"/>
            <a:ext cx="9194334" cy="1008063"/>
          </a:xfrm>
          <a:solidFill>
            <a:schemeClr val="bg1"/>
          </a:solidFill>
        </p:spPr>
        <p:txBody>
          <a:bodyPr vert="horz" wrap="square" lIns="91440" tIns="45720" rIns="91440" bIns="45720" numCol="1" rtlCol="0" anchor="t" anchorCtr="0" compatLnSpc="1">
            <a:prstTxWarp prst="textNoShape">
              <a:avLst/>
            </a:prstTxWarp>
            <a:noAutofit/>
          </a:bodyPr>
          <a:lstStyle/>
          <a:p>
            <a:pPr algn="ctr">
              <a:defRPr/>
            </a:pPr>
            <a:r>
              <a:rPr lang="en-US" altLang="en-US" sz="3600" b="1" dirty="0">
                <a:solidFill>
                  <a:srgbClr val="9C0491"/>
                </a:solidFill>
                <a:latin typeface="+mn-lt"/>
              </a:rPr>
              <a:t>Pension-Public Service ‘Single’ Scheme</a:t>
            </a:r>
            <a:endParaRPr lang="en-IE" altLang="en-US" sz="3600" dirty="0">
              <a:solidFill>
                <a:srgbClr val="7030A0"/>
              </a:solidFill>
            </a:endParaRPr>
          </a:p>
        </p:txBody>
      </p:sp>
      <p:sp>
        <p:nvSpPr>
          <p:cNvPr id="7171" name="Content Placeholder 2"/>
          <p:cNvSpPr>
            <a:spLocks noGrp="1"/>
          </p:cNvSpPr>
          <p:nvPr>
            <p:ph idx="1"/>
          </p:nvPr>
        </p:nvSpPr>
        <p:spPr bwMode="auto">
          <a:xfrm>
            <a:off x="971550" y="1844676"/>
            <a:ext cx="10347239" cy="43926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lvl="0">
              <a:defRPr/>
            </a:pPr>
            <a:r>
              <a:rPr lang="en-IE" altLang="en-US" sz="3200" dirty="0">
                <a:solidFill>
                  <a:prstClr val="black"/>
                </a:solidFill>
                <a:latin typeface="+mj-lt"/>
                <a:cs typeface="Arial" panose="020B0604020202020204" pitchFamily="34" charset="0"/>
              </a:rPr>
              <a:t>Compulsory retirement at age 70</a:t>
            </a:r>
          </a:p>
          <a:p>
            <a:pPr marL="0" indent="0">
              <a:buNone/>
              <a:defRPr/>
            </a:pPr>
            <a:endParaRPr lang="en-IE" altLang="en-US" sz="3200" dirty="0">
              <a:latin typeface="+mj-lt"/>
              <a:cs typeface="Arial" panose="020B0604020202020204" pitchFamily="34" charset="0"/>
            </a:endParaRPr>
          </a:p>
          <a:p>
            <a:pPr>
              <a:defRPr/>
            </a:pPr>
            <a:r>
              <a:rPr lang="en-IE" altLang="en-US" sz="3200" dirty="0">
                <a:latin typeface="+mj-lt"/>
                <a:cs typeface="Arial" panose="020B0604020202020204" pitchFamily="34" charset="0"/>
              </a:rPr>
              <a:t>Retirement from date of State (Contributory) Pension 66/67/68 from 2014 to 2028</a:t>
            </a:r>
          </a:p>
          <a:p>
            <a:pPr>
              <a:defRPr/>
            </a:pPr>
            <a:endParaRPr lang="en-IE" altLang="en-US" sz="3200" dirty="0">
              <a:latin typeface="+mj-lt"/>
              <a:cs typeface="Arial" panose="020B0604020202020204" pitchFamily="34" charset="0"/>
            </a:endParaRPr>
          </a:p>
          <a:p>
            <a:pPr>
              <a:defRPr/>
            </a:pPr>
            <a:r>
              <a:rPr lang="en-IE" altLang="en-US" sz="3200" dirty="0">
                <a:latin typeface="+mj-lt"/>
                <a:cs typeface="Arial" panose="020B0604020202020204" pitchFamily="34" charset="0"/>
              </a:rPr>
              <a:t>Career Average Basis (not final salary): Notional value set aside annually</a:t>
            </a:r>
          </a:p>
          <a:p>
            <a:pPr>
              <a:defRPr/>
            </a:pPr>
            <a:endParaRPr lang="en-IE" altLang="en-US" sz="3200" dirty="0">
              <a:latin typeface="+mj-lt"/>
              <a:cs typeface="Arial" panose="020B0604020202020204" pitchFamily="34" charset="0"/>
            </a:endParaRPr>
          </a:p>
          <a:p>
            <a:pPr>
              <a:defRPr/>
            </a:pPr>
            <a:r>
              <a:rPr lang="en-IE" altLang="en-US" sz="3200" dirty="0">
                <a:latin typeface="+mj-lt"/>
                <a:cs typeface="Arial" panose="020B0604020202020204" pitchFamily="34" charset="0"/>
              </a:rPr>
              <a:t>CNER from age 55 onwards</a:t>
            </a:r>
          </a:p>
          <a:p>
            <a:pPr>
              <a:defRPr/>
            </a:pPr>
            <a:endParaRPr lang="en-IE" altLang="en-US" b="1" dirty="0">
              <a:effectLst>
                <a:outerShdw blurRad="38100" dist="38100" dir="2700000" algn="tl">
                  <a:srgbClr val="C0C0C0"/>
                </a:outerShdw>
              </a:effectLst>
              <a:latin typeface="Times" charset="0"/>
            </a:endParaRPr>
          </a:p>
        </p:txBody>
      </p:sp>
      <p:pic>
        <p:nvPicPr>
          <p:cNvPr id="4" name="Picture 2" descr="Sept. 15 Is Last Chance for Pensions to Take Higher Deduction">
            <a:extLst>
              <a:ext uri="{FF2B5EF4-FFF2-40B4-BE49-F238E27FC236}">
                <a16:creationId xmlns:a16="http://schemas.microsoft.com/office/drawing/2014/main" id="{FFC98339-4354-4EB2-ADD0-BEBEA972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418" y="1071482"/>
            <a:ext cx="3018579" cy="17001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op67 - Community | Facebook">
            <a:extLst>
              <a:ext uri="{FF2B5EF4-FFF2-40B4-BE49-F238E27FC236}">
                <a16:creationId xmlns:a16="http://schemas.microsoft.com/office/drawing/2014/main" id="{482CC776-1CD9-4B80-AF72-E848AE4D67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773" y="468907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506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024" y="116679"/>
            <a:ext cx="9194334" cy="1008063"/>
          </a:xfrm>
          <a:solidFill>
            <a:schemeClr val="bg1"/>
          </a:solidFill>
        </p:spPr>
        <p:txBody>
          <a:bodyPr vert="horz" wrap="square" lIns="91440" tIns="45720" rIns="91440" bIns="45720" numCol="1" rtlCol="0" anchor="t" anchorCtr="0" compatLnSpc="1">
            <a:prstTxWarp prst="textNoShape">
              <a:avLst/>
            </a:prstTxWarp>
            <a:noAutofit/>
          </a:bodyPr>
          <a:lstStyle/>
          <a:p>
            <a:pPr algn="ctr">
              <a:defRPr/>
            </a:pPr>
            <a:r>
              <a:rPr lang="en-US" altLang="en-US" sz="3600" b="1" dirty="0">
                <a:solidFill>
                  <a:srgbClr val="9C0491"/>
                </a:solidFill>
                <a:latin typeface="+mn-lt"/>
              </a:rPr>
              <a:t>Pension-Public Service ‘Single’ Scheme</a:t>
            </a:r>
            <a:endParaRPr lang="en-IE" altLang="en-US" sz="3600" dirty="0">
              <a:solidFill>
                <a:srgbClr val="7030A0"/>
              </a:solidFill>
            </a:endParaRPr>
          </a:p>
        </p:txBody>
      </p:sp>
      <p:sp>
        <p:nvSpPr>
          <p:cNvPr id="7171" name="Content Placeholder 2"/>
          <p:cNvSpPr>
            <a:spLocks noGrp="1"/>
          </p:cNvSpPr>
          <p:nvPr>
            <p:ph idx="1"/>
          </p:nvPr>
        </p:nvSpPr>
        <p:spPr bwMode="auto">
          <a:xfrm>
            <a:off x="971550" y="1844676"/>
            <a:ext cx="10347239" cy="43926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IE" sz="2600" b="0" i="0" u="none" strike="noStrike" baseline="0" dirty="0">
                <a:solidFill>
                  <a:srgbClr val="000000"/>
                </a:solidFill>
                <a:latin typeface="+mj-lt"/>
                <a:cs typeface="Calibri" panose="020F0502020204030204" pitchFamily="34" charset="0"/>
              </a:rPr>
              <a:t>This is the minimum length of time that you must have paid into the Scheme before you can access Single Scheme benefits. The Single Scheme vesting period is 24 months in total. </a:t>
            </a:r>
          </a:p>
          <a:p>
            <a:r>
              <a:rPr lang="en-IE" sz="2600" b="0" i="0" u="none" strike="noStrike" baseline="0" dirty="0">
                <a:solidFill>
                  <a:srgbClr val="000000"/>
                </a:solidFill>
                <a:latin typeface="+mj-lt"/>
                <a:cs typeface="Calibri" panose="020F0502020204030204" pitchFamily="34" charset="0"/>
              </a:rPr>
              <a:t>Your work pattern (i.e. full-time or part-time) is not taken into account when deciding if you have completed the vesting period or not. This means that regardless of the number of hours you work on a particular day, it fully counts for vesting purposes. </a:t>
            </a:r>
          </a:p>
          <a:p>
            <a:r>
              <a:rPr lang="en-IE" sz="2600" b="0" i="0" u="none" strike="noStrike" baseline="0" dirty="0">
                <a:solidFill>
                  <a:srgbClr val="000000"/>
                </a:solidFill>
                <a:latin typeface="+mj-lt"/>
                <a:cs typeface="Calibri" panose="020F0502020204030204" pitchFamily="34" charset="0"/>
              </a:rPr>
              <a:t>When considering if you have completed the Single Scheme vesting period, your employer must include any earlier periods of Single Scheme membership that you may have had with other public service employers.</a:t>
            </a:r>
            <a:endParaRPr lang="en-IE" altLang="en-US" sz="2600" b="1" dirty="0">
              <a:effectLst>
                <a:outerShdw blurRad="38100" dist="38100" dir="2700000" algn="tl">
                  <a:srgbClr val="C0C0C0"/>
                </a:outerShdw>
              </a:effectLst>
              <a:latin typeface="+mj-lt"/>
              <a:cs typeface="Calibri" panose="020F0502020204030204" pitchFamily="34" charset="0"/>
            </a:endParaRPr>
          </a:p>
        </p:txBody>
      </p:sp>
      <p:pic>
        <p:nvPicPr>
          <p:cNvPr id="4" name="Picture 2" descr="Sept. 15 Is Last Chance for Pensions to Take Higher Deduction">
            <a:extLst>
              <a:ext uri="{FF2B5EF4-FFF2-40B4-BE49-F238E27FC236}">
                <a16:creationId xmlns:a16="http://schemas.microsoft.com/office/drawing/2014/main" id="{FFC98339-4354-4EB2-ADD0-BEBEA972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7006" y="690808"/>
            <a:ext cx="1984826" cy="111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2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2406105" y="154560"/>
            <a:ext cx="8274087" cy="1143000"/>
          </a:xfrm>
          <a:solidFill>
            <a:schemeClr val="bg1"/>
          </a:solidFill>
          <a:ln>
            <a:miter lim="800000"/>
            <a:headEnd/>
            <a:tailEnd/>
          </a:ln>
        </p:spPr>
        <p:txBody>
          <a:bodyPr vert="horz" wrap="square" lIns="91440" tIns="45720" rIns="91440" bIns="45720" numCol="1" rtlCol="0" anchor="t" anchorCtr="0" compatLnSpc="1">
            <a:prstTxWarp prst="textNoShape">
              <a:avLst/>
            </a:prstTxWarp>
            <a:normAutofit fontScale="90000"/>
          </a:bodyPr>
          <a:lstStyle/>
          <a:p>
            <a:pPr eaLnBrk="1" hangingPunct="1">
              <a:defRPr/>
            </a:pPr>
            <a:br>
              <a:rPr lang="en-US" altLang="en-US" sz="3600" b="1" dirty="0">
                <a:solidFill>
                  <a:srgbClr val="8C134E"/>
                </a:solidFill>
                <a:effectLst>
                  <a:outerShdw blurRad="38100" dist="38100" dir="2700000" algn="tl">
                    <a:srgbClr val="C0C0C0"/>
                  </a:outerShdw>
                </a:effectLst>
                <a:latin typeface="Times" charset="0"/>
              </a:rPr>
            </a:br>
            <a:r>
              <a:rPr lang="en-US" altLang="en-US" sz="3600" b="1" dirty="0">
                <a:solidFill>
                  <a:srgbClr val="7030A0"/>
                </a:solidFill>
              </a:rPr>
              <a:t>Additional Superannuation Contribution (ASC) </a:t>
            </a:r>
          </a:p>
        </p:txBody>
      </p:sp>
      <p:sp>
        <p:nvSpPr>
          <p:cNvPr id="7" name="Content Placeholder 6"/>
          <p:cNvSpPr>
            <a:spLocks noGrp="1"/>
          </p:cNvSpPr>
          <p:nvPr>
            <p:ph sz="quarter" idx="4"/>
          </p:nvPr>
        </p:nvSpPr>
        <p:spPr>
          <a:xfrm>
            <a:off x="1161289" y="2207926"/>
            <a:ext cx="10250768" cy="4124369"/>
          </a:xfrm>
        </p:spPr>
        <p:txBody>
          <a:bodyPr vert="horz" wrap="square" lIns="91440" tIns="45720" rIns="91440" bIns="45720" numCol="1" rtlCol="0" anchor="t" anchorCtr="0" compatLnSpc="1">
            <a:prstTxWarp prst="textNoShape">
              <a:avLst/>
            </a:prstTxWarp>
            <a:normAutofit/>
          </a:bodyPr>
          <a:lstStyle/>
          <a:p>
            <a:pPr marL="0" indent="0">
              <a:buNone/>
              <a:defRPr/>
            </a:pPr>
            <a:r>
              <a:rPr lang="en-GB" altLang="en-US" dirty="0">
                <a:latin typeface="+mj-lt"/>
                <a:cs typeface="Arial" panose="020B0604020202020204" pitchFamily="34" charset="0"/>
              </a:rPr>
              <a:t>From Jan 2020</a:t>
            </a:r>
          </a:p>
          <a:p>
            <a:pPr marL="0" indent="0">
              <a:buNone/>
              <a:defRPr/>
            </a:pPr>
            <a:endParaRPr lang="en-GB" altLang="en-US" dirty="0">
              <a:latin typeface="+mj-lt"/>
              <a:cs typeface="Arial" panose="020B0604020202020204" pitchFamily="34" charset="0"/>
            </a:endParaRPr>
          </a:p>
          <a:p>
            <a:pPr marL="0" indent="0">
              <a:buNone/>
              <a:defRPr/>
            </a:pPr>
            <a:endParaRPr lang="en-GB" altLang="en-US" dirty="0">
              <a:latin typeface="+mj-lt"/>
              <a:cs typeface="Arial" panose="020B0604020202020204" pitchFamily="34" charset="0"/>
            </a:endParaRPr>
          </a:p>
        </p:txBody>
      </p:sp>
      <p:pic>
        <p:nvPicPr>
          <p:cNvPr id="3074" name="Picture 2" descr="The 3 top superannuation funds of the year have been named - Starts at 60">
            <a:extLst>
              <a:ext uri="{FF2B5EF4-FFF2-40B4-BE49-F238E27FC236}">
                <a16:creationId xmlns:a16="http://schemas.microsoft.com/office/drawing/2014/main" id="{46C6CBF7-A1C4-49F8-98FC-3B6C32FE9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0798" y="2883980"/>
            <a:ext cx="3251202" cy="1828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12763931-DC76-4E5B-814A-2A631F0DCBB8}"/>
              </a:ext>
            </a:extLst>
          </p:cNvPr>
          <p:cNvGraphicFramePr>
            <a:graphicFrameLocks noGrp="1"/>
          </p:cNvGraphicFramePr>
          <p:nvPr/>
        </p:nvGraphicFramePr>
        <p:xfrm>
          <a:off x="1289305" y="1919711"/>
          <a:ext cx="8128000" cy="182880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2787908838"/>
                    </a:ext>
                  </a:extLst>
                </a:gridCol>
                <a:gridCol w="4064000">
                  <a:extLst>
                    <a:ext uri="{9D8B030D-6E8A-4147-A177-3AD203B41FA5}">
                      <a16:colId xmlns:a16="http://schemas.microsoft.com/office/drawing/2014/main" val="1618999652"/>
                    </a:ext>
                  </a:extLst>
                </a:gridCol>
              </a:tblGrid>
              <a:tr h="370840">
                <a:tc>
                  <a:txBody>
                    <a:bodyPr/>
                    <a:lstStyle/>
                    <a:p>
                      <a:r>
                        <a:rPr lang="en-GB" sz="2400" dirty="0"/>
                        <a:t>Amount of Remuneration</a:t>
                      </a:r>
                    </a:p>
                  </a:txBody>
                  <a:tcPr/>
                </a:tc>
                <a:tc>
                  <a:txBody>
                    <a:bodyPr/>
                    <a:lstStyle/>
                    <a:p>
                      <a:r>
                        <a:rPr lang="en-GB" sz="2400" dirty="0"/>
                        <a:t>Rate of Deduction</a:t>
                      </a:r>
                    </a:p>
                  </a:txBody>
                  <a:tcPr/>
                </a:tc>
                <a:extLst>
                  <a:ext uri="{0D108BD9-81ED-4DB2-BD59-A6C34878D82A}">
                    <a16:rowId xmlns:a16="http://schemas.microsoft.com/office/drawing/2014/main" val="3950966728"/>
                  </a:ext>
                </a:extLst>
              </a:tr>
              <a:tr h="370840">
                <a:tc>
                  <a:txBody>
                    <a:bodyPr/>
                    <a:lstStyle/>
                    <a:p>
                      <a:r>
                        <a:rPr lang="en-GB" sz="2400" dirty="0"/>
                        <a:t>Up to €34,5000</a:t>
                      </a:r>
                    </a:p>
                  </a:txBody>
                  <a:tcPr/>
                </a:tc>
                <a:tc>
                  <a:txBody>
                    <a:bodyPr/>
                    <a:lstStyle/>
                    <a:p>
                      <a:r>
                        <a:rPr lang="en-GB" sz="2400" dirty="0"/>
                        <a:t>Exempt   (worth €250 PA)</a:t>
                      </a:r>
                    </a:p>
                  </a:txBody>
                  <a:tcPr/>
                </a:tc>
                <a:extLst>
                  <a:ext uri="{0D108BD9-81ED-4DB2-BD59-A6C34878D82A}">
                    <a16:rowId xmlns:a16="http://schemas.microsoft.com/office/drawing/2014/main" val="1271045840"/>
                  </a:ext>
                </a:extLst>
              </a:tr>
              <a:tr h="0">
                <a:tc>
                  <a:txBody>
                    <a:bodyPr/>
                    <a:lstStyle/>
                    <a:p>
                      <a:r>
                        <a:rPr lang="en-GB" sz="2400" dirty="0"/>
                        <a:t>Between €32,000 and €60,000</a:t>
                      </a:r>
                    </a:p>
                  </a:txBody>
                  <a:tcPr/>
                </a:tc>
                <a:tc>
                  <a:txBody>
                    <a:bodyPr/>
                    <a:lstStyle/>
                    <a:p>
                      <a:r>
                        <a:rPr lang="en-GB" sz="2400" dirty="0"/>
                        <a:t>10%</a:t>
                      </a:r>
                    </a:p>
                  </a:txBody>
                  <a:tcPr/>
                </a:tc>
                <a:extLst>
                  <a:ext uri="{0D108BD9-81ED-4DB2-BD59-A6C34878D82A}">
                    <a16:rowId xmlns:a16="http://schemas.microsoft.com/office/drawing/2014/main" val="4155170829"/>
                  </a:ext>
                </a:extLst>
              </a:tr>
              <a:tr h="370840">
                <a:tc>
                  <a:txBody>
                    <a:bodyPr/>
                    <a:lstStyle/>
                    <a:p>
                      <a:r>
                        <a:rPr lang="en-GB" sz="2400" dirty="0"/>
                        <a:t>Over 60,000</a:t>
                      </a:r>
                    </a:p>
                  </a:txBody>
                  <a:tcPr/>
                </a:tc>
                <a:tc>
                  <a:txBody>
                    <a:bodyPr/>
                    <a:lstStyle/>
                    <a:p>
                      <a:r>
                        <a:rPr lang="en-GB" sz="2400" dirty="0"/>
                        <a:t>10.5%</a:t>
                      </a:r>
                    </a:p>
                  </a:txBody>
                  <a:tcPr/>
                </a:tc>
                <a:extLst>
                  <a:ext uri="{0D108BD9-81ED-4DB2-BD59-A6C34878D82A}">
                    <a16:rowId xmlns:a16="http://schemas.microsoft.com/office/drawing/2014/main" val="666230304"/>
                  </a:ext>
                </a:extLst>
              </a:tr>
            </a:tbl>
          </a:graphicData>
        </a:graphic>
      </p:graphicFrame>
      <p:sp>
        <p:nvSpPr>
          <p:cNvPr id="3" name="TextBox 2">
            <a:extLst>
              <a:ext uri="{FF2B5EF4-FFF2-40B4-BE49-F238E27FC236}">
                <a16:creationId xmlns:a16="http://schemas.microsoft.com/office/drawing/2014/main" id="{F4BD92A3-746E-4D90-87B1-E3FB98BDD81C}"/>
              </a:ext>
            </a:extLst>
          </p:cNvPr>
          <p:cNvSpPr txBox="1"/>
          <p:nvPr/>
        </p:nvSpPr>
        <p:spPr>
          <a:xfrm>
            <a:off x="2057400" y="1408176"/>
            <a:ext cx="7735824" cy="461665"/>
          </a:xfrm>
          <a:prstGeom prst="rect">
            <a:avLst/>
          </a:prstGeom>
          <a:noFill/>
        </p:spPr>
        <p:txBody>
          <a:bodyPr wrap="square" rtlCol="0">
            <a:spAutoFit/>
          </a:bodyPr>
          <a:lstStyle/>
          <a:p>
            <a:r>
              <a:rPr lang="en-GB" sz="2400" b="1" dirty="0"/>
              <a:t>Member of a Standard Accrual Pension Scheme- Jan 2020</a:t>
            </a:r>
          </a:p>
        </p:txBody>
      </p:sp>
      <p:sp>
        <p:nvSpPr>
          <p:cNvPr id="8" name="TextBox 7">
            <a:extLst>
              <a:ext uri="{FF2B5EF4-FFF2-40B4-BE49-F238E27FC236}">
                <a16:creationId xmlns:a16="http://schemas.microsoft.com/office/drawing/2014/main" id="{A22D098A-9F52-433F-AE48-58A42F8C231F}"/>
              </a:ext>
            </a:extLst>
          </p:cNvPr>
          <p:cNvSpPr txBox="1"/>
          <p:nvPr/>
        </p:nvSpPr>
        <p:spPr>
          <a:xfrm>
            <a:off x="1615440" y="4036726"/>
            <a:ext cx="7281672" cy="461665"/>
          </a:xfrm>
          <a:prstGeom prst="rect">
            <a:avLst/>
          </a:prstGeom>
          <a:noFill/>
        </p:spPr>
        <p:txBody>
          <a:bodyPr wrap="square" rtlCol="0">
            <a:spAutoFit/>
          </a:bodyPr>
          <a:lstStyle/>
          <a:p>
            <a:r>
              <a:rPr lang="en-GB" sz="2400" b="1" dirty="0"/>
              <a:t>Member of Single Service Pension Scheme –Jan 2020</a:t>
            </a:r>
          </a:p>
        </p:txBody>
      </p:sp>
      <p:graphicFrame>
        <p:nvGraphicFramePr>
          <p:cNvPr id="9" name="Table 2">
            <a:extLst>
              <a:ext uri="{FF2B5EF4-FFF2-40B4-BE49-F238E27FC236}">
                <a16:creationId xmlns:a16="http://schemas.microsoft.com/office/drawing/2014/main" id="{A48706BF-E573-4C6D-888F-C2DFAD3BE39D}"/>
              </a:ext>
            </a:extLst>
          </p:cNvPr>
          <p:cNvGraphicFramePr>
            <a:graphicFrameLocks noGrp="1"/>
          </p:cNvGraphicFramePr>
          <p:nvPr/>
        </p:nvGraphicFramePr>
        <p:xfrm>
          <a:off x="1289305" y="4658877"/>
          <a:ext cx="8128000" cy="182880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2787908838"/>
                    </a:ext>
                  </a:extLst>
                </a:gridCol>
                <a:gridCol w="4064000">
                  <a:extLst>
                    <a:ext uri="{9D8B030D-6E8A-4147-A177-3AD203B41FA5}">
                      <a16:colId xmlns:a16="http://schemas.microsoft.com/office/drawing/2014/main" val="1618999652"/>
                    </a:ext>
                  </a:extLst>
                </a:gridCol>
              </a:tblGrid>
              <a:tr h="370840">
                <a:tc>
                  <a:txBody>
                    <a:bodyPr/>
                    <a:lstStyle/>
                    <a:p>
                      <a:r>
                        <a:rPr lang="en-GB" sz="2400" dirty="0"/>
                        <a:t>Amount of Remuneration</a:t>
                      </a:r>
                    </a:p>
                  </a:txBody>
                  <a:tcPr/>
                </a:tc>
                <a:tc>
                  <a:txBody>
                    <a:bodyPr/>
                    <a:lstStyle/>
                    <a:p>
                      <a:r>
                        <a:rPr lang="en-GB" sz="2400" dirty="0"/>
                        <a:t>Rate of Deduction</a:t>
                      </a:r>
                    </a:p>
                  </a:txBody>
                  <a:tcPr/>
                </a:tc>
                <a:extLst>
                  <a:ext uri="{0D108BD9-81ED-4DB2-BD59-A6C34878D82A}">
                    <a16:rowId xmlns:a16="http://schemas.microsoft.com/office/drawing/2014/main" val="3950966728"/>
                  </a:ext>
                </a:extLst>
              </a:tr>
              <a:tr h="370840">
                <a:tc>
                  <a:txBody>
                    <a:bodyPr/>
                    <a:lstStyle/>
                    <a:p>
                      <a:r>
                        <a:rPr lang="en-GB" sz="2400" dirty="0"/>
                        <a:t>Up to €34,5000</a:t>
                      </a:r>
                    </a:p>
                  </a:txBody>
                  <a:tcPr/>
                </a:tc>
                <a:tc>
                  <a:txBody>
                    <a:bodyPr/>
                    <a:lstStyle/>
                    <a:p>
                      <a:r>
                        <a:rPr lang="en-GB" sz="2400" dirty="0"/>
                        <a:t>Exempt   (worth €250 PA)</a:t>
                      </a:r>
                    </a:p>
                  </a:txBody>
                  <a:tcPr/>
                </a:tc>
                <a:extLst>
                  <a:ext uri="{0D108BD9-81ED-4DB2-BD59-A6C34878D82A}">
                    <a16:rowId xmlns:a16="http://schemas.microsoft.com/office/drawing/2014/main" val="1271045840"/>
                  </a:ext>
                </a:extLst>
              </a:tr>
              <a:tr h="0">
                <a:tc>
                  <a:txBody>
                    <a:bodyPr/>
                    <a:lstStyle/>
                    <a:p>
                      <a:r>
                        <a:rPr lang="en-GB" sz="2400" dirty="0"/>
                        <a:t>Between €32,000 and €60,000</a:t>
                      </a:r>
                    </a:p>
                  </a:txBody>
                  <a:tcPr/>
                </a:tc>
                <a:tc>
                  <a:txBody>
                    <a:bodyPr/>
                    <a:lstStyle/>
                    <a:p>
                      <a:r>
                        <a:rPr lang="en-GB" sz="2400" dirty="0"/>
                        <a:t>3.33%</a:t>
                      </a:r>
                    </a:p>
                  </a:txBody>
                  <a:tcPr/>
                </a:tc>
                <a:extLst>
                  <a:ext uri="{0D108BD9-81ED-4DB2-BD59-A6C34878D82A}">
                    <a16:rowId xmlns:a16="http://schemas.microsoft.com/office/drawing/2014/main" val="4155170829"/>
                  </a:ext>
                </a:extLst>
              </a:tr>
              <a:tr h="370840">
                <a:tc>
                  <a:txBody>
                    <a:bodyPr/>
                    <a:lstStyle/>
                    <a:p>
                      <a:r>
                        <a:rPr lang="en-GB" sz="2400" dirty="0"/>
                        <a:t>Over 60,000</a:t>
                      </a:r>
                    </a:p>
                  </a:txBody>
                  <a:tcPr/>
                </a:tc>
                <a:tc>
                  <a:txBody>
                    <a:bodyPr/>
                    <a:lstStyle/>
                    <a:p>
                      <a:r>
                        <a:rPr lang="en-GB" sz="2400" dirty="0"/>
                        <a:t>3.5%</a:t>
                      </a:r>
                    </a:p>
                  </a:txBody>
                  <a:tcPr/>
                </a:tc>
                <a:extLst>
                  <a:ext uri="{0D108BD9-81ED-4DB2-BD59-A6C34878D82A}">
                    <a16:rowId xmlns:a16="http://schemas.microsoft.com/office/drawing/2014/main" val="666230304"/>
                  </a:ext>
                </a:extLst>
              </a:tr>
            </a:tbl>
          </a:graphicData>
        </a:graphic>
      </p:graphicFrame>
    </p:spTree>
    <p:extLst>
      <p:ext uri="{BB962C8B-B14F-4D97-AF65-F5344CB8AC3E}">
        <p14:creationId xmlns:p14="http://schemas.microsoft.com/office/powerpoint/2010/main" val="1943093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6">
            <a:extLst>
              <a:ext uri="{FF2B5EF4-FFF2-40B4-BE49-F238E27FC236}">
                <a16:creationId xmlns:a16="http://schemas.microsoft.com/office/drawing/2014/main" id="{8AFC0F2E-EF8F-433D-A38D-50BA9C65C8E9}"/>
              </a:ext>
            </a:extLst>
          </p:cNvPr>
          <p:cNvSpPr txBox="1">
            <a:spLocks noChangeArrowheads="1"/>
          </p:cNvSpPr>
          <p:nvPr/>
        </p:nvSpPr>
        <p:spPr bwMode="auto">
          <a:xfrm>
            <a:off x="1508125" y="620713"/>
            <a:ext cx="9144000" cy="1384995"/>
          </a:xfrm>
          <a:prstGeom prst="rect">
            <a:avLst/>
          </a:prstGeom>
          <a:noFill/>
          <a:ln>
            <a:noFill/>
          </a:ln>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defRPr/>
            </a:pPr>
            <a:r>
              <a:rPr lang="en-GB" altLang="en-US" sz="3600" b="1" dirty="0">
                <a:solidFill>
                  <a:srgbClr val="9C0491"/>
                </a:solidFill>
                <a:latin typeface="+mn-lt"/>
              </a:rPr>
              <a:t>Social Insurance</a:t>
            </a:r>
            <a:endParaRPr lang="en-IE" altLang="en-US" sz="2800" dirty="0">
              <a:solidFill>
                <a:srgbClr val="002060"/>
              </a:solidFill>
              <a:latin typeface="Cambria" panose="02040503050406030204" pitchFamily="18" charset="0"/>
            </a:endParaRPr>
          </a:p>
          <a:p>
            <a:pPr>
              <a:spcBef>
                <a:spcPct val="50000"/>
              </a:spcBef>
              <a:buFont typeface="Wingdings" pitchFamily="2" charset="2"/>
              <a:buChar char="Ø"/>
              <a:defRPr/>
            </a:pPr>
            <a:endParaRPr lang="en-US" altLang="en-US" sz="3200" b="1" dirty="0">
              <a:solidFill>
                <a:srgbClr val="2D2D8A"/>
              </a:solidFill>
              <a:latin typeface="Cambria" pitchFamily="18" charset="0"/>
            </a:endParaRPr>
          </a:p>
        </p:txBody>
      </p:sp>
      <p:sp>
        <p:nvSpPr>
          <p:cNvPr id="5" name="TextBox 4">
            <a:extLst>
              <a:ext uri="{FF2B5EF4-FFF2-40B4-BE49-F238E27FC236}">
                <a16:creationId xmlns:a16="http://schemas.microsoft.com/office/drawing/2014/main" id="{549F22CA-72E8-4EEB-A873-FFBEC38AAC5E}"/>
              </a:ext>
            </a:extLst>
          </p:cNvPr>
          <p:cNvSpPr txBox="1"/>
          <p:nvPr/>
        </p:nvSpPr>
        <p:spPr>
          <a:xfrm>
            <a:off x="1023908" y="1456269"/>
            <a:ext cx="10112433" cy="4308872"/>
          </a:xfrm>
          <a:prstGeom prst="rect">
            <a:avLst/>
          </a:prstGeom>
          <a:noFill/>
        </p:spPr>
        <p:txBody>
          <a:bodyPr wrap="square">
            <a:spAutoFit/>
          </a:bodyPr>
          <a:lstStyle/>
          <a:p>
            <a:pPr marL="457200" indent="-457200" algn="l">
              <a:spcAft>
                <a:spcPts val="1200"/>
              </a:spcAft>
              <a:buFont typeface="Arial" panose="020B0604020202020204" pitchFamily="34" charset="0"/>
              <a:buChar char="•"/>
            </a:pPr>
            <a:r>
              <a:rPr lang="en-IE" sz="2600" b="0" i="0" dirty="0">
                <a:solidFill>
                  <a:srgbClr val="404040"/>
                </a:solidFill>
                <a:effectLst/>
                <a:latin typeface="+mj-lt"/>
              </a:rPr>
              <a:t>On 31 January 2020, the UK exited the EU. </a:t>
            </a:r>
          </a:p>
          <a:p>
            <a:pPr marL="457200" indent="-457200" algn="l">
              <a:spcAft>
                <a:spcPts val="1200"/>
              </a:spcAft>
              <a:buFont typeface="Arial" panose="020B0604020202020204" pitchFamily="34" charset="0"/>
              <a:buChar char="•"/>
            </a:pPr>
            <a:r>
              <a:rPr lang="en-IE" sz="2600" b="0" i="0" dirty="0">
                <a:solidFill>
                  <a:srgbClr val="404040"/>
                </a:solidFill>
                <a:effectLst/>
                <a:latin typeface="+mj-lt"/>
              </a:rPr>
              <a:t>The Convention on Social Security between Ireland and the United Kingdom maintains the recognition of, and access to, social insurance entitlements in both jurisdictions. </a:t>
            </a:r>
          </a:p>
          <a:p>
            <a:pPr marL="457200" indent="-457200" algn="l">
              <a:spcAft>
                <a:spcPts val="1200"/>
              </a:spcAft>
              <a:buFont typeface="Arial" panose="020B0604020202020204" pitchFamily="34" charset="0"/>
              <a:buChar char="•"/>
            </a:pPr>
            <a:r>
              <a:rPr lang="en-IE" sz="2600" b="0" i="0" dirty="0">
                <a:solidFill>
                  <a:srgbClr val="404040"/>
                </a:solidFill>
                <a:effectLst/>
                <a:latin typeface="+mj-lt"/>
              </a:rPr>
              <a:t>This means that the rights of Irish citizens living in Ireland to benefit from social insurance contributions made when working in the UK are protected and vice versa.</a:t>
            </a:r>
          </a:p>
          <a:p>
            <a:pPr marL="457200" indent="-457200" algn="l">
              <a:spcAft>
                <a:spcPts val="1200"/>
              </a:spcAft>
              <a:buFont typeface="Arial" panose="020B0604020202020204" pitchFamily="34" charset="0"/>
              <a:buChar char="•"/>
            </a:pPr>
            <a:r>
              <a:rPr lang="en-IE" sz="2600" dirty="0">
                <a:solidFill>
                  <a:srgbClr val="404040"/>
                </a:solidFill>
                <a:latin typeface="+mj-lt"/>
              </a:rPr>
              <a:t>Irish social welfare payments covered by the Convention.</a:t>
            </a:r>
            <a:endParaRPr lang="en-IE" sz="2600" b="0" i="0" dirty="0">
              <a:solidFill>
                <a:srgbClr val="404040"/>
              </a:solidFill>
              <a:effectLst/>
              <a:latin typeface="+mj-lt"/>
            </a:endParaRPr>
          </a:p>
          <a:p>
            <a:pPr marL="457200" indent="-457200" algn="l">
              <a:spcAft>
                <a:spcPts val="1200"/>
              </a:spcAft>
              <a:buFont typeface="Arial" panose="020B0604020202020204" pitchFamily="34" charset="0"/>
              <a:buChar char="•"/>
            </a:pPr>
            <a:r>
              <a:rPr lang="en-IE" sz="2600" b="0" i="0" dirty="0">
                <a:solidFill>
                  <a:srgbClr val="404040"/>
                </a:solidFill>
                <a:effectLst/>
                <a:latin typeface="+mj-lt"/>
              </a:rPr>
              <a:t> </a:t>
            </a:r>
            <a:r>
              <a:rPr lang="en-IE" sz="2600" b="0" i="0" dirty="0">
                <a:solidFill>
                  <a:srgbClr val="005B9E"/>
                </a:solidFill>
                <a:effectLst/>
                <a:latin typeface="+mj-lt"/>
                <a:hlinkClick r:id="rId3"/>
              </a:rPr>
              <a:t>Irish social welfare payments covered by the Convention</a:t>
            </a:r>
            <a:r>
              <a:rPr lang="en-IE" sz="2600" b="0" i="0" dirty="0">
                <a:solidFill>
                  <a:srgbClr val="404040"/>
                </a:solidFill>
                <a:effectLst/>
                <a:latin typeface="+mj-lt"/>
              </a:rPr>
              <a:t>.</a:t>
            </a:r>
          </a:p>
        </p:txBody>
      </p:sp>
    </p:spTree>
    <p:extLst>
      <p:ext uri="{BB962C8B-B14F-4D97-AF65-F5344CB8AC3E}">
        <p14:creationId xmlns:p14="http://schemas.microsoft.com/office/powerpoint/2010/main" val="1117695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6">
            <a:extLst>
              <a:ext uri="{FF2B5EF4-FFF2-40B4-BE49-F238E27FC236}">
                <a16:creationId xmlns:a16="http://schemas.microsoft.com/office/drawing/2014/main" id="{20EEE433-DFBF-48D2-B428-0BAAC027BFD5}"/>
              </a:ext>
            </a:extLst>
          </p:cNvPr>
          <p:cNvSpPr txBox="1">
            <a:spLocks noChangeArrowheads="1"/>
          </p:cNvSpPr>
          <p:nvPr/>
        </p:nvSpPr>
        <p:spPr bwMode="auto">
          <a:xfrm>
            <a:off x="1508124" y="620714"/>
            <a:ext cx="10160961" cy="1384995"/>
          </a:xfrm>
          <a:prstGeom prst="rect">
            <a:avLst/>
          </a:prstGeom>
          <a:noFill/>
          <a:ln>
            <a:noFill/>
          </a:ln>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r>
              <a:rPr lang="en-US" altLang="en-US" sz="3600" b="1" dirty="0">
                <a:solidFill>
                  <a:srgbClr val="9C0491"/>
                </a:solidFill>
                <a:latin typeface="+mn-lt"/>
              </a:rPr>
              <a:t>                                     Leave</a:t>
            </a:r>
          </a:p>
          <a:p>
            <a:pPr>
              <a:spcBef>
                <a:spcPct val="50000"/>
              </a:spcBef>
              <a:defRPr/>
            </a:pPr>
            <a:endParaRPr lang="en-US" altLang="en-US" sz="3200" b="1" dirty="0">
              <a:solidFill>
                <a:srgbClr val="2D2D8A"/>
              </a:solidFill>
              <a:latin typeface="Cambria" pitchFamily="18" charset="0"/>
            </a:endParaRPr>
          </a:p>
        </p:txBody>
      </p:sp>
      <p:graphicFrame>
        <p:nvGraphicFramePr>
          <p:cNvPr id="2" name="Table 2">
            <a:extLst>
              <a:ext uri="{FF2B5EF4-FFF2-40B4-BE49-F238E27FC236}">
                <a16:creationId xmlns:a16="http://schemas.microsoft.com/office/drawing/2014/main" id="{C50A68AD-5524-49EE-B6C5-40B2D5AA2769}"/>
              </a:ext>
            </a:extLst>
          </p:cNvPr>
          <p:cNvGraphicFramePr>
            <a:graphicFrameLocks noGrp="1"/>
          </p:cNvGraphicFramePr>
          <p:nvPr>
            <p:extLst>
              <p:ext uri="{D42A27DB-BD31-4B8C-83A1-F6EECF244321}">
                <p14:modId xmlns:p14="http://schemas.microsoft.com/office/powerpoint/2010/main" val="419913524"/>
              </p:ext>
            </p:extLst>
          </p:nvPr>
        </p:nvGraphicFramePr>
        <p:xfrm>
          <a:off x="1803633" y="1429226"/>
          <a:ext cx="8700316" cy="3999547"/>
        </p:xfrm>
        <a:graphic>
          <a:graphicData uri="http://schemas.openxmlformats.org/drawingml/2006/table">
            <a:tbl>
              <a:tblPr firstRow="1" bandRow="1">
                <a:tableStyleId>{5C22544A-7EE6-4342-B048-85BDC9FD1C3A}</a:tableStyleId>
              </a:tblPr>
              <a:tblGrid>
                <a:gridCol w="4350158">
                  <a:extLst>
                    <a:ext uri="{9D8B030D-6E8A-4147-A177-3AD203B41FA5}">
                      <a16:colId xmlns:a16="http://schemas.microsoft.com/office/drawing/2014/main" val="887036169"/>
                    </a:ext>
                  </a:extLst>
                </a:gridCol>
                <a:gridCol w="4350158">
                  <a:extLst>
                    <a:ext uri="{9D8B030D-6E8A-4147-A177-3AD203B41FA5}">
                      <a16:colId xmlns:a16="http://schemas.microsoft.com/office/drawing/2014/main" val="3078445954"/>
                    </a:ext>
                  </a:extLst>
                </a:gridCol>
              </a:tblGrid>
              <a:tr h="466861">
                <a:tc>
                  <a:txBody>
                    <a:bodyPr/>
                    <a:lstStyle/>
                    <a:p>
                      <a:r>
                        <a:rPr lang="en-GB" sz="2400" dirty="0"/>
                        <a:t>Statutory</a:t>
                      </a:r>
                    </a:p>
                  </a:txBody>
                  <a:tcPr/>
                </a:tc>
                <a:tc>
                  <a:txBody>
                    <a:bodyPr/>
                    <a:lstStyle/>
                    <a:p>
                      <a:r>
                        <a:rPr lang="en-GB" sz="2400" dirty="0"/>
                        <a:t>Non-Statutory</a:t>
                      </a:r>
                    </a:p>
                  </a:txBody>
                  <a:tcPr/>
                </a:tc>
                <a:extLst>
                  <a:ext uri="{0D108BD9-81ED-4DB2-BD59-A6C34878D82A}">
                    <a16:rowId xmlns:a16="http://schemas.microsoft.com/office/drawing/2014/main" val="2478773324"/>
                  </a:ext>
                </a:extLst>
              </a:tr>
              <a:tr h="466861">
                <a:tc>
                  <a:txBody>
                    <a:bodyPr/>
                    <a:lstStyle/>
                    <a:p>
                      <a:r>
                        <a:rPr lang="en-GB" sz="2400" dirty="0"/>
                        <a:t>Maternity Leave</a:t>
                      </a:r>
                    </a:p>
                  </a:txBody>
                  <a:tcPr/>
                </a:tc>
                <a:tc>
                  <a:txBody>
                    <a:bodyPr/>
                    <a:lstStyle/>
                    <a:p>
                      <a:r>
                        <a:rPr lang="en-GB" sz="2400" dirty="0"/>
                        <a:t>Career break</a:t>
                      </a:r>
                    </a:p>
                  </a:txBody>
                  <a:tcPr/>
                </a:tc>
                <a:extLst>
                  <a:ext uri="{0D108BD9-81ED-4DB2-BD59-A6C34878D82A}">
                    <a16:rowId xmlns:a16="http://schemas.microsoft.com/office/drawing/2014/main" val="65720199"/>
                  </a:ext>
                </a:extLst>
              </a:tr>
              <a:tr h="466861">
                <a:tc>
                  <a:txBody>
                    <a:bodyPr/>
                    <a:lstStyle/>
                    <a:p>
                      <a:r>
                        <a:rPr lang="en-GB" sz="2400" dirty="0"/>
                        <a:t>Paternity Leave</a:t>
                      </a:r>
                    </a:p>
                  </a:txBody>
                  <a:tcPr/>
                </a:tc>
                <a:tc>
                  <a:txBody>
                    <a:bodyPr/>
                    <a:lstStyle/>
                    <a:p>
                      <a:r>
                        <a:rPr lang="en-GB" sz="2400" dirty="0"/>
                        <a:t>Job-Sharing</a:t>
                      </a:r>
                    </a:p>
                  </a:txBody>
                  <a:tcPr/>
                </a:tc>
                <a:extLst>
                  <a:ext uri="{0D108BD9-81ED-4DB2-BD59-A6C34878D82A}">
                    <a16:rowId xmlns:a16="http://schemas.microsoft.com/office/drawing/2014/main" val="3656944483"/>
                  </a:ext>
                </a:extLst>
              </a:tr>
              <a:tr h="466861">
                <a:tc>
                  <a:txBody>
                    <a:bodyPr/>
                    <a:lstStyle/>
                    <a:p>
                      <a:r>
                        <a:rPr lang="en-GB" sz="2400" dirty="0"/>
                        <a:t>Parent’s Leave</a:t>
                      </a:r>
                    </a:p>
                  </a:txBody>
                  <a:tcPr/>
                </a:tc>
                <a:tc>
                  <a:txBody>
                    <a:bodyPr/>
                    <a:lstStyle/>
                    <a:p>
                      <a:r>
                        <a:rPr lang="en-GB" sz="2400" dirty="0"/>
                        <a:t>Secondment</a:t>
                      </a:r>
                    </a:p>
                  </a:txBody>
                  <a:tcPr/>
                </a:tc>
                <a:extLst>
                  <a:ext uri="{0D108BD9-81ED-4DB2-BD59-A6C34878D82A}">
                    <a16:rowId xmlns:a16="http://schemas.microsoft.com/office/drawing/2014/main" val="164136907"/>
                  </a:ext>
                </a:extLst>
              </a:tr>
              <a:tr h="466861">
                <a:tc>
                  <a:txBody>
                    <a:bodyPr/>
                    <a:lstStyle/>
                    <a:p>
                      <a:r>
                        <a:rPr lang="en-GB" sz="2400" dirty="0"/>
                        <a:t>Parental leave</a:t>
                      </a:r>
                    </a:p>
                  </a:txBody>
                  <a:tcPr/>
                </a:tc>
                <a:tc>
                  <a:txBody>
                    <a:bodyPr/>
                    <a:lstStyle/>
                    <a:p>
                      <a:r>
                        <a:rPr lang="en-GB" sz="2400" dirty="0"/>
                        <a:t>Brief Absences</a:t>
                      </a:r>
                    </a:p>
                  </a:txBody>
                  <a:tcPr/>
                </a:tc>
                <a:extLst>
                  <a:ext uri="{0D108BD9-81ED-4DB2-BD59-A6C34878D82A}">
                    <a16:rowId xmlns:a16="http://schemas.microsoft.com/office/drawing/2014/main" val="2559340100"/>
                  </a:ext>
                </a:extLst>
              </a:tr>
              <a:tr h="466861">
                <a:tc>
                  <a:txBody>
                    <a:bodyPr/>
                    <a:lstStyle/>
                    <a:p>
                      <a:r>
                        <a:rPr lang="en-GB" sz="2400" dirty="0"/>
                        <a:t>Carer’s Leave</a:t>
                      </a:r>
                    </a:p>
                  </a:txBody>
                  <a:tcPr/>
                </a:tc>
                <a:tc>
                  <a:txBody>
                    <a:bodyPr/>
                    <a:lstStyle/>
                    <a:p>
                      <a:r>
                        <a:rPr lang="en-GB" sz="2400" dirty="0"/>
                        <a:t>Unpaid Leave</a:t>
                      </a:r>
                    </a:p>
                  </a:txBody>
                  <a:tcPr/>
                </a:tc>
                <a:extLst>
                  <a:ext uri="{0D108BD9-81ED-4DB2-BD59-A6C34878D82A}">
                    <a16:rowId xmlns:a16="http://schemas.microsoft.com/office/drawing/2014/main" val="3977521929"/>
                  </a:ext>
                </a:extLst>
              </a:tr>
              <a:tr h="466861">
                <a:tc>
                  <a:txBody>
                    <a:bodyPr/>
                    <a:lstStyle/>
                    <a:p>
                      <a:r>
                        <a:rPr lang="en-GB" sz="2400" dirty="0"/>
                        <a:t>Adoptive Leave</a:t>
                      </a:r>
                    </a:p>
                  </a:txBody>
                  <a:tcPr/>
                </a:tc>
                <a:tc>
                  <a:txBody>
                    <a:bodyPr/>
                    <a:lstStyle/>
                    <a:p>
                      <a:r>
                        <a:rPr lang="en-GB" sz="2400" dirty="0"/>
                        <a:t>Sick Leave</a:t>
                      </a:r>
                    </a:p>
                  </a:txBody>
                  <a:tcPr/>
                </a:tc>
                <a:extLst>
                  <a:ext uri="{0D108BD9-81ED-4DB2-BD59-A6C34878D82A}">
                    <a16:rowId xmlns:a16="http://schemas.microsoft.com/office/drawing/2014/main" val="1123573317"/>
                  </a:ext>
                </a:extLst>
              </a:tr>
              <a:tr h="466861">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Special Leave with Pay</a:t>
                      </a:r>
                    </a:p>
                    <a:p>
                      <a:endParaRPr lang="en-GB" dirty="0"/>
                    </a:p>
                  </a:txBody>
                  <a:tcPr/>
                </a:tc>
                <a:extLst>
                  <a:ext uri="{0D108BD9-81ED-4DB2-BD59-A6C34878D82A}">
                    <a16:rowId xmlns:a16="http://schemas.microsoft.com/office/drawing/2014/main" val="84825826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350FE40-1625-4781-817B-C60B7CDA2D83}"/>
              </a:ext>
            </a:extLst>
          </p:cNvPr>
          <p:cNvSpPr>
            <a:spLocks noGrp="1"/>
          </p:cNvSpPr>
          <p:nvPr>
            <p:ph type="title"/>
          </p:nvPr>
        </p:nvSpPr>
        <p:spPr bwMode="auto">
          <a:xfrm>
            <a:off x="1981200" y="55287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GB" altLang="en-US" sz="3600" b="1" dirty="0">
                <a:solidFill>
                  <a:srgbClr val="9C0491"/>
                </a:solidFill>
                <a:latin typeface="+mn-lt"/>
              </a:rPr>
              <a:t>Teaching Council- Vetting</a:t>
            </a:r>
          </a:p>
        </p:txBody>
      </p:sp>
      <p:sp>
        <p:nvSpPr>
          <p:cNvPr id="24579" name="Content Placeholder 2">
            <a:extLst>
              <a:ext uri="{FF2B5EF4-FFF2-40B4-BE49-F238E27FC236}">
                <a16:creationId xmlns:a16="http://schemas.microsoft.com/office/drawing/2014/main" id="{AA78CE21-BDC7-4281-9278-6734C2A72A04}"/>
              </a:ext>
            </a:extLst>
          </p:cNvPr>
          <p:cNvSpPr>
            <a:spLocks noGrp="1"/>
          </p:cNvSpPr>
          <p:nvPr>
            <p:ph idx="1"/>
          </p:nvPr>
        </p:nvSpPr>
        <p:spPr bwMode="auto">
          <a:xfrm>
            <a:off x="1258350" y="1550696"/>
            <a:ext cx="10343624"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457200" indent="-457200">
              <a:buFont typeface="Arial" pitchFamily="34" charset="0"/>
              <a:buChar char="•"/>
            </a:pPr>
            <a:r>
              <a:rPr lang="en-IE" sz="2800" dirty="0">
                <a:latin typeface="+mj-lt"/>
              </a:rPr>
              <a:t>National Vetting Bureau (Children and Vulnerable Persons) Act 2012</a:t>
            </a:r>
            <a:endParaRPr lang="en-IE" sz="2800" dirty="0">
              <a:latin typeface="+mj-lt"/>
              <a:cs typeface="Aparajita" pitchFamily="34" charset="0"/>
            </a:endParaRPr>
          </a:p>
          <a:p>
            <a:pPr marL="457200" indent="-457200">
              <a:buFont typeface="Arial" pitchFamily="34" charset="0"/>
              <a:buChar char="•"/>
            </a:pPr>
            <a:r>
              <a:rPr lang="en-IE" sz="2800" dirty="0">
                <a:latin typeface="+mj-lt"/>
              </a:rPr>
              <a:t>School authorities will be required to obtain a vetting disclosure from the Bureau </a:t>
            </a:r>
            <a:r>
              <a:rPr lang="en-IE" sz="2800" u="sng" dirty="0">
                <a:latin typeface="+mj-lt"/>
              </a:rPr>
              <a:t>before commencing </a:t>
            </a:r>
            <a:r>
              <a:rPr lang="en-IE" sz="2800" dirty="0">
                <a:latin typeface="+mj-lt"/>
              </a:rPr>
              <a:t>teachers and non-teaching personnel in employment in their schools (S.14) </a:t>
            </a:r>
          </a:p>
          <a:p>
            <a:pPr marL="457200" indent="-457200">
              <a:buFont typeface="Arial" pitchFamily="34" charset="0"/>
              <a:buChar char="•"/>
            </a:pPr>
            <a:r>
              <a:rPr lang="en-IE" dirty="0">
                <a:latin typeface="+mj-lt"/>
              </a:rPr>
              <a:t>DE Circular 31/2016</a:t>
            </a:r>
          </a:p>
          <a:p>
            <a:pPr marL="457200" indent="-457200">
              <a:buFont typeface="Arial" pitchFamily="34" charset="0"/>
              <a:buChar char="•"/>
            </a:pPr>
            <a:r>
              <a:rPr lang="en-IE" sz="2800" dirty="0">
                <a:latin typeface="+mj-lt"/>
              </a:rPr>
              <a:t>Retrospective Vetting and Re-Vetting </a:t>
            </a:r>
          </a:p>
          <a:p>
            <a:pPr marL="457200" indent="-457200">
              <a:buFont typeface="Arial" pitchFamily="34" charset="0"/>
              <a:buChar char="•"/>
            </a:pPr>
            <a:r>
              <a:rPr lang="en-IE" dirty="0">
                <a:latin typeface="+mj-lt"/>
              </a:rPr>
              <a:t>Recruitment</a:t>
            </a:r>
          </a:p>
          <a:p>
            <a:pPr lvl="1">
              <a:buFont typeface="Wingdings" panose="05000000000000000000" pitchFamily="2" charset="2"/>
              <a:buChar char="Ø"/>
            </a:pPr>
            <a:r>
              <a:rPr lang="en-IE" dirty="0">
                <a:latin typeface="+mj-lt"/>
              </a:rPr>
              <a:t>Good practices</a:t>
            </a:r>
          </a:p>
          <a:p>
            <a:pPr lvl="1">
              <a:buFont typeface="Wingdings" panose="05000000000000000000" pitchFamily="2" charset="2"/>
              <a:buChar char="Ø"/>
            </a:pPr>
            <a:r>
              <a:rPr lang="en-IE" dirty="0">
                <a:latin typeface="+mj-lt"/>
              </a:rPr>
              <a:t>Statutory Declaration Form</a:t>
            </a:r>
          </a:p>
          <a:p>
            <a:pPr lvl="1">
              <a:buFont typeface="Wingdings" panose="05000000000000000000" pitchFamily="2" charset="2"/>
              <a:buChar char="Ø"/>
            </a:pPr>
            <a:r>
              <a:rPr lang="en-IE" dirty="0">
                <a:latin typeface="+mj-lt"/>
              </a:rPr>
              <a:t>Form of Undertaking</a:t>
            </a:r>
          </a:p>
          <a:p>
            <a:pPr marL="914400" lvl="1" indent="-457200"/>
            <a:endParaRPr lang="en-IE" dirty="0">
              <a:latin typeface="+mj-lt"/>
            </a:endParaRPr>
          </a:p>
          <a:p>
            <a:pPr>
              <a:buFont typeface="Wingdings" panose="05000000000000000000" pitchFamily="2" charset="2"/>
              <a:buChar char="ü"/>
            </a:pPr>
            <a:endParaRPr lang="en-GB" altLang="en-US" dirty="0">
              <a:solidFill>
                <a:srgbClr val="002060"/>
              </a:solidFill>
              <a:latin typeface="Cambria" panose="020405030504060302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024" y="116679"/>
            <a:ext cx="9194334" cy="1008063"/>
          </a:xfrm>
          <a:solidFill>
            <a:schemeClr val="bg1"/>
          </a:solidFill>
        </p:spPr>
        <p:txBody>
          <a:bodyPr vert="horz" wrap="square" lIns="91440" tIns="45720" rIns="91440" bIns="45720" numCol="1" rtlCol="0" anchor="t" anchorCtr="0" compatLnSpc="1">
            <a:prstTxWarp prst="textNoShape">
              <a:avLst/>
            </a:prstTxWarp>
            <a:noAutofit/>
          </a:bodyPr>
          <a:lstStyle/>
          <a:p>
            <a:pPr algn="ctr">
              <a:defRPr/>
            </a:pPr>
            <a:r>
              <a:rPr lang="en-US" altLang="en-US" sz="3600" b="1" dirty="0">
                <a:solidFill>
                  <a:srgbClr val="9C0491"/>
                </a:solidFill>
                <a:latin typeface="+mn-lt"/>
              </a:rPr>
              <a:t>Other Matters </a:t>
            </a:r>
            <a:endParaRPr lang="en-IE" altLang="en-US" sz="3600" dirty="0">
              <a:solidFill>
                <a:srgbClr val="7030A0"/>
              </a:solidFill>
            </a:endParaRPr>
          </a:p>
        </p:txBody>
      </p:sp>
      <p:sp>
        <p:nvSpPr>
          <p:cNvPr id="7171" name="Content Placeholder 2"/>
          <p:cNvSpPr>
            <a:spLocks noGrp="1"/>
          </p:cNvSpPr>
          <p:nvPr>
            <p:ph idx="1"/>
          </p:nvPr>
        </p:nvSpPr>
        <p:spPr bwMode="auto">
          <a:xfrm>
            <a:off x="971550" y="1844676"/>
            <a:ext cx="10347239" cy="43926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IE" sz="2600" b="0" i="0" u="none" strike="noStrike" baseline="0" dirty="0">
                <a:solidFill>
                  <a:srgbClr val="000000"/>
                </a:solidFill>
                <a:latin typeface="+mj-lt"/>
                <a:cs typeface="Calibri" panose="020F0502020204030204" pitchFamily="34" charset="0"/>
              </a:rPr>
              <a:t>School year</a:t>
            </a:r>
          </a:p>
          <a:p>
            <a:pPr lvl="1"/>
            <a:r>
              <a:rPr lang="en-IE" sz="2200" b="0" i="0" u="none" strike="noStrike" baseline="0" dirty="0">
                <a:solidFill>
                  <a:srgbClr val="000000"/>
                </a:solidFill>
                <a:latin typeface="+mj-lt"/>
                <a:cs typeface="Calibri" panose="020F0502020204030204" pitchFamily="34" charset="0"/>
              </a:rPr>
              <a:t>Primary is 183 days</a:t>
            </a:r>
          </a:p>
          <a:p>
            <a:pPr lvl="1"/>
            <a:r>
              <a:rPr lang="en-IE" altLang="en-US" sz="2200" dirty="0">
                <a:solidFill>
                  <a:srgbClr val="000000"/>
                </a:solidFill>
                <a:latin typeface="+mj-lt"/>
                <a:cs typeface="Calibri" panose="020F0502020204030204" pitchFamily="34" charset="0"/>
              </a:rPr>
              <a:t>Post Primary is 167 days</a:t>
            </a:r>
          </a:p>
          <a:p>
            <a:r>
              <a:rPr lang="en-IE" altLang="en-US" sz="2600" dirty="0">
                <a:solidFill>
                  <a:srgbClr val="000000"/>
                </a:solidFill>
                <a:latin typeface="+mj-lt"/>
                <a:cs typeface="Calibri" panose="020F0502020204030204" pitchFamily="34" charset="0"/>
              </a:rPr>
              <a:t>Work week</a:t>
            </a:r>
          </a:p>
          <a:p>
            <a:pPr lvl="1"/>
            <a:r>
              <a:rPr lang="en-IE" altLang="en-US" sz="2200" dirty="0">
                <a:solidFill>
                  <a:srgbClr val="000000"/>
                </a:solidFill>
                <a:latin typeface="+mj-lt"/>
                <a:cs typeface="Calibri" panose="020F0502020204030204" pitchFamily="34" charset="0"/>
              </a:rPr>
              <a:t>Primary is 25 hours </a:t>
            </a:r>
          </a:p>
          <a:p>
            <a:pPr lvl="1"/>
            <a:r>
              <a:rPr lang="en-IE" altLang="en-US" sz="2200" dirty="0">
                <a:solidFill>
                  <a:srgbClr val="000000"/>
                </a:solidFill>
                <a:latin typeface="+mj-lt"/>
                <a:cs typeface="Calibri" panose="020F0502020204030204" pitchFamily="34" charset="0"/>
              </a:rPr>
              <a:t>Post Primary -18 or 22 hour (full contract)</a:t>
            </a:r>
          </a:p>
          <a:p>
            <a:r>
              <a:rPr lang="en-IE" altLang="en-US" sz="2600" dirty="0">
                <a:solidFill>
                  <a:srgbClr val="000000"/>
                </a:solidFill>
                <a:latin typeface="+mj-lt"/>
                <a:cs typeface="Calibri" panose="020F0502020204030204" pitchFamily="34" charset="0"/>
              </a:rPr>
              <a:t>School Day at Primary is 5 hours 40 mins</a:t>
            </a:r>
          </a:p>
          <a:p>
            <a:r>
              <a:rPr lang="en-IE" altLang="en-US" sz="2600" dirty="0">
                <a:solidFill>
                  <a:srgbClr val="000000"/>
                </a:solidFill>
                <a:latin typeface="+mj-lt"/>
                <a:cs typeface="Calibri" panose="020F0502020204030204" pitchFamily="34" charset="0"/>
              </a:rPr>
              <a:t>Croke Park hours- 37 at Primary level and 33 at Post Primary</a:t>
            </a:r>
          </a:p>
          <a:p>
            <a:pPr marL="0" indent="0">
              <a:buNone/>
            </a:pPr>
            <a:endParaRPr lang="en-IE" altLang="en-US" sz="2600" dirty="0">
              <a:latin typeface="+mj-lt"/>
              <a:cs typeface="Calibri" panose="020F0502020204030204" pitchFamily="34" charset="0"/>
            </a:endParaRPr>
          </a:p>
        </p:txBody>
      </p:sp>
      <p:pic>
        <p:nvPicPr>
          <p:cNvPr id="4" name="Picture 2" descr="Sept. 15 Is Last Chance for Pensions to Take Higher Deduction">
            <a:extLst>
              <a:ext uri="{FF2B5EF4-FFF2-40B4-BE49-F238E27FC236}">
                <a16:creationId xmlns:a16="http://schemas.microsoft.com/office/drawing/2014/main" id="{FFC98339-4354-4EB2-ADD0-BEBEA972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7006" y="690808"/>
            <a:ext cx="1984826" cy="111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0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2EE0F0-E66B-4AB2-B1AC-9DB74AD371FC}"/>
              </a:ext>
            </a:extLst>
          </p:cNvPr>
          <p:cNvSpPr txBox="1"/>
          <p:nvPr/>
        </p:nvSpPr>
        <p:spPr>
          <a:xfrm>
            <a:off x="2292629" y="4982817"/>
            <a:ext cx="7527234" cy="1015663"/>
          </a:xfrm>
          <a:prstGeom prst="rect">
            <a:avLst/>
          </a:prstGeom>
          <a:noFill/>
        </p:spPr>
        <p:txBody>
          <a:bodyPr wrap="square" rtlCol="0">
            <a:spAutoFit/>
          </a:bodyPr>
          <a:lstStyle/>
          <a:p>
            <a:pPr algn="ctr"/>
            <a:r>
              <a:rPr lang="en-GB" sz="6000" b="1" dirty="0">
                <a:solidFill>
                  <a:srgbClr val="1D1762"/>
                </a:solidFill>
              </a:rPr>
              <a:t>Any Questions?</a:t>
            </a:r>
          </a:p>
        </p:txBody>
      </p:sp>
      <p:pic>
        <p:nvPicPr>
          <p:cNvPr id="11" name="Graphic 10" descr="Customer review outline">
            <a:extLst>
              <a:ext uri="{FF2B5EF4-FFF2-40B4-BE49-F238E27FC236}">
                <a16:creationId xmlns:a16="http://schemas.microsoft.com/office/drawing/2014/main" id="{FC764955-9708-49CC-B90E-9967F2CAA5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7235" y="1066801"/>
            <a:ext cx="4313583" cy="4313583"/>
          </a:xfrm>
          <a:prstGeom prst="rect">
            <a:avLst/>
          </a:prstGeom>
        </p:spPr>
      </p:pic>
    </p:spTree>
    <p:extLst>
      <p:ext uri="{BB962C8B-B14F-4D97-AF65-F5344CB8AC3E}">
        <p14:creationId xmlns:p14="http://schemas.microsoft.com/office/powerpoint/2010/main" val="153422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209736"/>
            <a:ext cx="8686800" cy="1143000"/>
          </a:xfrm>
        </p:spPr>
        <p:txBody>
          <a:bodyPr>
            <a:normAutofit/>
          </a:bodyPr>
          <a:lstStyle/>
          <a:p>
            <a:pPr algn="ctr"/>
            <a:r>
              <a:rPr lang="en-GB" altLang="en-US" sz="3600" b="1" dirty="0">
                <a:solidFill>
                  <a:srgbClr val="9C0491"/>
                </a:solidFill>
                <a:latin typeface="+mn-lt"/>
              </a:rPr>
              <a:t>What is a vetting disclosure?</a:t>
            </a:r>
            <a:endParaRPr lang="en-US" sz="3600" b="1" dirty="0">
              <a:effectLst>
                <a:outerShdw blurRad="38100" dist="38100" dir="2700000" algn="tl">
                  <a:srgbClr val="000000">
                    <a:alpha val="43137"/>
                  </a:srgbClr>
                </a:outerShdw>
              </a:effectLst>
              <a:latin typeface="+mn-lt"/>
            </a:endParaRPr>
          </a:p>
        </p:txBody>
      </p:sp>
      <p:sp>
        <p:nvSpPr>
          <p:cNvPr id="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5"/>
          <p:cNvSpPr>
            <a:spLocks noChangeArrowheads="1"/>
          </p:cNvSpPr>
          <p:nvPr/>
        </p:nvSpPr>
        <p:spPr bwMode="auto">
          <a:xfrm>
            <a:off x="1524001" y="408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7" name="Content Placeholder 3"/>
          <p:cNvSpPr txBox="1">
            <a:spLocks/>
          </p:cNvSpPr>
          <p:nvPr/>
        </p:nvSpPr>
        <p:spPr bwMode="auto">
          <a:xfrm>
            <a:off x="1300294" y="1481292"/>
            <a:ext cx="9924176"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IE" dirty="0">
                <a:latin typeface="+mj-lt"/>
              </a:rPr>
              <a:t>S.14 of the NVB Act</a:t>
            </a:r>
          </a:p>
          <a:p>
            <a:pPr marL="0" indent="0">
              <a:buNone/>
            </a:pPr>
            <a:r>
              <a:rPr lang="en-IE" dirty="0">
                <a:latin typeface="+mj-lt"/>
              </a:rPr>
              <a:t>A vetting disclosure is a statement issued by the Bureau which sets out the particulars of the criminal record (if any) and/or a statement of the specified (soft) information (if any) relating to that person.</a:t>
            </a:r>
          </a:p>
          <a:p>
            <a:pPr marL="0" indent="0">
              <a:buNone/>
            </a:pPr>
            <a:endParaRPr lang="en-IE" sz="2800" b="1" kern="0" dirty="0">
              <a:latin typeface="Georgia" pitchFamily="18" charset="0"/>
            </a:endParaRPr>
          </a:p>
        </p:txBody>
      </p:sp>
    </p:spTree>
    <p:extLst>
      <p:ext uri="{BB962C8B-B14F-4D97-AF65-F5344CB8AC3E}">
        <p14:creationId xmlns:p14="http://schemas.microsoft.com/office/powerpoint/2010/main" val="294253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4" name="Rectangle 5"/>
          <p:cNvSpPr>
            <a:spLocks noChangeArrowheads="1"/>
          </p:cNvSpPr>
          <p:nvPr/>
        </p:nvSpPr>
        <p:spPr bwMode="auto">
          <a:xfrm>
            <a:off x="1524001" y="408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a:extLst>
              <a:ext uri="{FF2B5EF4-FFF2-40B4-BE49-F238E27FC236}">
                <a16:creationId xmlns:a16="http://schemas.microsoft.com/office/drawing/2014/main" id="{E0AED620-6102-4E21-8F52-5C3F548F5CD4}"/>
              </a:ext>
            </a:extLst>
          </p:cNvPr>
          <p:cNvPicPr>
            <a:picLocks noChangeAspect="1"/>
          </p:cNvPicPr>
          <p:nvPr/>
        </p:nvPicPr>
        <p:blipFill>
          <a:blip r:embed="rId3"/>
          <a:stretch>
            <a:fillRect/>
          </a:stretch>
        </p:blipFill>
        <p:spPr>
          <a:xfrm>
            <a:off x="3469062" y="0"/>
            <a:ext cx="5253876" cy="6858000"/>
          </a:xfrm>
          <a:prstGeom prst="rect">
            <a:avLst/>
          </a:prstGeom>
        </p:spPr>
      </p:pic>
      <p:sp>
        <p:nvSpPr>
          <p:cNvPr id="6" name="Rectangle 5">
            <a:extLst>
              <a:ext uri="{FF2B5EF4-FFF2-40B4-BE49-F238E27FC236}">
                <a16:creationId xmlns:a16="http://schemas.microsoft.com/office/drawing/2014/main" id="{FC315F1D-673E-41C8-AF2A-97DE258607B1}"/>
              </a:ext>
            </a:extLst>
          </p:cNvPr>
          <p:cNvSpPr/>
          <p:nvPr/>
        </p:nvSpPr>
        <p:spPr>
          <a:xfrm>
            <a:off x="5429956" y="1984022"/>
            <a:ext cx="897466" cy="79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BECD6C8-D584-40E3-9EA6-152CC3530351}"/>
              </a:ext>
            </a:extLst>
          </p:cNvPr>
          <p:cNvSpPr/>
          <p:nvPr/>
        </p:nvSpPr>
        <p:spPr>
          <a:xfrm>
            <a:off x="5364916" y="2923821"/>
            <a:ext cx="2661484" cy="1411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08C6BFC-DAEF-4289-A269-8108D41B9CF6}"/>
              </a:ext>
            </a:extLst>
          </p:cNvPr>
          <p:cNvSpPr/>
          <p:nvPr/>
        </p:nvSpPr>
        <p:spPr>
          <a:xfrm>
            <a:off x="4004734" y="2531533"/>
            <a:ext cx="897466" cy="790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729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942D5BE-0CD4-4D97-90E9-E38D2D3EDE21}"/>
              </a:ext>
            </a:extLst>
          </p:cNvPr>
          <p:cNvSpPr>
            <a:spLocks noGrp="1"/>
          </p:cNvSpPr>
          <p:nvPr>
            <p:ph type="title"/>
          </p:nvPr>
        </p:nvSpPr>
        <p:spPr bwMode="auto">
          <a:xfrm>
            <a:off x="2063750" y="59451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IE" altLang="en-US" sz="3600" b="1" dirty="0">
                <a:solidFill>
                  <a:srgbClr val="9C0491"/>
                </a:solidFill>
                <a:latin typeface="+mn-lt"/>
              </a:rPr>
              <a:t>Teaching Council- Registration</a:t>
            </a:r>
          </a:p>
        </p:txBody>
      </p:sp>
      <p:sp>
        <p:nvSpPr>
          <p:cNvPr id="34819" name="Content Placeholder 2">
            <a:extLst>
              <a:ext uri="{FF2B5EF4-FFF2-40B4-BE49-F238E27FC236}">
                <a16:creationId xmlns:a16="http://schemas.microsoft.com/office/drawing/2014/main" id="{E80387F0-1382-4632-A60C-C8B447645FA6}"/>
              </a:ext>
            </a:extLst>
          </p:cNvPr>
          <p:cNvSpPr>
            <a:spLocks noGrp="1"/>
          </p:cNvSpPr>
          <p:nvPr>
            <p:ph idx="1"/>
          </p:nvPr>
        </p:nvSpPr>
        <p:spPr bwMode="auto">
          <a:xfrm>
            <a:off x="1543574" y="1166018"/>
            <a:ext cx="9764786" cy="4525963"/>
          </a:xfrm>
        </p:spPr>
        <p:txBody>
          <a:bodyPr vert="horz" wrap="square" lIns="91440" tIns="45720" rIns="91440" bIns="45720" numCol="1" rtlCol="0" anchor="t" anchorCtr="0" compatLnSpc="1">
            <a:prstTxWarp prst="textNoShape">
              <a:avLst/>
            </a:prstTxWarp>
            <a:normAutofit/>
          </a:bodyPr>
          <a:lstStyle/>
          <a:p>
            <a:pPr marL="0" indent="0">
              <a:buNone/>
              <a:defRPr/>
            </a:pPr>
            <a:endParaRPr lang="en-IE" altLang="en-US" dirty="0">
              <a:latin typeface="+mj-lt"/>
            </a:endParaRPr>
          </a:p>
          <a:p>
            <a:pPr>
              <a:defRPr/>
            </a:pPr>
            <a:r>
              <a:rPr lang="en-IE" altLang="en-US" dirty="0">
                <a:latin typeface="+mj-lt"/>
              </a:rPr>
              <a:t>Registration Routes</a:t>
            </a:r>
          </a:p>
          <a:p>
            <a:pPr>
              <a:defRPr/>
            </a:pPr>
            <a:r>
              <a:rPr lang="en-IE" altLang="en-US" dirty="0">
                <a:latin typeface="+mj-lt"/>
              </a:rPr>
              <a:t>Induction may be placed on your registration</a:t>
            </a:r>
          </a:p>
          <a:p>
            <a:pPr>
              <a:defRPr/>
            </a:pPr>
            <a:r>
              <a:rPr lang="en-IE" altLang="en-US" dirty="0">
                <a:latin typeface="+mj-lt"/>
              </a:rPr>
              <a:t>Important – you need to have your Teaching Council registration prior to taking up a </a:t>
            </a:r>
            <a:r>
              <a:rPr lang="en-IE" altLang="en-US" b="1" u="sng" dirty="0">
                <a:latin typeface="+mj-lt"/>
              </a:rPr>
              <a:t>temporary or permanent </a:t>
            </a:r>
            <a:r>
              <a:rPr lang="en-IE" altLang="en-US" dirty="0">
                <a:latin typeface="+mj-lt"/>
              </a:rPr>
              <a:t>job.</a:t>
            </a:r>
          </a:p>
          <a:p>
            <a:pPr>
              <a:defRPr/>
            </a:pPr>
            <a:r>
              <a:rPr lang="en-IE" altLang="en-US" dirty="0">
                <a:latin typeface="+mj-lt"/>
              </a:rPr>
              <a:t>Need to be registered in order to be paid from Oireachtas funds</a:t>
            </a:r>
          </a:p>
          <a:p>
            <a:pPr>
              <a:defRPr/>
            </a:pPr>
            <a:r>
              <a:rPr lang="en-IE" altLang="en-US" dirty="0">
                <a:latin typeface="+mj-lt"/>
              </a:rPr>
              <a:t> Subbing – 5 day rule applies without registration </a:t>
            </a:r>
          </a:p>
          <a:p>
            <a:pPr marL="0" indent="0">
              <a:buNone/>
              <a:defRPr/>
            </a:pPr>
            <a:endParaRPr lang="en-IE" altLang="en-US" dirty="0">
              <a:solidFill>
                <a:srgbClr val="171061"/>
              </a:solidFill>
              <a:latin typeface="Cambria" panose="02040503050406030204" pitchFamily="18" charset="0"/>
            </a:endParaRPr>
          </a:p>
          <a:p>
            <a:pPr>
              <a:buFont typeface="Wingdings" panose="05000000000000000000" pitchFamily="2" charset="2"/>
              <a:buChar char="ü"/>
              <a:defRPr/>
            </a:pPr>
            <a:endParaRPr lang="en-IE" altLang="en-US" dirty="0">
              <a:solidFill>
                <a:srgbClr val="171061"/>
              </a:solidFill>
              <a:latin typeface="Cambria" panose="020405030504060302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0FE2EFE-F2A5-4069-AE39-257F5A4EE811}"/>
              </a:ext>
            </a:extLst>
          </p:cNvPr>
          <p:cNvSpPr>
            <a:spLocks noGrp="1"/>
          </p:cNvSpPr>
          <p:nvPr>
            <p:ph type="title"/>
          </p:nvPr>
        </p:nvSpPr>
        <p:spPr bwMode="auto">
          <a:xfrm>
            <a:off x="1981200" y="488157"/>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IE" altLang="en-US" sz="3600" b="1" dirty="0">
                <a:solidFill>
                  <a:srgbClr val="9C0491"/>
                </a:solidFill>
                <a:latin typeface="+mn-lt"/>
              </a:rPr>
              <a:t>Teaching Council-Registration</a:t>
            </a:r>
          </a:p>
        </p:txBody>
      </p:sp>
      <p:sp>
        <p:nvSpPr>
          <p:cNvPr id="26627" name="Content Placeholder 2">
            <a:extLst>
              <a:ext uri="{FF2B5EF4-FFF2-40B4-BE49-F238E27FC236}">
                <a16:creationId xmlns:a16="http://schemas.microsoft.com/office/drawing/2014/main" id="{A2527446-01AB-4AAD-B90C-EFD8583CF467}"/>
              </a:ext>
            </a:extLst>
          </p:cNvPr>
          <p:cNvSpPr>
            <a:spLocks noGrp="1"/>
          </p:cNvSpPr>
          <p:nvPr>
            <p:ph idx="1"/>
          </p:nvPr>
        </p:nvSpPr>
        <p:spPr bwMode="auto">
          <a:xfrm>
            <a:off x="1661020" y="1543574"/>
            <a:ext cx="9006980" cy="4928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Font typeface="Wingdings" panose="05000000000000000000" pitchFamily="2" charset="2"/>
              <a:buChar char="ü"/>
            </a:pPr>
            <a:r>
              <a:rPr lang="en-IE" altLang="en-US" dirty="0">
                <a:latin typeface="+mj-lt"/>
              </a:rPr>
              <a:t>Route 1 – Primary                  Route 2- Post Primary</a:t>
            </a:r>
          </a:p>
          <a:p>
            <a:pPr>
              <a:buFont typeface="Wingdings" panose="05000000000000000000" pitchFamily="2" charset="2"/>
              <a:buChar char="ü"/>
            </a:pPr>
            <a:r>
              <a:rPr lang="en-IE" altLang="en-US" dirty="0">
                <a:latin typeface="+mj-lt"/>
              </a:rPr>
              <a:t> Initial reg. fee of €90 </a:t>
            </a:r>
            <a:r>
              <a:rPr lang="en-IE" altLang="en-US" sz="2600" dirty="0">
                <a:latin typeface="+mj-lt"/>
              </a:rPr>
              <a:t>Requirements:</a:t>
            </a:r>
          </a:p>
          <a:p>
            <a:pPr lvl="1">
              <a:buFont typeface="Courier New" panose="02070309020205020404" pitchFamily="49" charset="0"/>
              <a:buChar char="o"/>
            </a:pPr>
            <a:r>
              <a:rPr lang="en-IE" altLang="en-US" sz="2600" dirty="0">
                <a:latin typeface="+mj-lt"/>
              </a:rPr>
              <a:t>Qualifications</a:t>
            </a:r>
          </a:p>
          <a:p>
            <a:pPr lvl="1">
              <a:buFont typeface="Courier New" panose="02070309020205020404" pitchFamily="49" charset="0"/>
              <a:buChar char="o"/>
            </a:pPr>
            <a:r>
              <a:rPr lang="en-IE" altLang="en-US" sz="2600" dirty="0">
                <a:latin typeface="+mj-lt"/>
              </a:rPr>
              <a:t>Vetting  </a:t>
            </a:r>
          </a:p>
          <a:p>
            <a:pPr>
              <a:buFont typeface="Wingdings" panose="05000000000000000000" pitchFamily="2" charset="2"/>
              <a:buChar char="ü"/>
            </a:pPr>
            <a:r>
              <a:rPr lang="en-IE" altLang="en-US" dirty="0">
                <a:latin typeface="+mj-lt"/>
              </a:rPr>
              <a:t>Annual re-registration is €65 </a:t>
            </a:r>
            <a:r>
              <a:rPr lang="en-IE" altLang="en-US" dirty="0" err="1">
                <a:latin typeface="+mj-lt"/>
              </a:rPr>
              <a:t>p.a</a:t>
            </a:r>
            <a:endParaRPr lang="en-IE" altLang="en-US" dirty="0">
              <a:latin typeface="+mj-lt"/>
            </a:endParaRPr>
          </a:p>
          <a:p>
            <a:pPr>
              <a:buFont typeface="Wingdings" panose="05000000000000000000" pitchFamily="2" charset="2"/>
              <a:buChar char="ü"/>
            </a:pPr>
            <a:r>
              <a:rPr lang="en-IE" altLang="en-US" dirty="0">
                <a:latin typeface="+mj-lt"/>
              </a:rPr>
              <a:t>Teachers can claim a tax credit for their TC registration fee</a:t>
            </a:r>
          </a:p>
          <a:p>
            <a:pPr>
              <a:buFont typeface="Wingdings" panose="05000000000000000000" pitchFamily="2" charset="2"/>
              <a:buChar char="ü"/>
            </a:pPr>
            <a:r>
              <a:rPr lang="en-IE" altLang="en-US" dirty="0">
                <a:latin typeface="+mj-lt"/>
              </a:rPr>
              <a:t>www.teachingcouncil.ie</a:t>
            </a:r>
          </a:p>
          <a:p>
            <a:pPr marL="0" indent="0">
              <a:buNone/>
            </a:pPr>
            <a:endParaRPr lang="en-IE" altLang="en-US" dirty="0">
              <a:solidFill>
                <a:srgbClr val="171061"/>
              </a:solidFill>
              <a:latin typeface="Cambria" panose="02040503050406030204" pitchFamily="18" charset="0"/>
            </a:endParaRPr>
          </a:p>
        </p:txBody>
      </p:sp>
      <p:pic>
        <p:nvPicPr>
          <p:cNvPr id="26628" name="Picture 1">
            <a:extLst>
              <a:ext uri="{FF2B5EF4-FFF2-40B4-BE49-F238E27FC236}">
                <a16:creationId xmlns:a16="http://schemas.microsoft.com/office/drawing/2014/main" id="{8D3F8813-DFC5-4484-857D-63D0012062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6944" y="4942179"/>
            <a:ext cx="2943954" cy="123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0FE2EFE-F2A5-4069-AE39-257F5A4EE811}"/>
              </a:ext>
            </a:extLst>
          </p:cNvPr>
          <p:cNvSpPr>
            <a:spLocks noGrp="1"/>
          </p:cNvSpPr>
          <p:nvPr>
            <p:ph type="title"/>
          </p:nvPr>
        </p:nvSpPr>
        <p:spPr bwMode="auto">
          <a:xfrm>
            <a:off x="1981199" y="488157"/>
            <a:ext cx="8435009"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IE" altLang="en-US" sz="3600" b="1" dirty="0">
                <a:solidFill>
                  <a:srgbClr val="9C0491"/>
                </a:solidFill>
                <a:latin typeface="+mn-lt"/>
              </a:rPr>
              <a:t>Irish Language Requirement (ILR)</a:t>
            </a:r>
          </a:p>
        </p:txBody>
      </p:sp>
      <p:sp>
        <p:nvSpPr>
          <p:cNvPr id="26627" name="Content Placeholder 2">
            <a:extLst>
              <a:ext uri="{FF2B5EF4-FFF2-40B4-BE49-F238E27FC236}">
                <a16:creationId xmlns:a16="http://schemas.microsoft.com/office/drawing/2014/main" id="{A2527446-01AB-4AAD-B90C-EFD8583CF467}"/>
              </a:ext>
            </a:extLst>
          </p:cNvPr>
          <p:cNvSpPr>
            <a:spLocks noGrp="1"/>
          </p:cNvSpPr>
          <p:nvPr>
            <p:ph idx="1"/>
          </p:nvPr>
        </p:nvSpPr>
        <p:spPr bwMode="auto">
          <a:xfrm>
            <a:off x="1076326" y="1543574"/>
            <a:ext cx="10039088" cy="4928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IE" b="0" i="0" dirty="0">
                <a:solidFill>
                  <a:srgbClr val="000000"/>
                </a:solidFill>
                <a:effectLst/>
                <a:latin typeface="+mj-lt"/>
                <a:cs typeface="Arial" panose="020B0604020202020204" pitchFamily="34" charset="0"/>
              </a:rPr>
              <a:t>No appropriate Irish language qualification</a:t>
            </a:r>
            <a:r>
              <a:rPr lang="en-IE" dirty="0">
                <a:solidFill>
                  <a:srgbClr val="000000"/>
                </a:solidFill>
                <a:latin typeface="+mj-lt"/>
                <a:cs typeface="Arial" panose="020B0604020202020204" pitchFamily="34" charset="0"/>
              </a:rPr>
              <a:t>- </a:t>
            </a:r>
            <a:r>
              <a:rPr lang="en-IE" b="0" i="0" dirty="0">
                <a:solidFill>
                  <a:srgbClr val="000000"/>
                </a:solidFill>
                <a:effectLst/>
                <a:latin typeface="+mj-lt"/>
                <a:cs typeface="Arial" panose="020B0604020202020204" pitchFamily="34" charset="0"/>
              </a:rPr>
              <a:t>3-year period of conditional registration to teach in national schools. </a:t>
            </a:r>
          </a:p>
          <a:p>
            <a:r>
              <a:rPr lang="en-IE" b="0" i="0" dirty="0">
                <a:solidFill>
                  <a:srgbClr val="000000"/>
                </a:solidFill>
                <a:effectLst/>
                <a:latin typeface="+mj-lt"/>
                <a:cs typeface="Arial" panose="020B0604020202020204" pitchFamily="34" charset="0"/>
              </a:rPr>
              <a:t>During this period, teachers must work towards meeting the Department’s Irish language requirements</a:t>
            </a:r>
          </a:p>
          <a:p>
            <a:pPr algn="just"/>
            <a:r>
              <a:rPr lang="en-IE" b="0" i="0" dirty="0">
                <a:solidFill>
                  <a:srgbClr val="222222"/>
                </a:solidFill>
                <a:effectLst/>
                <a:latin typeface="+mj-lt"/>
              </a:rPr>
              <a:t>Teachers can either complete an Aptitude Test (SCG – An </a:t>
            </a:r>
            <a:r>
              <a:rPr lang="en-IE" b="0" i="0" dirty="0" err="1">
                <a:solidFill>
                  <a:srgbClr val="222222"/>
                </a:solidFill>
                <a:effectLst/>
                <a:latin typeface="+mj-lt"/>
              </a:rPr>
              <a:t>Scrúdú</a:t>
            </a:r>
            <a:r>
              <a:rPr lang="en-IE" b="0" i="0" dirty="0">
                <a:solidFill>
                  <a:srgbClr val="222222"/>
                </a:solidFill>
                <a:effectLst/>
                <a:latin typeface="+mj-lt"/>
              </a:rPr>
              <a:t> le </a:t>
            </a:r>
            <a:r>
              <a:rPr lang="en-IE" b="0" i="0" dirty="0" err="1">
                <a:solidFill>
                  <a:srgbClr val="222222"/>
                </a:solidFill>
                <a:effectLst/>
                <a:latin typeface="+mj-lt"/>
              </a:rPr>
              <a:t>hAghaidh</a:t>
            </a:r>
            <a:r>
              <a:rPr lang="en-IE" b="0" i="0" dirty="0">
                <a:solidFill>
                  <a:srgbClr val="222222"/>
                </a:solidFill>
                <a:effectLst/>
                <a:latin typeface="+mj-lt"/>
              </a:rPr>
              <a:t> </a:t>
            </a:r>
            <a:r>
              <a:rPr lang="en-IE" b="0" i="0" dirty="0" err="1">
                <a:solidFill>
                  <a:srgbClr val="222222"/>
                </a:solidFill>
                <a:effectLst/>
                <a:latin typeface="+mj-lt"/>
              </a:rPr>
              <a:t>Cáilíochta</a:t>
            </a:r>
            <a:r>
              <a:rPr lang="en-IE" b="0" i="0" dirty="0">
                <a:solidFill>
                  <a:srgbClr val="222222"/>
                </a:solidFill>
                <a:effectLst/>
                <a:latin typeface="+mj-lt"/>
              </a:rPr>
              <a:t> </a:t>
            </a:r>
            <a:r>
              <a:rPr lang="en-IE" b="0" i="0" dirty="0" err="1">
                <a:solidFill>
                  <a:srgbClr val="222222"/>
                </a:solidFill>
                <a:effectLst/>
                <a:latin typeface="+mj-lt"/>
              </a:rPr>
              <a:t>sa</a:t>
            </a:r>
            <a:r>
              <a:rPr lang="en-IE" b="0" i="0" dirty="0">
                <a:solidFill>
                  <a:srgbClr val="222222"/>
                </a:solidFill>
                <a:effectLst/>
                <a:latin typeface="+mj-lt"/>
              </a:rPr>
              <a:t> </a:t>
            </a:r>
            <a:r>
              <a:rPr lang="en-IE" b="0" i="0" dirty="0" err="1">
                <a:solidFill>
                  <a:srgbClr val="222222"/>
                </a:solidFill>
                <a:effectLst/>
                <a:latin typeface="+mj-lt"/>
              </a:rPr>
              <a:t>Ghaeilge</a:t>
            </a:r>
            <a:r>
              <a:rPr lang="en-IE" b="0" i="0" dirty="0">
                <a:solidFill>
                  <a:srgbClr val="222222"/>
                </a:solidFill>
                <a:effectLst/>
                <a:latin typeface="+mj-lt"/>
              </a:rPr>
              <a:t>) or an Adaptation Period (OCG – </a:t>
            </a:r>
            <a:r>
              <a:rPr lang="en-IE" b="0" i="0" dirty="0" err="1">
                <a:solidFill>
                  <a:srgbClr val="222222"/>
                </a:solidFill>
                <a:effectLst/>
                <a:latin typeface="+mj-lt"/>
              </a:rPr>
              <a:t>Oiriúnú</a:t>
            </a:r>
            <a:r>
              <a:rPr lang="en-IE" b="0" i="0" dirty="0">
                <a:solidFill>
                  <a:srgbClr val="222222"/>
                </a:solidFill>
                <a:effectLst/>
                <a:latin typeface="+mj-lt"/>
              </a:rPr>
              <a:t> le </a:t>
            </a:r>
            <a:r>
              <a:rPr lang="en-IE" b="0" i="0" dirty="0" err="1">
                <a:solidFill>
                  <a:srgbClr val="222222"/>
                </a:solidFill>
                <a:effectLst/>
                <a:latin typeface="+mj-lt"/>
              </a:rPr>
              <a:t>hAghaidh</a:t>
            </a:r>
            <a:r>
              <a:rPr lang="en-IE" b="0" i="0" dirty="0">
                <a:solidFill>
                  <a:srgbClr val="222222"/>
                </a:solidFill>
                <a:effectLst/>
                <a:latin typeface="+mj-lt"/>
              </a:rPr>
              <a:t> </a:t>
            </a:r>
            <a:r>
              <a:rPr lang="en-IE" b="0" i="0" dirty="0" err="1">
                <a:solidFill>
                  <a:srgbClr val="222222"/>
                </a:solidFill>
                <a:effectLst/>
                <a:latin typeface="+mj-lt"/>
              </a:rPr>
              <a:t>Cáilíochta</a:t>
            </a:r>
            <a:r>
              <a:rPr lang="en-IE" b="0" i="0" dirty="0">
                <a:solidFill>
                  <a:srgbClr val="222222"/>
                </a:solidFill>
                <a:effectLst/>
                <a:latin typeface="+mj-lt"/>
              </a:rPr>
              <a:t> </a:t>
            </a:r>
            <a:r>
              <a:rPr lang="en-IE" b="0" i="0" dirty="0" err="1">
                <a:solidFill>
                  <a:srgbClr val="222222"/>
                </a:solidFill>
                <a:effectLst/>
                <a:latin typeface="+mj-lt"/>
              </a:rPr>
              <a:t>sa</a:t>
            </a:r>
            <a:r>
              <a:rPr lang="en-IE" b="0" i="0" dirty="0">
                <a:solidFill>
                  <a:srgbClr val="222222"/>
                </a:solidFill>
                <a:effectLst/>
                <a:latin typeface="+mj-lt"/>
              </a:rPr>
              <a:t> </a:t>
            </a:r>
            <a:r>
              <a:rPr lang="en-IE" b="0" i="0" dirty="0" err="1">
                <a:solidFill>
                  <a:srgbClr val="222222"/>
                </a:solidFill>
                <a:effectLst/>
                <a:latin typeface="+mj-lt"/>
              </a:rPr>
              <a:t>Ghaeilge</a:t>
            </a:r>
            <a:r>
              <a:rPr lang="en-IE" b="0" i="0" dirty="0">
                <a:solidFill>
                  <a:srgbClr val="222222"/>
                </a:solidFill>
                <a:effectLst/>
                <a:latin typeface="+mj-lt"/>
              </a:rPr>
              <a:t>), which confirms the teacher's competence to teach the Irish language as well as a range of primary school curricular subjects through the medium of Irish.</a:t>
            </a:r>
          </a:p>
          <a:p>
            <a:pPr algn="just"/>
            <a:r>
              <a:rPr lang="en-IE" dirty="0">
                <a:solidFill>
                  <a:srgbClr val="222222"/>
                </a:solidFill>
                <a:latin typeface="+mj-lt"/>
              </a:rPr>
              <a:t>Marino Institute of Education- </a:t>
            </a:r>
            <a:r>
              <a:rPr lang="en-GB" b="0" i="0" dirty="0">
                <a:solidFill>
                  <a:srgbClr val="222222"/>
                </a:solidFill>
                <a:effectLst/>
                <a:latin typeface="Source Sans Pro" panose="020B0503030403020204" pitchFamily="34" charset="0"/>
              </a:rPr>
              <a:t> </a:t>
            </a:r>
            <a:r>
              <a:rPr lang="en-GB" b="0" i="0" u="none" strike="noStrike" dirty="0">
                <a:solidFill>
                  <a:srgbClr val="23527C"/>
                </a:solidFill>
                <a:effectLst/>
                <a:latin typeface="Source Sans Pro" panose="020B0503030403020204" pitchFamily="34" charset="0"/>
                <a:hlinkClick r:id="rId3"/>
              </a:rPr>
              <a:t>ilrweb.ie</a:t>
            </a:r>
            <a:endParaRPr lang="en-IE" b="0" i="0" dirty="0">
              <a:solidFill>
                <a:srgbClr val="222222"/>
              </a:solidFill>
              <a:effectLst/>
              <a:latin typeface="+mj-lt"/>
            </a:endParaRPr>
          </a:p>
          <a:p>
            <a:endParaRPr lang="en-IE" altLang="en-US" dirty="0">
              <a:solidFill>
                <a:srgbClr val="171061"/>
              </a:solidFill>
              <a:latin typeface="+mj-lt"/>
              <a:cs typeface="Arial" panose="020B0604020202020204" pitchFamily="34" charset="0"/>
            </a:endParaRPr>
          </a:p>
        </p:txBody>
      </p:sp>
    </p:spTree>
    <p:extLst>
      <p:ext uri="{BB962C8B-B14F-4D97-AF65-F5344CB8AC3E}">
        <p14:creationId xmlns:p14="http://schemas.microsoft.com/office/powerpoint/2010/main" val="159099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0FE2EFE-F2A5-4069-AE39-257F5A4EE811}"/>
              </a:ext>
            </a:extLst>
          </p:cNvPr>
          <p:cNvSpPr>
            <a:spLocks noGrp="1"/>
          </p:cNvSpPr>
          <p:nvPr>
            <p:ph type="title"/>
          </p:nvPr>
        </p:nvSpPr>
        <p:spPr bwMode="auto">
          <a:xfrm>
            <a:off x="1981200" y="488157"/>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IE" altLang="en-US" sz="3600" b="1" dirty="0">
                <a:solidFill>
                  <a:srgbClr val="9C0491"/>
                </a:solidFill>
                <a:latin typeface="+mn-lt"/>
              </a:rPr>
              <a:t>Pre-Employment: PPS Number</a:t>
            </a:r>
          </a:p>
        </p:txBody>
      </p:sp>
      <p:sp>
        <p:nvSpPr>
          <p:cNvPr id="26627" name="Content Placeholder 2">
            <a:extLst>
              <a:ext uri="{FF2B5EF4-FFF2-40B4-BE49-F238E27FC236}">
                <a16:creationId xmlns:a16="http://schemas.microsoft.com/office/drawing/2014/main" id="{A2527446-01AB-4AAD-B90C-EFD8583CF467}"/>
              </a:ext>
            </a:extLst>
          </p:cNvPr>
          <p:cNvSpPr>
            <a:spLocks noGrp="1"/>
          </p:cNvSpPr>
          <p:nvPr>
            <p:ph idx="1"/>
          </p:nvPr>
        </p:nvSpPr>
        <p:spPr bwMode="auto">
          <a:xfrm>
            <a:off x="998290" y="1543574"/>
            <a:ext cx="10343626" cy="4928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IE" b="0" i="1" dirty="0">
                <a:solidFill>
                  <a:srgbClr val="000000"/>
                </a:solidFill>
                <a:effectLst/>
                <a:latin typeface="+mj-lt"/>
              </a:rPr>
              <a:t>A Personal Public Service (PPS) Number is a unique reference      number that helps you access social welfare benefits, public services and information in Ireland.</a:t>
            </a:r>
          </a:p>
          <a:p>
            <a:r>
              <a:rPr lang="en-IE" dirty="0">
                <a:latin typeface="+mj-lt"/>
              </a:rPr>
              <a:t>To apply for a PPS Number you will need to c</a:t>
            </a:r>
            <a:r>
              <a:rPr lang="en-IE" b="0" i="0" dirty="0">
                <a:effectLst/>
                <a:latin typeface="+mj-lt"/>
              </a:rPr>
              <a:t>omplete </a:t>
            </a:r>
            <a:r>
              <a:rPr lang="en-IE" b="0" i="0" dirty="0">
                <a:effectLst/>
                <a:latin typeface="+mj-lt"/>
                <a:hlinkClick r:id="rId3">
                  <a:extLst>
                    <a:ext uri="{A12FA001-AC4F-418D-AE19-62706E023703}">
                      <ahyp:hlinkClr xmlns:ahyp="http://schemas.microsoft.com/office/drawing/2018/hyperlinkcolor" val="tx"/>
                    </a:ext>
                  </a:extLst>
                </a:hlinkClick>
              </a:rPr>
              <a:t>Application form for a PPS Number (REG1)</a:t>
            </a:r>
            <a:r>
              <a:rPr lang="en-IE" b="0" i="0" dirty="0">
                <a:effectLst/>
                <a:latin typeface="+mj-lt"/>
              </a:rPr>
              <a:t> and also provide the following:</a:t>
            </a:r>
          </a:p>
          <a:p>
            <a:pPr lvl="1"/>
            <a:r>
              <a:rPr lang="en-IE" b="0" i="0" dirty="0">
                <a:effectLst/>
                <a:latin typeface="+mj-lt"/>
              </a:rPr>
              <a:t>Evidence of your address</a:t>
            </a:r>
          </a:p>
          <a:p>
            <a:pPr lvl="1"/>
            <a:r>
              <a:rPr lang="en-IE" b="0" i="0" dirty="0">
                <a:effectLst/>
                <a:latin typeface="+mj-lt"/>
              </a:rPr>
              <a:t>Proof of your identity (next slide)</a:t>
            </a:r>
          </a:p>
          <a:p>
            <a:pPr lvl="1"/>
            <a:r>
              <a:rPr lang="en-IE" dirty="0">
                <a:latin typeface="+mj-lt"/>
              </a:rPr>
              <a:t>Proof of reason for why a PPS Number is required</a:t>
            </a:r>
          </a:p>
          <a:p>
            <a:pPr lvl="1"/>
            <a:r>
              <a:rPr lang="en-IE" b="0" i="0" dirty="0">
                <a:effectLst/>
                <a:latin typeface="+mj-lt"/>
              </a:rPr>
              <a:t>PPS Number Exceptional Registration Application Form</a:t>
            </a:r>
          </a:p>
          <a:p>
            <a:pPr lvl="1"/>
            <a:r>
              <a:rPr lang="en-IE" dirty="0">
                <a:latin typeface="+mj-lt"/>
              </a:rPr>
              <a:t>Consent Form signed </a:t>
            </a:r>
            <a:r>
              <a:rPr lang="en-IE" b="0" i="0" dirty="0">
                <a:effectLst/>
                <a:latin typeface="+mj-lt"/>
              </a:rPr>
              <a:t>by you if the PPS Number is to issue to a third party representative (e.g. solicitor or accountant)</a:t>
            </a:r>
          </a:p>
          <a:p>
            <a:pPr lvl="1"/>
            <a:r>
              <a:rPr lang="en-IE" b="0" i="0" dirty="0">
                <a:effectLst/>
                <a:latin typeface="+mj-lt"/>
              </a:rPr>
              <a:t>Questionnaire</a:t>
            </a:r>
          </a:p>
          <a:p>
            <a:pPr marL="0" indent="0">
              <a:buNone/>
            </a:pPr>
            <a:endParaRPr lang="en-IE" altLang="en-US" i="1" dirty="0">
              <a:latin typeface="+mj-lt"/>
            </a:endParaRPr>
          </a:p>
        </p:txBody>
      </p:sp>
    </p:spTree>
    <p:extLst>
      <p:ext uri="{BB962C8B-B14F-4D97-AF65-F5344CB8AC3E}">
        <p14:creationId xmlns:p14="http://schemas.microsoft.com/office/powerpoint/2010/main" val="402299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32B1DAF0629D4CB667CBE8E79EA8FC" ma:contentTypeVersion="11" ma:contentTypeDescription="Create a new document." ma:contentTypeScope="" ma:versionID="229479d9c82559ed4a91e67ba2280ca4">
  <xsd:schema xmlns:xsd="http://www.w3.org/2001/XMLSchema" xmlns:xs="http://www.w3.org/2001/XMLSchema" xmlns:p="http://schemas.microsoft.com/office/2006/metadata/properties" xmlns:ns2="a7bc5c05-5cca-4cb8-a19e-1e9f0cb5f913" xmlns:ns3="d38b5014-2733-4de1-a05e-52a83f6a310b" targetNamespace="http://schemas.microsoft.com/office/2006/metadata/properties" ma:root="true" ma:fieldsID="673470b4df73c59866b69c113123224d" ns2:_="" ns3:_="">
    <xsd:import namespace="a7bc5c05-5cca-4cb8-a19e-1e9f0cb5f913"/>
    <xsd:import namespace="d38b5014-2733-4de1-a05e-52a83f6a31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c5c05-5cca-4cb8-a19e-1e9f0cb5f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8b5014-2733-4de1-a05e-52a83f6a310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429DCC-4CB8-4A01-8A3A-8510AC9E5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bc5c05-5cca-4cb8-a19e-1e9f0cb5f913"/>
    <ds:schemaRef ds:uri="d38b5014-2733-4de1-a05e-52a83f6a31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86C56B-94D8-4A1E-9DBC-A8A8331EBF78}">
  <ds:schemaRefs>
    <ds:schemaRef ds:uri="http://schemas.microsoft.com/sharepoint/v3/contenttype/forms"/>
  </ds:schemaRefs>
</ds:datastoreItem>
</file>

<file path=customXml/itemProps3.xml><?xml version="1.0" encoding="utf-8"?>
<ds:datastoreItem xmlns:ds="http://schemas.openxmlformats.org/officeDocument/2006/customXml" ds:itemID="{AC7C3C77-EF5A-4CF8-AB28-EF02E19CD0EB}">
  <ds:schemaRefs>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purl.org/dc/dcmitype/"/>
    <ds:schemaRef ds:uri="d38b5014-2733-4de1-a05e-52a83f6a310b"/>
    <ds:schemaRef ds:uri="http://schemas.microsoft.com/office/2006/documentManagement/types"/>
    <ds:schemaRef ds:uri="a7bc5c05-5cca-4cb8-a19e-1e9f0cb5f91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870</TotalTime>
  <Words>1950</Words>
  <Application>Microsoft Office PowerPoint</Application>
  <PresentationFormat>Widescreen</PresentationFormat>
  <Paragraphs>271</Paragraphs>
  <Slides>31</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body</vt:lpstr>
      <vt:lpstr>Calibri Light</vt:lpstr>
      <vt:lpstr>Cambria</vt:lpstr>
      <vt:lpstr>Courier New</vt:lpstr>
      <vt:lpstr>Georgia</vt:lpstr>
      <vt:lpstr>Myriad Pro</vt:lpstr>
      <vt:lpstr>Source Sans Pro</vt:lpstr>
      <vt:lpstr>Times</vt:lpstr>
      <vt:lpstr>Wingdings</vt:lpstr>
      <vt:lpstr>Office Theme</vt:lpstr>
      <vt:lpstr>  Teaching in the  Republic of Ireland    David O’ Sullivan Assistant General Secretary 25 January 2022</vt:lpstr>
      <vt:lpstr>PowerPoint Presentation</vt:lpstr>
      <vt:lpstr>Teaching Council- Vetting</vt:lpstr>
      <vt:lpstr>What is a vetting disclosure?</vt:lpstr>
      <vt:lpstr>PowerPoint Presentation</vt:lpstr>
      <vt:lpstr>Teaching Council- Registration</vt:lpstr>
      <vt:lpstr>Teaching Council-Registration</vt:lpstr>
      <vt:lpstr>Irish Language Requirement (ILR)</vt:lpstr>
      <vt:lpstr>Pre-Employment: PPS Number</vt:lpstr>
      <vt:lpstr>Pre-Employment: PPS Number Evidence of Your Identity</vt:lpstr>
      <vt:lpstr>Starting Employment: Revenue Commissioners</vt:lpstr>
      <vt:lpstr>PowerPoint Presentation</vt:lpstr>
      <vt:lpstr>PowerPoint Presentation</vt:lpstr>
      <vt:lpstr>PowerPoint Presentation</vt:lpstr>
      <vt:lpstr>Routes to Permanency</vt:lpstr>
      <vt:lpstr>Sequence of appointments to  permanent teaching vacancies </vt:lpstr>
      <vt:lpstr>PowerPoint Presentation</vt:lpstr>
      <vt:lpstr>PowerPoint Presentation</vt:lpstr>
      <vt:lpstr>PowerPoint Presentation</vt:lpstr>
      <vt:lpstr>PowerPoint Presentation</vt:lpstr>
      <vt:lpstr>  Understanding  Your Payslip </vt:lpstr>
      <vt:lpstr>  Understanding  Your Payslip </vt:lpstr>
      <vt:lpstr>PowerPoint Presentation</vt:lpstr>
      <vt:lpstr>PowerPoint Presentation</vt:lpstr>
      <vt:lpstr>Pension-Public Service ‘Single’ Scheme</vt:lpstr>
      <vt:lpstr>Pension-Public Service ‘Single’ Scheme</vt:lpstr>
      <vt:lpstr> Additional Superannuation Contribution (ASC) </vt:lpstr>
      <vt:lpstr>PowerPoint Presentation</vt:lpstr>
      <vt:lpstr>PowerPoint Presentation</vt:lpstr>
      <vt:lpstr>Other Matters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Francis</dc:creator>
  <cp:lastModifiedBy>David O'Sullivan</cp:lastModifiedBy>
  <cp:revision>62</cp:revision>
  <cp:lastPrinted>2022-01-25T14:34:16Z</cp:lastPrinted>
  <dcterms:created xsi:type="dcterms:W3CDTF">2019-02-13T10:11:23Z</dcterms:created>
  <dcterms:modified xsi:type="dcterms:W3CDTF">2022-02-01T19:35:41Z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0x010100B332B1DAF0629D4CB667CBE8E79EA8FC</vt:lpwstr>
  </property>
  <property fmtid="{D5CDD505-2E9C-101B-9397-08002B2CF9AE}" pid="3" name="Order">
    <vt:r8>58200</vt:r8>
  </property>
</Properties>
</file>